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886E-39CB-49B4-8CD5-A998CF92B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76E63-277C-405C-AEEB-B94A421E2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C570-3F1C-4D18-9028-DD68FE3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D47C-6668-42C2-8793-9A687B17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E75AE-4BDD-4747-9B89-47D319A0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57E9-C664-4B05-801C-CE3E2050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53F8-112E-473E-9DFD-E46A6840D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1FA3-297A-4EAB-9F7C-9DEFD317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6BC7-1CA0-4263-9121-9A4F533E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D146-5703-499C-B515-6F3F58BD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9BF1E-18B1-4CE2-A8EB-2C4403500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78CB3-7B36-4E5D-A8CB-E675C6CF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9BCD-163E-468F-AD3D-058AABE1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E370-AEC5-40DD-A30C-940B8C91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860E-A057-4426-A899-CEC2D671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6C3B-C245-4E21-AABD-1A9C34A1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35C0-B720-4C73-B01F-79BDF9BB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8026-FE3D-470C-8F1C-83EE7822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0EA2-6EF4-48BC-A267-5EE7EDEC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B3DD-19A2-4C5F-9A60-ADC14B09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C88-9887-4EAF-8A49-D03E6B5A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5C6C-0047-4AA8-A55E-1A05743E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5DDD-A721-4E71-B4AD-C4905A7D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24DD-7CC6-41FC-B869-84C51020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5182-4E84-48B5-A922-BBE4C61C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EB2D-2793-40AF-91EB-50C4B035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8ECD-2D18-48E4-A9C3-38ECF711E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6CD50-B637-47E7-AF67-57EED1AE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0D0A0-E48E-478E-869D-FD4BC06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23EC2-DF71-42C7-A288-99E80FC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A5CDB-3F35-4804-806B-5D8958AA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1D7C-E995-4BBE-AB33-8AF0E846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09D6-73DD-41E3-94C1-2FE7F8D8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4A66-4BE4-4DE2-B3FE-E8742A71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87E25-1C66-4C21-949B-AE892CFCD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24380-FCF2-444D-A652-CE442E5A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B81FB-7992-4939-B5ED-8AE45F6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12F18-28DF-4D99-858D-05A664A6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F53A4-DE22-4292-8191-2D464013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92F1-4FCF-49A6-B42B-419A276B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61FFC-4EC0-47EE-9A10-50DF22D9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83558-F9A8-4E46-A66E-277FD135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1BADC-9938-46FE-BE36-C0D9E6DD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2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FD9DB-1EF8-4804-9F1F-29EA160D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84302-3FA0-4B60-855F-A4D067B5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79F4C-3889-4F62-AE91-FA5005C3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03F8-9B45-4DE7-A204-D551BC89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A5B7-7851-42D5-A975-0AEB0E96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B9229-961D-4BFC-B574-58651A253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36580-C0A9-421B-A998-2AAAB6A7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D4D1-B0BC-4045-BC32-78140A71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73E93-974F-4BBB-AF41-A34D121B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D93F-CAF8-481A-A94F-86BA4812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963C1-D9CA-42EF-AF1D-938AE10D9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73442-8108-40B2-A919-F174D3780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6DD60-63B2-42EC-96A5-25B3DCAB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CA5A-FCFE-4BCC-91EB-F7563998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DE0A1-70D2-46A5-91D0-8C59E05F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65369-D47F-4F18-84FB-93EBA450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91148-A3D6-48D9-A41F-65D33871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F68A-B9FF-47C6-9850-AC832D822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D571-F9ED-4A3C-9566-0148A95EF67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A87A-4CD3-4A9C-8753-396E718A5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67BD-576F-4380-A524-C96013CFF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2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61" y="776436"/>
            <a:ext cx="5282519" cy="4504620"/>
          </a:xfrm>
        </p:spPr>
        <p:txBody>
          <a:bodyPr anchor="ctr">
            <a:normAutofit/>
          </a:bodyPr>
          <a:lstStyle/>
          <a:p>
            <a:r>
              <a:rPr lang="en-US" sz="8800" dirty="0"/>
              <a:t>Sign 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B83D-AFCC-4274-B246-F74646A7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740" y="4197766"/>
            <a:ext cx="5284040" cy="78368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Sign in done using amplify auth</a:t>
            </a:r>
            <a:br>
              <a:rPr lang="en-US" sz="2000" dirty="0">
                <a:solidFill>
                  <a:schemeClr val="tx1">
                    <a:alpha val="60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(Click Sign Up to create an account to use)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2353DD3D-7117-42E7-8A10-79A657CB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9081" y="643469"/>
            <a:ext cx="2841241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4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1374" y="462981"/>
            <a:ext cx="5774590" cy="81173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POTL Home Page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70112-5001-48C0-AB2A-B3CF49C9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76" y="640082"/>
            <a:ext cx="2791270" cy="56634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6C4535-9346-46CE-A734-CC3EBC1737BA}"/>
              </a:ext>
            </a:extLst>
          </p:cNvPr>
          <p:cNvCxnSpPr/>
          <p:nvPr/>
        </p:nvCxnSpPr>
        <p:spPr>
          <a:xfrm>
            <a:off x="1110953" y="1196411"/>
            <a:ext cx="3830583" cy="38712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069D55-3BC3-4B3A-ADA1-8D4A80BD82BB}"/>
              </a:ext>
            </a:extLst>
          </p:cNvPr>
          <p:cNvSpPr txBox="1"/>
          <p:nvPr/>
        </p:nvSpPr>
        <p:spPr>
          <a:xfrm>
            <a:off x="4941536" y="4995285"/>
            <a:ext cx="15480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sign 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6D9DF-BF6E-4152-9996-96760E9C0878}"/>
              </a:ext>
            </a:extLst>
          </p:cNvPr>
          <p:cNvSpPr txBox="1"/>
          <p:nvPr/>
        </p:nvSpPr>
        <p:spPr>
          <a:xfrm>
            <a:off x="6384998" y="3213117"/>
            <a:ext cx="15480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navigate to post pet page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56A9D0-57D7-40DF-A0C9-8F41690AE5B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22795" y="1192011"/>
            <a:ext cx="2862203" cy="23442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859" y="116402"/>
            <a:ext cx="6242628" cy="1720197"/>
          </a:xfrm>
        </p:spPr>
        <p:txBody>
          <a:bodyPr anchor="ctr">
            <a:normAutofit/>
          </a:bodyPr>
          <a:lstStyle/>
          <a:p>
            <a:r>
              <a:rPr lang="en-US" sz="8800" dirty="0"/>
              <a:t>Add Pet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B83D-AFCC-4274-B246-F74646A7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065" y="1689586"/>
            <a:ext cx="5700043" cy="50214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6EBA1-1A07-4F03-A42C-BBD2C40A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028" y="404330"/>
            <a:ext cx="3121794" cy="63066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680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03FE63-4019-4E41-B847-D44E3082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7784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Sign In </vt:lpstr>
      <vt:lpstr>POTL Home Page </vt:lpstr>
      <vt:lpstr>Add Pet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</dc:title>
  <dc:creator>lim zunchen</dc:creator>
  <cp:lastModifiedBy>lim zunchen</cp:lastModifiedBy>
  <cp:revision>2</cp:revision>
  <dcterms:created xsi:type="dcterms:W3CDTF">2021-04-17T17:10:29Z</dcterms:created>
  <dcterms:modified xsi:type="dcterms:W3CDTF">2021-04-17T17:46:49Z</dcterms:modified>
</cp:coreProperties>
</file>