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9" r:id="rId4"/>
    <p:sldId id="263" r:id="rId5"/>
    <p:sldId id="268" r:id="rId6"/>
    <p:sldId id="265" r:id="rId7"/>
    <p:sldId id="267" r:id="rId8"/>
    <p:sldId id="272" r:id="rId9"/>
    <p:sldId id="26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886E-39CB-49B4-8CD5-A998CF92B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76E63-277C-405C-AEEB-B94A421E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C570-3F1C-4D18-9028-DD68FE3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D47C-6668-42C2-8793-9A687B17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75AE-4BDD-4747-9B89-47D319A0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57E9-C664-4B05-801C-CE3E205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53F8-112E-473E-9DFD-E46A6840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1FA3-297A-4EAB-9F7C-9DEFD317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6BC7-1CA0-4263-9121-9A4F533E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D146-5703-499C-B515-6F3F58BD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9BF1E-18B1-4CE2-A8EB-2C4403500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78CB3-7B36-4E5D-A8CB-E675C6CF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9BCD-163E-468F-AD3D-058AABE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E370-AEC5-40DD-A30C-940B8C91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860E-A057-4426-A899-CEC2D671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6C3B-C245-4E21-AABD-1A9C34A1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35C0-B720-4C73-B01F-79BDF9BB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8026-FE3D-470C-8F1C-83EE7822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0EA2-6EF4-48BC-A267-5EE7EDEC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B3DD-19A2-4C5F-9A60-ADC14B09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C88-9887-4EAF-8A49-D03E6B5A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5C6C-0047-4AA8-A55E-1A05743E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5DDD-A721-4E71-B4AD-C4905A7D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24DD-7CC6-41FC-B869-84C5102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5182-4E84-48B5-A922-BBE4C61C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EB2D-2793-40AF-91EB-50C4B035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8ECD-2D18-48E4-A9C3-38ECF711E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6CD50-B637-47E7-AF67-57EED1A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0D0A0-E48E-478E-869D-FD4BC06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23EC2-DF71-42C7-A288-99E80FC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A5CDB-3F35-4804-806B-5D8958AA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1D7C-E995-4BBE-AB33-8AF0E846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09D6-73DD-41E3-94C1-2FE7F8D8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4A66-4BE4-4DE2-B3FE-E8742A71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87E25-1C66-4C21-949B-AE892CFCD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24380-FCF2-444D-A652-CE442E5A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B81FB-7992-4939-B5ED-8AE45F6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12F18-28DF-4D99-858D-05A664A6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F53A4-DE22-4292-8191-2D464013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92F1-4FCF-49A6-B42B-419A276B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61FFC-4EC0-47EE-9A10-50DF22D9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83558-F9A8-4E46-A66E-277FD135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BADC-9938-46FE-BE36-C0D9E6DD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2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FD9DB-1EF8-4804-9F1F-29EA160D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84302-3FA0-4B60-855F-A4D067B5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79F4C-3889-4F62-AE91-FA5005C3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03F8-9B45-4DE7-A204-D551BC89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A5B7-7851-42D5-A975-0AEB0E96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B9229-961D-4BFC-B574-58651A253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36580-C0A9-421B-A998-2AAAB6A7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D4D1-B0BC-4045-BC32-78140A71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3E93-974F-4BBB-AF41-A34D121B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D93F-CAF8-481A-A94F-86BA4812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963C1-D9CA-42EF-AF1D-938AE10D9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73442-8108-40B2-A919-F174D378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6DD60-63B2-42EC-96A5-25B3DCAB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CA5A-FCFE-4BCC-91EB-F7563998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DE0A1-70D2-46A5-91D0-8C59E05F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65369-D47F-4F18-84FB-93EBA450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91148-A3D6-48D9-A41F-65D33871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F68A-B9FF-47C6-9850-AC832D822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D571-F9ED-4A3C-9566-0148A95EF6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A87A-4CD3-4A9C-8753-396E718A5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67BD-576F-4380-A524-C96013CFF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2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Kitten sleeping in a bed">
            <a:extLst>
              <a:ext uri="{FF2B5EF4-FFF2-40B4-BE49-F238E27FC236}">
                <a16:creationId xmlns:a16="http://schemas.microsoft.com/office/drawing/2014/main" id="{D875D15E-02F9-4F39-8D0A-068823A37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Pet On The Loose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Mobile 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48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6EBA1-1A07-4F03-A42C-BBD2C40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92" y="186121"/>
            <a:ext cx="1958275" cy="3956112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F9DDC-EEA2-415B-8EC2-1B3D69F9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7" y="186121"/>
            <a:ext cx="1949798" cy="39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61" y="776436"/>
            <a:ext cx="5282519" cy="4504620"/>
          </a:xfrm>
        </p:spPr>
        <p:txBody>
          <a:bodyPr anchor="ctr">
            <a:normAutofit/>
          </a:bodyPr>
          <a:lstStyle/>
          <a:p>
            <a:r>
              <a:rPr lang="en-US" sz="8800" dirty="0"/>
              <a:t>Sign 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740" y="4197766"/>
            <a:ext cx="5284040" cy="78368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Sign in done using amplify auth</a:t>
            </a:r>
            <a:br>
              <a:rPr lang="en-US" sz="2000" dirty="0">
                <a:solidFill>
                  <a:schemeClr val="tx1">
                    <a:alpha val="60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(Click Sign Up to create an account to use)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2353DD3D-7117-42E7-8A10-79A657CB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9081" y="643469"/>
            <a:ext cx="2841241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374" y="462981"/>
            <a:ext cx="5774590" cy="81173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POTL Home Page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69D55-3BC3-4B3A-ADA1-8D4A80BD82BB}"/>
              </a:ext>
            </a:extLst>
          </p:cNvPr>
          <p:cNvSpPr txBox="1"/>
          <p:nvPr/>
        </p:nvSpPr>
        <p:spPr>
          <a:xfrm>
            <a:off x="4941536" y="4995285"/>
            <a:ext cx="15480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sign 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6D9DF-BF6E-4152-9996-96760E9C0878}"/>
              </a:ext>
            </a:extLst>
          </p:cNvPr>
          <p:cNvSpPr txBox="1"/>
          <p:nvPr/>
        </p:nvSpPr>
        <p:spPr>
          <a:xfrm>
            <a:off x="6384998" y="3213117"/>
            <a:ext cx="15480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navigate to post pet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8FF9E-9A24-4385-9C95-0C5EEE9C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07" y="868846"/>
            <a:ext cx="2508628" cy="501725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7DC64E-79D8-44FC-98F0-868869C06B96}"/>
              </a:ext>
            </a:extLst>
          </p:cNvPr>
          <p:cNvCxnSpPr>
            <a:cxnSpLocks/>
          </p:cNvCxnSpPr>
          <p:nvPr/>
        </p:nvCxnSpPr>
        <p:spPr>
          <a:xfrm>
            <a:off x="3414217" y="1274711"/>
            <a:ext cx="2890330" cy="22034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8EDAEB-15CF-4ABE-B83E-162D6D1184BD}"/>
              </a:ext>
            </a:extLst>
          </p:cNvPr>
          <p:cNvCxnSpPr>
            <a:cxnSpLocks/>
          </p:cNvCxnSpPr>
          <p:nvPr/>
        </p:nvCxnSpPr>
        <p:spPr>
          <a:xfrm>
            <a:off x="1408176" y="1274711"/>
            <a:ext cx="3533360" cy="39052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065" y="1689586"/>
            <a:ext cx="5700043" cy="50214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A88AD8-6E36-497D-BDF2-E6B33D320B84}"/>
              </a:ext>
            </a:extLst>
          </p:cNvPr>
          <p:cNvSpPr txBox="1">
            <a:spLocks/>
          </p:cNvSpPr>
          <p:nvPr/>
        </p:nvSpPr>
        <p:spPr>
          <a:xfrm>
            <a:off x="1072736" y="390922"/>
            <a:ext cx="5774590" cy="8117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My Pet Page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97671-DDE9-4A2C-918F-C15DA368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020" y="195461"/>
            <a:ext cx="3226899" cy="64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2A3615-758C-4682-BAD1-2F9C108C1D26}"/>
              </a:ext>
            </a:extLst>
          </p:cNvPr>
          <p:cNvSpPr txBox="1">
            <a:spLocks/>
          </p:cNvSpPr>
          <p:nvPr/>
        </p:nvSpPr>
        <p:spPr>
          <a:xfrm>
            <a:off x="5771374" y="462981"/>
            <a:ext cx="5774590" cy="8117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Settings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5D40D-37EF-4214-B512-954DDECD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49" y="760164"/>
            <a:ext cx="2674339" cy="53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6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859" y="116402"/>
            <a:ext cx="6242628" cy="1720197"/>
          </a:xfrm>
        </p:spPr>
        <p:txBody>
          <a:bodyPr anchor="ctr">
            <a:normAutofit/>
          </a:bodyPr>
          <a:lstStyle/>
          <a:p>
            <a:r>
              <a:rPr lang="en-US" sz="8800" dirty="0"/>
              <a:t>FAQ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065" y="1689586"/>
            <a:ext cx="5700043" cy="50214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3E7D9F-FAEB-486E-9375-5E8C8ECC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65" y="255619"/>
            <a:ext cx="3157039" cy="63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2A3615-758C-4682-BAD1-2F9C108C1D26}"/>
              </a:ext>
            </a:extLst>
          </p:cNvPr>
          <p:cNvSpPr txBox="1">
            <a:spLocks/>
          </p:cNvSpPr>
          <p:nvPr/>
        </p:nvSpPr>
        <p:spPr>
          <a:xfrm>
            <a:off x="5771374" y="462981"/>
            <a:ext cx="5774590" cy="8117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Profile Page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375312-85D1-4B0D-A382-A874EF2B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63" y="866239"/>
            <a:ext cx="2570761" cy="51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5" descr="Black wood background">
            <a:extLst>
              <a:ext uri="{FF2B5EF4-FFF2-40B4-BE49-F238E27FC236}">
                <a16:creationId xmlns:a16="http://schemas.microsoft.com/office/drawing/2014/main" id="{4AEF9DB8-6A46-4DE9-ADFD-480BA0636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3" b="731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D7EE7-D5B7-4554-82DD-A116552D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Past Screens</a:t>
            </a:r>
          </a:p>
        </p:txBody>
      </p:sp>
    </p:spTree>
    <p:extLst>
      <p:ext uri="{BB962C8B-B14F-4D97-AF65-F5344CB8AC3E}">
        <p14:creationId xmlns:p14="http://schemas.microsoft.com/office/powerpoint/2010/main" val="327879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0F13D5-D7C2-4F9E-B2CB-BBD2F1C9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4" y="211872"/>
            <a:ext cx="1535005" cy="3051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29B4A8-B167-4CBC-AE47-9EB780CF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52" y="232363"/>
            <a:ext cx="1489121" cy="30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</TotalTime>
  <Words>50</Words>
  <Application>Microsoft Office PowerPoint</Application>
  <PresentationFormat>Widescreen</PresentationFormat>
  <Paragraphs>12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Pet On The Loose</vt:lpstr>
      <vt:lpstr>Sign In </vt:lpstr>
      <vt:lpstr>POTL Home Page </vt:lpstr>
      <vt:lpstr>PowerPoint Presentation</vt:lpstr>
      <vt:lpstr>PowerPoint Presentation</vt:lpstr>
      <vt:lpstr>FAQ Page</vt:lpstr>
      <vt:lpstr>PowerPoint Presentation</vt:lpstr>
      <vt:lpstr>Past Screens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</dc:title>
  <dc:creator>lim zunchen</dc:creator>
  <cp:lastModifiedBy>lim zunchen</cp:lastModifiedBy>
  <cp:revision>7</cp:revision>
  <dcterms:created xsi:type="dcterms:W3CDTF">2021-04-17T17:10:29Z</dcterms:created>
  <dcterms:modified xsi:type="dcterms:W3CDTF">2021-04-22T11:36:07Z</dcterms:modified>
</cp:coreProperties>
</file>