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2000000000000000000"/>
      <p:regular r:id="rId16"/>
    </p:embeddedFont>
    <p:embeddedFont>
      <p:font typeface="Poppins Medium" charset="1" panose="02000000000000000000"/>
      <p:regular r:id="rId17"/>
    </p:embeddedFont>
    <p:embeddedFont>
      <p:font typeface="Poppins" charset="1" panose="00000500000000000000"/>
      <p:regular r:id="rId18"/>
    </p:embeddedFont>
    <p:embeddedFont>
      <p:font typeface="Raleway" charset="1" panose="00000000000000000000"/>
      <p:regular r:id="rId19"/>
    </p:embeddedFont>
    <p:embeddedFont>
      <p:font typeface="Poppins Medium Bold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05251" y="-934743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3887605">
            <a:off x="-119576" y="7948519"/>
            <a:ext cx="2296553" cy="4676961"/>
            <a:chOff x="0" y="0"/>
            <a:chExt cx="3062070" cy="623594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341370" y="1028700"/>
            <a:ext cx="14258025" cy="5898689"/>
            <a:chOff x="0" y="0"/>
            <a:chExt cx="19010700" cy="7864918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19010700" cy="584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80"/>
                </a:lnSpc>
              </a:pPr>
              <a:r>
                <a:rPr lang="en-US" b="true" sz="14400" i="true" spc="-863">
                  <a:solidFill>
                    <a:srgbClr val="1D7A6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Proyecto mini radar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6163118"/>
              <a:ext cx="19010700" cy="1701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D7A66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Grupo 3: Dayanna Vila, Alejandro Alarcon, Thiago Arrellano y Felipe Lucheta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2885740" y="6700049"/>
            <a:ext cx="4567788" cy="3104192"/>
          </a:xfrm>
          <a:custGeom>
            <a:avLst/>
            <a:gdLst/>
            <a:ahLst/>
            <a:cxnLst/>
            <a:rect r="r" b="b" t="t" l="l"/>
            <a:pathLst>
              <a:path h="3104192" w="4567788">
                <a:moveTo>
                  <a:pt x="0" y="0"/>
                </a:moveTo>
                <a:lnTo>
                  <a:pt x="4567788" y="0"/>
                </a:lnTo>
                <a:lnTo>
                  <a:pt x="4567788" y="3104192"/>
                </a:lnTo>
                <a:lnTo>
                  <a:pt x="0" y="3104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D7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17139724" y="5205963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-6545328">
            <a:off x="5025634" y="-5769264"/>
            <a:ext cx="2296553" cy="11881557"/>
            <a:chOff x="0" y="0"/>
            <a:chExt cx="3062070" cy="1584207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13885581"/>
              <a:chOff x="0" y="0"/>
              <a:chExt cx="450948" cy="27428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1956495"/>
              <a:ext cx="2282923" cy="13885581"/>
              <a:chOff x="0" y="0"/>
              <a:chExt cx="450948" cy="274283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3053401" y="3983893"/>
            <a:ext cx="12181197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i="true" spc="-359">
                <a:solidFill>
                  <a:srgbClr val="C2E7D7"/>
                </a:solidFill>
                <a:latin typeface="Poppins Bold"/>
                <a:ea typeface="Poppins Bold"/>
                <a:cs typeface="Poppins Bold"/>
                <a:sym typeface="Poppins Bold"/>
              </a:rPr>
              <a:t>Espero les haya gustado nuestro proyecto!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7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3887605">
            <a:off x="13859842" y="2457008"/>
            <a:ext cx="2296553" cy="11881557"/>
            <a:chOff x="0" y="0"/>
            <a:chExt cx="3062070" cy="1584207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13885581"/>
              <a:chOff x="0" y="0"/>
              <a:chExt cx="450948" cy="27428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1956495"/>
              <a:ext cx="2282923" cy="13885581"/>
              <a:chOff x="0" y="0"/>
              <a:chExt cx="450948" cy="274283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6" id="16"/>
          <p:cNvSpPr/>
          <p:nvPr/>
        </p:nvSpPr>
        <p:spPr>
          <a:xfrm flipH="false" flipV="false" rot="0">
            <a:off x="11086712" y="285704"/>
            <a:ext cx="6495529" cy="8660705"/>
          </a:xfrm>
          <a:custGeom>
            <a:avLst/>
            <a:gdLst/>
            <a:ahLst/>
            <a:cxnLst/>
            <a:rect r="r" b="b" t="t" l="l"/>
            <a:pathLst>
              <a:path h="8660705" w="6495529">
                <a:moveTo>
                  <a:pt x="0" y="0"/>
                </a:moveTo>
                <a:lnTo>
                  <a:pt x="6495529" y="0"/>
                </a:lnTo>
                <a:lnTo>
                  <a:pt x="6495529" y="8660705"/>
                </a:lnTo>
                <a:lnTo>
                  <a:pt x="0" y="8660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-3282051" y="1392499"/>
            <a:ext cx="1193673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i="true" spc="-359">
                <a:solidFill>
                  <a:srgbClr val="C2E7D7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Introducción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6046" y="2720740"/>
            <a:ext cx="10616405" cy="449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727">
                <a:solidFill>
                  <a:srgbClr val="C2E7D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 nuestro grupo elegimos hacer el mini radar porque era el menos complicado de los que quedaban.</a:t>
            </a:r>
          </a:p>
          <a:p>
            <a:pPr algn="l">
              <a:lnSpc>
                <a:spcPts val="4472"/>
              </a:lnSpc>
            </a:pPr>
            <a:r>
              <a:rPr lang="en-US" sz="3727">
                <a:solidFill>
                  <a:srgbClr val="C2E7D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Nuestro objetivo es hacer un radar que capte movimiento y lo muestre en pantalla. Para esto tenemos que hacer el montaje del proyecto, el codigo de arduino y aprender a utilizar processing.</a:t>
            </a:r>
          </a:p>
        </p:txBody>
      </p:sp>
    </p:spTree>
  </p:cSld>
  <p:clrMapOvr>
    <a:masterClrMapping/>
  </p:clrMapOvr>
  <p:transition spd="med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11154800" y="4813764"/>
            <a:ext cx="4364847" cy="8889072"/>
            <a:chOff x="0" y="0"/>
            <a:chExt cx="5819796" cy="1185209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338943" cy="10388363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80853" y="1463733"/>
              <a:ext cx="4338943" cy="10388363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14962747" y="-745680"/>
            <a:ext cx="2296553" cy="4676961"/>
            <a:chOff x="0" y="0"/>
            <a:chExt cx="3062070" cy="623594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775476" y="290827"/>
            <a:ext cx="9364673" cy="3126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80"/>
              </a:lnSpc>
            </a:pPr>
            <a:r>
              <a:rPr lang="en-US" b="true" sz="9600" i="true" spc="-576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Division del trabajo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5476" y="3435981"/>
            <a:ext cx="936467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775476" y="4092247"/>
            <a:ext cx="11770299" cy="444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2800" spc="-16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Para dividirnos el trabajo cada uno se encargo de una parte.</a:t>
            </a:r>
          </a:p>
          <a:p>
            <a:pPr algn="l">
              <a:lnSpc>
                <a:spcPts val="5040"/>
              </a:lnSpc>
            </a:pPr>
            <a:r>
              <a:rPr lang="en-US" sz="2800" spc="-16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Alejandro se encargo de comprar los componentes y hacer las conexiones.</a:t>
            </a:r>
          </a:p>
          <a:p>
            <a:pPr algn="l">
              <a:lnSpc>
                <a:spcPts val="5040"/>
              </a:lnSpc>
            </a:pPr>
            <a:r>
              <a:rPr lang="en-US" sz="2800" spc="-16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Day hizo el codigo arduino e investigo sobre el uso de los servo motores.</a:t>
            </a:r>
          </a:p>
          <a:p>
            <a:pPr algn="l">
              <a:lnSpc>
                <a:spcPts val="5040"/>
              </a:lnSpc>
            </a:pPr>
            <a:r>
              <a:rPr lang="en-US" sz="2800" spc="-16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Felipe Y Thiago buscaron fuentes para aprender a usar processing y junto a Ale se encargaron de terminar el codigo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  <p:transition spd="med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140360">
            <a:off x="15551069" y="-2236159"/>
            <a:ext cx="2482583" cy="5055816"/>
            <a:chOff x="0" y="0"/>
            <a:chExt cx="3310111" cy="674108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67850" cy="5908564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842261" y="832524"/>
              <a:ext cx="2467850" cy="5908564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4944870">
            <a:off x="-596683" y="8380723"/>
            <a:ext cx="2260532" cy="4603604"/>
            <a:chOff x="0" y="0"/>
            <a:chExt cx="3014042" cy="6138139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47116" cy="5380079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66926" y="758060"/>
              <a:ext cx="2247116" cy="5380079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533583" y="1472849"/>
            <a:ext cx="13524002" cy="824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9"/>
              </a:lnSpc>
            </a:pPr>
            <a:r>
              <a:rPr lang="en-US" sz="3407" spc="-102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Vamos a utilizar los siguientes componentes:</a:t>
            </a:r>
          </a:p>
          <a:p>
            <a:pPr algn="l" marL="735697" indent="-367848" lvl="1">
              <a:lnSpc>
                <a:spcPts val="4089"/>
              </a:lnSpc>
              <a:buFont typeface="Arial"/>
              <a:buChar char="•"/>
            </a:pPr>
            <a:r>
              <a:rPr lang="en-US" sz="3407" spc="-102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Placa de Arduino UNO: Es el cerebro, cabeza, corazón de nuestro proyecto, va a ser el responsable de realizar todos los procesos a través del código.</a:t>
            </a:r>
          </a:p>
          <a:p>
            <a:pPr algn="l">
              <a:lnSpc>
                <a:spcPts val="4089"/>
              </a:lnSpc>
            </a:pPr>
          </a:p>
          <a:p>
            <a:pPr algn="l" marL="735697" indent="-367848" lvl="1">
              <a:lnSpc>
                <a:spcPts val="4089"/>
              </a:lnSpc>
              <a:buFont typeface="Arial"/>
              <a:buChar char="•"/>
            </a:pPr>
            <a:r>
              <a:rPr lang="en-US" sz="3407" spc="-102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Servo motor: Lo necesitaremos para mover el sensor para que pueda escanear el área en diferentes ángulos haciendo rotar el sensor.</a:t>
            </a:r>
          </a:p>
          <a:p>
            <a:pPr algn="l">
              <a:lnSpc>
                <a:spcPts val="4089"/>
              </a:lnSpc>
            </a:pPr>
          </a:p>
          <a:p>
            <a:pPr algn="l" marL="735697" indent="-367848" lvl="1">
              <a:lnSpc>
                <a:spcPts val="4089"/>
              </a:lnSpc>
              <a:buFont typeface="Arial"/>
              <a:buChar char="•"/>
            </a:pPr>
            <a:r>
              <a:rPr lang="en-US" sz="3407" spc="-102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Sensor ultrasónico: Va a ser el encargado de detectar la distancia o los objetos cercanos dentro de una distancia que va a ser determinada por nosotros.</a:t>
            </a:r>
          </a:p>
          <a:p>
            <a:pPr algn="l">
              <a:lnSpc>
                <a:spcPts val="4089"/>
              </a:lnSpc>
            </a:pPr>
          </a:p>
          <a:p>
            <a:pPr algn="l" marL="735697" indent="-367848" lvl="1">
              <a:lnSpc>
                <a:spcPts val="4089"/>
              </a:lnSpc>
              <a:buFont typeface="Arial"/>
              <a:buChar char="•"/>
            </a:pPr>
            <a:r>
              <a:rPr lang="en-US" sz="3407" spc="-102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Buzzer: El buzzer va a ser el encargado de avisarnos cuando detecte movimiento o algun objeto. </a:t>
            </a:r>
          </a:p>
          <a:p>
            <a:pPr algn="l">
              <a:lnSpc>
                <a:spcPts val="3969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496224" y="291749"/>
            <a:ext cx="2948124" cy="2948124"/>
          </a:xfrm>
          <a:custGeom>
            <a:avLst/>
            <a:gdLst/>
            <a:ahLst/>
            <a:cxnLst/>
            <a:rect r="r" b="b" t="t" l="l"/>
            <a:pathLst>
              <a:path h="2948124" w="2948124">
                <a:moveTo>
                  <a:pt x="0" y="0"/>
                </a:moveTo>
                <a:lnTo>
                  <a:pt x="2948124" y="0"/>
                </a:lnTo>
                <a:lnTo>
                  <a:pt x="2948124" y="2948124"/>
                </a:lnTo>
                <a:lnTo>
                  <a:pt x="0" y="2948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302" r="0" b="-1103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655661" y="3617135"/>
            <a:ext cx="2665453" cy="1999089"/>
          </a:xfrm>
          <a:custGeom>
            <a:avLst/>
            <a:gdLst/>
            <a:ahLst/>
            <a:cxnLst/>
            <a:rect r="r" b="b" t="t" l="l"/>
            <a:pathLst>
              <a:path h="1999089" w="2665453">
                <a:moveTo>
                  <a:pt x="0" y="0"/>
                </a:moveTo>
                <a:lnTo>
                  <a:pt x="2665453" y="0"/>
                </a:lnTo>
                <a:lnTo>
                  <a:pt x="2665453" y="1999089"/>
                </a:lnTo>
                <a:lnTo>
                  <a:pt x="0" y="1999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130" t="-55283" r="-11383" b="-66074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655661" y="5951500"/>
            <a:ext cx="2629249" cy="1932952"/>
          </a:xfrm>
          <a:custGeom>
            <a:avLst/>
            <a:gdLst/>
            <a:ahLst/>
            <a:cxnLst/>
            <a:rect r="r" b="b" t="t" l="l"/>
            <a:pathLst>
              <a:path h="1932952" w="2629249">
                <a:moveTo>
                  <a:pt x="0" y="0"/>
                </a:moveTo>
                <a:lnTo>
                  <a:pt x="2629250" y="0"/>
                </a:lnTo>
                <a:lnTo>
                  <a:pt x="2629250" y="1932953"/>
                </a:lnTo>
                <a:lnTo>
                  <a:pt x="0" y="1932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1301" t="-102478" r="-36711" b="-120371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052338" y="8219729"/>
            <a:ext cx="1835895" cy="1835895"/>
          </a:xfrm>
          <a:custGeom>
            <a:avLst/>
            <a:gdLst/>
            <a:ahLst/>
            <a:cxnLst/>
            <a:rect r="r" b="b" t="t" l="l"/>
            <a:pathLst>
              <a:path h="1835895" w="1835895">
                <a:moveTo>
                  <a:pt x="0" y="0"/>
                </a:moveTo>
                <a:lnTo>
                  <a:pt x="1835896" y="0"/>
                </a:lnTo>
                <a:lnTo>
                  <a:pt x="1835896" y="1835895"/>
                </a:lnTo>
                <a:lnTo>
                  <a:pt x="0" y="18358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9406" t="-61291" r="-43966" b="-96539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33583" y="282224"/>
            <a:ext cx="1060853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b="true" sz="8000" i="true" spc="-480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COMPONENTES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655129">
            <a:off x="15892328" y="-4276634"/>
            <a:ext cx="3046188" cy="8242207"/>
            <a:chOff x="0" y="0"/>
            <a:chExt cx="4061584" cy="109896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028110" cy="9632394"/>
              <a:chOff x="0" y="0"/>
              <a:chExt cx="339412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3941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339412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33474" y="1357216"/>
              <a:ext cx="3028110" cy="9632394"/>
              <a:chOff x="0" y="0"/>
              <a:chExt cx="339412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3941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339412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4738911">
            <a:off x="265075" y="8390866"/>
            <a:ext cx="1527251" cy="3110267"/>
            <a:chOff x="0" y="0"/>
            <a:chExt cx="2036334" cy="414702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518187" cy="3634866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518147" y="512157"/>
              <a:ext cx="1518187" cy="3634866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16" id="16"/>
          <p:cNvSpPr/>
          <p:nvPr/>
        </p:nvSpPr>
        <p:spPr>
          <a:xfrm flipH="false" flipV="false" rot="0">
            <a:off x="10732667" y="375776"/>
            <a:ext cx="6808686" cy="9078248"/>
          </a:xfrm>
          <a:custGeom>
            <a:avLst/>
            <a:gdLst/>
            <a:ahLst/>
            <a:cxnLst/>
            <a:rect r="r" b="b" t="t" l="l"/>
            <a:pathLst>
              <a:path h="9078248" w="6808686">
                <a:moveTo>
                  <a:pt x="0" y="0"/>
                </a:moveTo>
                <a:lnTo>
                  <a:pt x="6808686" y="0"/>
                </a:lnTo>
                <a:lnTo>
                  <a:pt x="6808686" y="9078248"/>
                </a:lnTo>
                <a:lnTo>
                  <a:pt x="0" y="9078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26510" y="239357"/>
            <a:ext cx="971350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b="true" sz="8000" i="true" spc="-480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CONEXIONES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6510" y="1945158"/>
            <a:ext cx="9084330" cy="643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esquema de conexiones utilizamos Tinkercard para no quemar los componentes.</a:t>
            </a: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Despues con los componentes hicimos las siguientes conexiones:</a:t>
            </a:r>
          </a:p>
          <a:p>
            <a:pPr algn="just">
              <a:lnSpc>
                <a:spcPts val="3900"/>
              </a:lnSpc>
            </a:pP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55BD9B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 pin 9 se va a encargar de mandar un pulso de ultra sonidos y el pin 10 se va a encargar de recibirlo. Para usar el servo motor se utilizan tres pines ;  uno que va conectado a tierra(cable negro), otro a la potencia(cable rojo) y el último que es el que va a recibir la señal del arduino(naranja).</a:t>
            </a:r>
          </a:p>
          <a:p>
            <a:pPr algn="just" marL="0" indent="0" lvl="0">
              <a:lnSpc>
                <a:spcPts val="390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26510" y="9210675"/>
            <a:ext cx="9084330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</p:spTree>
  </p:cSld>
  <p:clrMapOvr>
    <a:masterClrMapping/>
  </p:clrMapOvr>
  <p:transition spd="med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8320645">
            <a:off x="16652047" y="-107441"/>
            <a:ext cx="1811572" cy="2735864"/>
            <a:chOff x="0" y="0"/>
            <a:chExt cx="2415429" cy="364781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00821" cy="3197313"/>
              <a:chOff x="0" y="0"/>
              <a:chExt cx="608100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08100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608100">
                    <a:moveTo>
                      <a:pt x="0" y="0"/>
                    </a:moveTo>
                    <a:lnTo>
                      <a:pt x="608100" y="0"/>
                    </a:lnTo>
                    <a:lnTo>
                      <a:pt x="608100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08100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14609" y="450505"/>
              <a:ext cx="1800821" cy="3197313"/>
              <a:chOff x="0" y="0"/>
              <a:chExt cx="608100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08100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608100">
                    <a:moveTo>
                      <a:pt x="0" y="0"/>
                    </a:moveTo>
                    <a:lnTo>
                      <a:pt x="608100" y="0"/>
                    </a:lnTo>
                    <a:lnTo>
                      <a:pt x="608100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608100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0" y="0"/>
            <a:ext cx="7169334" cy="10682814"/>
            <a:chOff x="0" y="0"/>
            <a:chExt cx="1888220" cy="28135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88220" cy="2813581"/>
            </a:xfrm>
            <a:custGeom>
              <a:avLst/>
              <a:gdLst/>
              <a:ahLst/>
              <a:cxnLst/>
              <a:rect r="r" b="b" t="t" l="l"/>
              <a:pathLst>
                <a:path h="2813581" w="1888220">
                  <a:moveTo>
                    <a:pt x="55073" y="0"/>
                  </a:moveTo>
                  <a:lnTo>
                    <a:pt x="1833146" y="0"/>
                  </a:lnTo>
                  <a:cubicBezTo>
                    <a:pt x="1847753" y="0"/>
                    <a:pt x="1861761" y="5802"/>
                    <a:pt x="1872089" y="16131"/>
                  </a:cubicBezTo>
                  <a:cubicBezTo>
                    <a:pt x="1882417" y="26459"/>
                    <a:pt x="1888220" y="40467"/>
                    <a:pt x="1888220" y="55073"/>
                  </a:cubicBezTo>
                  <a:lnTo>
                    <a:pt x="1888220" y="2758507"/>
                  </a:lnTo>
                  <a:cubicBezTo>
                    <a:pt x="1888220" y="2773114"/>
                    <a:pt x="1882417" y="2787122"/>
                    <a:pt x="1872089" y="2797450"/>
                  </a:cubicBezTo>
                  <a:cubicBezTo>
                    <a:pt x="1861761" y="2807778"/>
                    <a:pt x="1847753" y="2813581"/>
                    <a:pt x="1833146" y="2813581"/>
                  </a:cubicBezTo>
                  <a:lnTo>
                    <a:pt x="55073" y="2813581"/>
                  </a:lnTo>
                  <a:cubicBezTo>
                    <a:pt x="40467" y="2813581"/>
                    <a:pt x="26459" y="2807778"/>
                    <a:pt x="16131" y="2797450"/>
                  </a:cubicBezTo>
                  <a:cubicBezTo>
                    <a:pt x="5802" y="2787122"/>
                    <a:pt x="0" y="2773114"/>
                    <a:pt x="0" y="2758507"/>
                  </a:cubicBezTo>
                  <a:lnTo>
                    <a:pt x="0" y="55073"/>
                  </a:lnTo>
                  <a:cubicBezTo>
                    <a:pt x="0" y="40467"/>
                    <a:pt x="5802" y="26459"/>
                    <a:pt x="16131" y="16131"/>
                  </a:cubicBezTo>
                  <a:cubicBezTo>
                    <a:pt x="26459" y="5802"/>
                    <a:pt x="40467" y="0"/>
                    <a:pt x="550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888220" cy="2861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85720"/>
            <a:ext cx="5322068" cy="4282391"/>
          </a:xfrm>
          <a:custGeom>
            <a:avLst/>
            <a:gdLst/>
            <a:ahLst/>
            <a:cxnLst/>
            <a:rect r="r" b="b" t="t" l="l"/>
            <a:pathLst>
              <a:path h="4282391" w="5322068">
                <a:moveTo>
                  <a:pt x="0" y="0"/>
                </a:moveTo>
                <a:lnTo>
                  <a:pt x="5322068" y="0"/>
                </a:lnTo>
                <a:lnTo>
                  <a:pt x="5322068" y="4282390"/>
                </a:lnTo>
                <a:lnTo>
                  <a:pt x="0" y="428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14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6624" y="4368110"/>
            <a:ext cx="6936948" cy="5682166"/>
          </a:xfrm>
          <a:custGeom>
            <a:avLst/>
            <a:gdLst/>
            <a:ahLst/>
            <a:cxnLst/>
            <a:rect r="r" b="b" t="t" l="l"/>
            <a:pathLst>
              <a:path h="5682166" w="6936948">
                <a:moveTo>
                  <a:pt x="0" y="0"/>
                </a:moveTo>
                <a:lnTo>
                  <a:pt x="6936948" y="0"/>
                </a:lnTo>
                <a:lnTo>
                  <a:pt x="6936948" y="5682167"/>
                </a:lnTo>
                <a:lnTo>
                  <a:pt x="0" y="56821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1" r="-6917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679261" y="802114"/>
            <a:ext cx="1010389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b="true" sz="8000" i="true" spc="-480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CÓDIGO ARDUINO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40177" y="2188815"/>
            <a:ext cx="9245996" cy="156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59"/>
              </a:lnSpc>
            </a:pPr>
            <a:r>
              <a:rPr lang="en-US" sz="3199" b="true">
                <a:solidFill>
                  <a:srgbClr val="55BD9B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Para el código utilizamos  de ejemplo trabajos practico  como el TP5 y uno donde utilizabamos el ciclo for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22557" y="3743325"/>
            <a:ext cx="9763616" cy="551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spc="-9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Para nuestro proyecto es fundamental incluir la biblioteca servo para poder controlar el servo motor. </a:t>
            </a:r>
          </a:p>
          <a:p>
            <a:pPr algn="r">
              <a:lnSpc>
                <a:spcPts val="3600"/>
              </a:lnSpc>
            </a:pPr>
            <a:r>
              <a:rPr lang="en-US" sz="3000" spc="-9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Dentro del void setup  usaremos la funcion my.ServoAttach() que se encarga de conectar el pin que utilicemos a nuestro servo.</a:t>
            </a:r>
          </a:p>
          <a:p>
            <a:pPr algn="r">
              <a:lnSpc>
                <a:spcPts val="3600"/>
              </a:lnSpc>
            </a:pPr>
            <a:r>
              <a:rPr lang="en-US" sz="3000" spc="-9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Dentro del void loop usaremos dos for uno que gire de 0 a 180° y el otro para que regrese.  En el primer for instanciamos con if que si la distancia es menor a 10 suene el buzzer.</a:t>
            </a:r>
          </a:p>
          <a:p>
            <a:pPr algn="r">
              <a:lnSpc>
                <a:spcPts val="3600"/>
              </a:lnSpc>
            </a:pPr>
            <a:r>
              <a:rPr lang="en-US" sz="3000" spc="-9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y dentro del otro for solo es para que el servo regrese .</a:t>
            </a:r>
          </a:p>
          <a:p>
            <a:pPr algn="r">
              <a:lnSpc>
                <a:spcPts val="3600"/>
              </a:lnSpc>
            </a:pPr>
            <a:r>
              <a:rPr lang="en-US" sz="3000" spc="-9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Tambien utilizaremos un funcion para calcular la distancia.</a:t>
            </a:r>
          </a:p>
        </p:txBody>
      </p:sp>
    </p:spTree>
  </p:cSld>
  <p:clrMapOvr>
    <a:masterClrMapping/>
  </p:clrMapOvr>
  <p:transition spd="med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823858">
            <a:off x="-494394" y="4824886"/>
            <a:ext cx="3046188" cy="8242207"/>
            <a:chOff x="0" y="0"/>
            <a:chExt cx="4061584" cy="109896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028110" cy="9632394"/>
              <a:chOff x="0" y="0"/>
              <a:chExt cx="339412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3941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339412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33474" y="1357216"/>
              <a:ext cx="3028110" cy="9632394"/>
              <a:chOff x="0" y="0"/>
              <a:chExt cx="339412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3941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339412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9" id="9"/>
          <p:cNvSpPr txBox="true"/>
          <p:nvPr/>
        </p:nvSpPr>
        <p:spPr>
          <a:xfrm rot="0">
            <a:off x="2666119" y="778289"/>
            <a:ext cx="15067259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400"/>
              </a:lnSpc>
            </a:pPr>
            <a:r>
              <a:rPr lang="en-US" b="true" sz="8000" i="true" spc="-480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CODIGO PROCESSING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38136" y="2170205"/>
            <a:ext cx="11795241" cy="769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56"/>
              </a:lnSpc>
            </a:pPr>
            <a:r>
              <a:rPr lang="en-US" sz="2963" spc="-8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Aca ya entramos con la parte software de nuestro proyecto </a:t>
            </a:r>
          </a:p>
          <a:p>
            <a:pPr algn="r">
              <a:lnSpc>
                <a:spcPts val="3556"/>
              </a:lnSpc>
            </a:pPr>
            <a:r>
              <a:rPr lang="en-US" sz="2963" spc="-8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Tuvimo que aprender a usarlo de 0  utilizar distintas funciones para hacer los gráficos del radar.</a:t>
            </a:r>
          </a:p>
          <a:p>
            <a:pPr algn="r">
              <a:lnSpc>
                <a:spcPts val="3556"/>
              </a:lnSpc>
            </a:pPr>
            <a:r>
              <a:rPr lang="en-US" sz="2963" spc="-8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Al igual que arduino este tiene una función void setup (), pero en vez de tener un void loop tenemos un void draw() que es un bucle infinitivo.</a:t>
            </a:r>
          </a:p>
          <a:p>
            <a:pPr algn="r">
              <a:lnSpc>
                <a:spcPts val="3556"/>
              </a:lnSpc>
            </a:pPr>
            <a:r>
              <a:rPr lang="en-US" sz="2963" spc="-8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 la primera linea importamos una libreria para la comunicacion serial.  Se importa de la siguiente manera ; import processing.serial*; Esta librería es fundamental ya que es la que va a interactuar con el puerto en serie y va a ser el encargado de recibir datos enviados desde el arduino.</a:t>
            </a:r>
          </a:p>
          <a:p>
            <a:pPr algn="r">
              <a:lnSpc>
                <a:spcPts val="3556"/>
              </a:lnSpc>
            </a:pPr>
            <a:r>
              <a:rPr lang="en-US" sz="2963" spc="-8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En la función setup() vamos a indicar el tamaño de la ventana gráfica utilizando size(), dentro vamos a determinar del tamaño que va a ser la pantalla del radar. Comenzaremos la comunicación indicando el puerto que estamos utilizando.</a:t>
            </a:r>
          </a:p>
          <a:p>
            <a:pPr algn="r">
              <a:lnSpc>
                <a:spcPts val="3556"/>
              </a:lnSpc>
            </a:pPr>
            <a:r>
              <a:rPr lang="en-US" sz="2963" spc="-8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Esto vendria siendo lo más básico de nuestro código. </a:t>
            </a:r>
          </a:p>
          <a:p>
            <a:pPr algn="r">
              <a:lnSpc>
                <a:spcPts val="3556"/>
              </a:lnSpc>
            </a:pPr>
            <a:r>
              <a:rPr lang="en-US" sz="2963" spc="-8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6926" y="864014"/>
            <a:ext cx="4090230" cy="2382559"/>
          </a:xfrm>
          <a:custGeom>
            <a:avLst/>
            <a:gdLst/>
            <a:ahLst/>
            <a:cxnLst/>
            <a:rect r="r" b="b" t="t" l="l"/>
            <a:pathLst>
              <a:path h="2382559" w="4090230">
                <a:moveTo>
                  <a:pt x="0" y="0"/>
                </a:moveTo>
                <a:lnTo>
                  <a:pt x="4090230" y="0"/>
                </a:lnTo>
                <a:lnTo>
                  <a:pt x="4090230" y="2382559"/>
                </a:lnTo>
                <a:lnTo>
                  <a:pt x="0" y="2382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9692" y="3557825"/>
            <a:ext cx="4278445" cy="2470802"/>
          </a:xfrm>
          <a:custGeom>
            <a:avLst/>
            <a:gdLst/>
            <a:ahLst/>
            <a:cxnLst/>
            <a:rect r="r" b="b" t="t" l="l"/>
            <a:pathLst>
              <a:path h="2470802" w="4278445">
                <a:moveTo>
                  <a:pt x="0" y="0"/>
                </a:moveTo>
                <a:lnTo>
                  <a:pt x="4278444" y="0"/>
                </a:lnTo>
                <a:lnTo>
                  <a:pt x="4278444" y="2470802"/>
                </a:lnTo>
                <a:lnTo>
                  <a:pt x="0" y="2470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05041" y="6573656"/>
            <a:ext cx="4090230" cy="2372333"/>
          </a:xfrm>
          <a:custGeom>
            <a:avLst/>
            <a:gdLst/>
            <a:ahLst/>
            <a:cxnLst/>
            <a:rect r="r" b="b" t="t" l="l"/>
            <a:pathLst>
              <a:path h="2372333" w="4090230">
                <a:moveTo>
                  <a:pt x="0" y="0"/>
                </a:moveTo>
                <a:lnTo>
                  <a:pt x="4090230" y="0"/>
                </a:lnTo>
                <a:lnTo>
                  <a:pt x="4090230" y="2372333"/>
                </a:lnTo>
                <a:lnTo>
                  <a:pt x="0" y="23723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push dir="l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16760958" y="6919819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1028700" y="1028700"/>
            <a:ext cx="10891951" cy="1759585"/>
            <a:chOff x="0" y="0"/>
            <a:chExt cx="14522601" cy="234611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14522601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b="true" sz="8000" i="true" spc="-480">
                  <a:solidFill>
                    <a:srgbClr val="1D7A6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PROBLEMATICAS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663700"/>
              <a:ext cx="14522601" cy="682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2968003"/>
            <a:ext cx="13561275" cy="6290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2"/>
              </a:lnSpc>
            </a:pPr>
            <a:r>
              <a:rPr lang="en-US" sz="3735" spc="-112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Al principio tuvimos problemas con el codigo arduino y el servo motor, porque me falto instanciar otro for para que el servo motor regrese,</a:t>
            </a:r>
          </a:p>
          <a:p>
            <a:pPr algn="l">
              <a:lnSpc>
                <a:spcPts val="4482"/>
              </a:lnSpc>
            </a:pPr>
            <a:r>
              <a:rPr lang="en-US" sz="3735" spc="-112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Otro problema mas que tuvimos fue con los distintos codigos processing y es que el error ocurre en la línea donde se intenta modificar la variable . En lugar de usar , se ha utilizado . Esto provoca que el programa intente acceder a un índice que está fuera de los límites de la cadena .datosdatos.length() - 1datos.length() + 1datos.</a:t>
            </a:r>
          </a:p>
          <a:p>
            <a:pPr algn="l">
              <a:lnSpc>
                <a:spcPts val="4482"/>
              </a:lnSpc>
            </a:pPr>
          </a:p>
          <a:p>
            <a:pPr algn="l">
              <a:lnSpc>
                <a:spcPts val="4482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-2044788">
            <a:off x="17177043" y="5956231"/>
            <a:ext cx="2296553" cy="4676961"/>
            <a:chOff x="0" y="0"/>
            <a:chExt cx="3062070" cy="623594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3051392" y="7880374"/>
            <a:ext cx="373704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4166724" y="3309035"/>
            <a:ext cx="9954552" cy="4810757"/>
            <a:chOff x="0" y="0"/>
            <a:chExt cx="13272736" cy="641434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13272736" cy="9531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47"/>
                </a:lnSpc>
              </a:pP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103368"/>
              <a:ext cx="13272736" cy="5310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1"/>
                </a:lnSpc>
              </a:pPr>
              <a:r>
                <a:rPr lang="en-US" sz="3268" spc="-196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Gracias a Ale que se dio cuenta de que el codigo estaba mal me ayudo a instanciar otro for donde haga que el servo regrese de 180 a 0.</a:t>
              </a:r>
            </a:p>
            <a:p>
              <a:pPr algn="ctr">
                <a:lnSpc>
                  <a:spcPts val="3921"/>
                </a:lnSpc>
              </a:pPr>
              <a:r>
                <a:rPr lang="en-US" sz="3268" spc="-196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La solucion  de nuestro otro problema  fue poner datos.length() - 1);</a:t>
              </a:r>
            </a:p>
            <a:p>
              <a:pPr algn="ctr">
                <a:lnSpc>
                  <a:spcPts val="3921"/>
                </a:lnSpc>
              </a:pPr>
              <a:r>
                <a:rPr lang="en-US" sz="3268" spc="-196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Esto hace que eliminemos el último carácter de forma segura y evitar acceder a índices fuera de los límites.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53772" y="1833489"/>
            <a:ext cx="12180457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b="true" sz="9999" i="true" spc="-599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Soluciones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DAGYQnPKL_g</dc:identifier>
  <dcterms:modified xsi:type="dcterms:W3CDTF">2011-08-01T06:04:30Z</dcterms:modified>
  <cp:revision>1</cp:revision>
  <dc:title>Proyecto Mini Radar</dc:title>
</cp:coreProperties>
</file>