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Medium Bold" panose="020B0604020202020204" charset="0"/>
      <p:regular r:id="rId12"/>
    </p:embeddedFont>
    <p:embeddedFont>
      <p:font typeface="Poppins Medium" panose="020B0604020202020204" charset="0"/>
      <p:regular r:id="rId13"/>
    </p:embeddedFont>
    <p:embeddedFont>
      <p:font typeface="Raleway" panose="020B0604020202020204" charset="0"/>
      <p:regular r:id="rId14"/>
    </p:embeddedFont>
    <p:embeddedFont>
      <p:font typeface="Poppins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05251" y="-934743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-119576" y="7948519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341370" y="1028700"/>
            <a:ext cx="14258025" cy="5898689"/>
            <a:chOff x="0" y="0"/>
            <a:chExt cx="19010700" cy="78649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19010700" cy="584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7280"/>
                </a:lnSpc>
              </a:pPr>
              <a:r>
                <a:rPr lang="en-US" sz="14400" b="1" i="1" spc="-863">
                  <a:solidFill>
                    <a:srgbClr val="1D7A6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Proyecto mini radar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163118"/>
              <a:ext cx="19010700" cy="1701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D7A6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Grupo 3: Dayanna Vila, Alejandro Alarcon, Thiago Arrellano y Felipe Lucheta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885740" y="6700049"/>
            <a:ext cx="4567788" cy="3104192"/>
          </a:xfrm>
          <a:custGeom>
            <a:avLst/>
            <a:gdLst/>
            <a:ahLst/>
            <a:cxnLst/>
            <a:rect l="l" t="t" r="r" b="b"/>
            <a:pathLst>
              <a:path w="4567788" h="3104192">
                <a:moveTo>
                  <a:pt x="0" y="0"/>
                </a:moveTo>
                <a:lnTo>
                  <a:pt x="4567788" y="0"/>
                </a:lnTo>
                <a:lnTo>
                  <a:pt x="4567788" y="3104192"/>
                </a:lnTo>
                <a:lnTo>
                  <a:pt x="0" y="3104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17139724" y="5205963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6545328">
            <a:off x="5025634" y="-5769264"/>
            <a:ext cx="2296553" cy="11881557"/>
            <a:chOff x="0" y="0"/>
            <a:chExt cx="3062070" cy="158420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3053401" y="3983893"/>
            <a:ext cx="12181197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spc="-359">
                <a:solidFill>
                  <a:srgbClr val="C2E7D7"/>
                </a:solidFill>
                <a:latin typeface="Poppins Bold"/>
                <a:ea typeface="Poppins Bold"/>
                <a:cs typeface="Poppins Bold"/>
                <a:sym typeface="Poppins Bold"/>
              </a:rPr>
              <a:t>Espero les haya gustado nuestro proyecto!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1086712" y="285704"/>
            <a:ext cx="6495529" cy="8660705"/>
          </a:xfrm>
          <a:custGeom>
            <a:avLst/>
            <a:gdLst/>
            <a:ahLst/>
            <a:cxnLst/>
            <a:rect l="l" t="t" r="r" b="b"/>
            <a:pathLst>
              <a:path w="6495529" h="8660705">
                <a:moveTo>
                  <a:pt x="0" y="0"/>
                </a:moveTo>
                <a:lnTo>
                  <a:pt x="6495529" y="0"/>
                </a:lnTo>
                <a:lnTo>
                  <a:pt x="6495529" y="8660705"/>
                </a:lnTo>
                <a:lnTo>
                  <a:pt x="0" y="8660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-3282051" y="1392499"/>
            <a:ext cx="1193673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spc="-359">
                <a:solidFill>
                  <a:srgbClr val="C2E7D7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6046" y="2720740"/>
            <a:ext cx="10616405" cy="44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727">
                <a:solidFill>
                  <a:srgbClr val="C2E7D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 nuestro grupo elegimos hacer el mini radar porque era el menos complicado de los que quedaban.</a:t>
            </a:r>
          </a:p>
          <a:p>
            <a:pPr algn="l">
              <a:lnSpc>
                <a:spcPts val="4472"/>
              </a:lnSpc>
            </a:pPr>
            <a:r>
              <a:rPr lang="en-US" sz="3727">
                <a:solidFill>
                  <a:srgbClr val="C2E7D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Nuestro objetivo es hacer un radar que capte movimiento y lo muestre en pantalla. Para esto tenemos que hacer el montaje del proyecto, el codigo de arduino y aprender a utilizar processing.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11154800" y="4813764"/>
            <a:ext cx="4364847" cy="8889072"/>
            <a:chOff x="0" y="0"/>
            <a:chExt cx="5819796" cy="1185209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338943" cy="10388363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80853" y="1463733"/>
              <a:ext cx="4338943" cy="10388363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4962747" y="-745680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775476" y="290827"/>
            <a:ext cx="9364673" cy="312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9600" b="1" i="1" spc="-576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Division del trabajo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5476" y="3435981"/>
            <a:ext cx="936467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775476" y="4092247"/>
            <a:ext cx="11770299" cy="444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dividirnos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trabajo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parte.</a:t>
            </a:r>
          </a:p>
          <a:p>
            <a:pPr algn="l">
              <a:lnSpc>
                <a:spcPts val="5040"/>
              </a:lnSpc>
            </a:pP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Alejandro se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comprar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2800" spc="-16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2800" spc="-16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y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hacer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las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conexiones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5040"/>
              </a:lnSpc>
            </a:pP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Day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hizo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codigo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arduino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investigo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sobre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uso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los servo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motores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5040"/>
              </a:lnSpc>
            </a:pP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Felipe Y Thiago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buscaron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fuentes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aprender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usar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processing y junto a Ale se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encargaron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terminar</a:t>
            </a:r>
            <a:r>
              <a:rPr lang="en-US" sz="2800" spc="-16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800" spc="-16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codigo</a:t>
            </a:r>
            <a:endParaRPr lang="en-US" sz="2800" spc="-168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040"/>
              </a:lnSpc>
            </a:pPr>
            <a:endParaRPr lang="en-US" sz="2800" spc="-168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140360">
            <a:off x="15551069" y="-2236159"/>
            <a:ext cx="2482583" cy="5055816"/>
            <a:chOff x="0" y="0"/>
            <a:chExt cx="3310111" cy="674108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67850" cy="5908564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842261" y="832524"/>
              <a:ext cx="2467850" cy="5908564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4944870">
            <a:off x="-596683" y="8380723"/>
            <a:ext cx="2260532" cy="4603604"/>
            <a:chOff x="0" y="0"/>
            <a:chExt cx="3014042" cy="6138139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47116" cy="538007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66926" y="758060"/>
              <a:ext cx="2247116" cy="538007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533583" y="1472849"/>
            <a:ext cx="13524002" cy="824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Vamos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siguientes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componentes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735697" lvl="1" indent="-367848" algn="l">
              <a:lnSpc>
                <a:spcPts val="4089"/>
              </a:lnSpc>
              <a:buFont typeface="Arial"/>
              <a:buChar char="•"/>
            </a:pP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Placa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Arduino UNO: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cerebro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cabeza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corazón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proyecto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responsable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realizar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todos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procesos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través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del código.</a:t>
            </a:r>
          </a:p>
          <a:p>
            <a:pPr algn="l">
              <a:lnSpc>
                <a:spcPts val="4089"/>
              </a:lnSpc>
            </a:pPr>
            <a:endParaRPr lang="en-US" sz="3407" spc="-102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35697" lvl="1" indent="-367848" algn="l">
              <a:lnSpc>
                <a:spcPts val="4089"/>
              </a:lnSpc>
              <a:buFont typeface="Arial"/>
              <a:buChar char="•"/>
            </a:pP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Servo motor: Lo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necesitaremos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mover el sensor para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pueda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escanear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área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diferentes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ángulos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haciendo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rotar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sensor.</a:t>
            </a:r>
          </a:p>
          <a:p>
            <a:pPr algn="l">
              <a:lnSpc>
                <a:spcPts val="4089"/>
              </a:lnSpc>
            </a:pPr>
            <a:endParaRPr lang="en-US" sz="3407" spc="-102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35697" lvl="1" indent="-367848" algn="l">
              <a:lnSpc>
                <a:spcPts val="4089"/>
              </a:lnSpc>
              <a:buFont typeface="Arial"/>
              <a:buChar char="•"/>
            </a:pP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Sensor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ultrasónico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encargado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detectar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distancia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o los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objetos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cercanos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dentro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distancia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determinada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nosotros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4089"/>
              </a:lnSpc>
            </a:pPr>
            <a:endParaRPr lang="en-US" sz="3407" spc="-102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35697" lvl="1" indent="-367848" algn="l">
              <a:lnSpc>
                <a:spcPts val="4089"/>
              </a:lnSpc>
              <a:buFont typeface="Arial"/>
              <a:buChar char="•"/>
            </a:pP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Buzzer: El buzzer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encargado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avisarnos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cuando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detecte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movimiento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algun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407" spc="-10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objeto</a:t>
            </a:r>
            <a:r>
              <a:rPr lang="en-US" sz="3407" spc="-10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969"/>
              </a:lnSpc>
            </a:pPr>
            <a:endParaRPr lang="en-US" sz="3407" spc="-102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496224" y="291749"/>
            <a:ext cx="2948124" cy="2948124"/>
          </a:xfrm>
          <a:custGeom>
            <a:avLst/>
            <a:gdLst/>
            <a:ahLst/>
            <a:cxnLst/>
            <a:rect l="l" t="t" r="r" b="b"/>
            <a:pathLst>
              <a:path w="2948124" h="2948124">
                <a:moveTo>
                  <a:pt x="0" y="0"/>
                </a:moveTo>
                <a:lnTo>
                  <a:pt x="2948124" y="0"/>
                </a:lnTo>
                <a:lnTo>
                  <a:pt x="2948124" y="2948124"/>
                </a:lnTo>
                <a:lnTo>
                  <a:pt x="0" y="294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302" b="-11030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655661" y="3617135"/>
            <a:ext cx="2665453" cy="1999089"/>
          </a:xfrm>
          <a:custGeom>
            <a:avLst/>
            <a:gdLst/>
            <a:ahLst/>
            <a:cxnLst/>
            <a:rect l="l" t="t" r="r" b="b"/>
            <a:pathLst>
              <a:path w="2665453" h="1999089">
                <a:moveTo>
                  <a:pt x="0" y="0"/>
                </a:moveTo>
                <a:lnTo>
                  <a:pt x="2665453" y="0"/>
                </a:lnTo>
                <a:lnTo>
                  <a:pt x="2665453" y="1999089"/>
                </a:lnTo>
                <a:lnTo>
                  <a:pt x="0" y="1999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130" t="-55283" r="-11383" b="-66074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655661" y="5951500"/>
            <a:ext cx="2629249" cy="1932952"/>
          </a:xfrm>
          <a:custGeom>
            <a:avLst/>
            <a:gdLst/>
            <a:ahLst/>
            <a:cxnLst/>
            <a:rect l="l" t="t" r="r" b="b"/>
            <a:pathLst>
              <a:path w="2629249" h="1932952">
                <a:moveTo>
                  <a:pt x="0" y="0"/>
                </a:moveTo>
                <a:lnTo>
                  <a:pt x="2629250" y="0"/>
                </a:lnTo>
                <a:lnTo>
                  <a:pt x="2629250" y="1932953"/>
                </a:lnTo>
                <a:lnTo>
                  <a:pt x="0" y="1932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301" t="-102478" r="-36711" b="-120371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052338" y="8219729"/>
            <a:ext cx="1835895" cy="1835895"/>
          </a:xfrm>
          <a:custGeom>
            <a:avLst/>
            <a:gdLst/>
            <a:ahLst/>
            <a:cxnLst/>
            <a:rect l="l" t="t" r="r" b="b"/>
            <a:pathLst>
              <a:path w="1835895" h="1835895">
                <a:moveTo>
                  <a:pt x="0" y="0"/>
                </a:moveTo>
                <a:lnTo>
                  <a:pt x="1835896" y="0"/>
                </a:lnTo>
                <a:lnTo>
                  <a:pt x="1835896" y="1835895"/>
                </a:lnTo>
                <a:lnTo>
                  <a:pt x="0" y="1835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406" t="-61291" r="-43966" b="-96539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33583" y="282224"/>
            <a:ext cx="1060853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 i="1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COMPONENTES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655129">
            <a:off x="15892328" y="-4276634"/>
            <a:ext cx="3046188" cy="8242207"/>
            <a:chOff x="0" y="0"/>
            <a:chExt cx="4061584" cy="1098960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4738911">
            <a:off x="265075" y="8390866"/>
            <a:ext cx="1527251" cy="3110267"/>
            <a:chOff x="0" y="0"/>
            <a:chExt cx="2036334" cy="414702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518187" cy="3634866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518147" y="512157"/>
              <a:ext cx="1518187" cy="3634866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0732667" y="375776"/>
            <a:ext cx="6808686" cy="9078248"/>
          </a:xfrm>
          <a:custGeom>
            <a:avLst/>
            <a:gdLst/>
            <a:ahLst/>
            <a:cxnLst/>
            <a:rect l="l" t="t" r="r" b="b"/>
            <a:pathLst>
              <a:path w="6808686" h="9078248">
                <a:moveTo>
                  <a:pt x="0" y="0"/>
                </a:moveTo>
                <a:lnTo>
                  <a:pt x="6808686" y="0"/>
                </a:lnTo>
                <a:lnTo>
                  <a:pt x="6808686" y="9078248"/>
                </a:lnTo>
                <a:lnTo>
                  <a:pt x="0" y="9078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26510" y="239357"/>
            <a:ext cx="971350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 b="1" i="1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CONEXIONES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510" y="1945158"/>
            <a:ext cx="9084330" cy="643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esquema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conexiones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utilizamos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Tinkercard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para no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quemar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los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componentes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just">
              <a:lnSpc>
                <a:spcPts val="3900"/>
              </a:lnSpc>
            </a:pP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Despues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con los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componentes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hicimos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siguientes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conexiones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algn="just">
              <a:lnSpc>
                <a:spcPts val="3900"/>
              </a:lnSpc>
            </a:pPr>
            <a:endParaRPr lang="en-US" sz="3000" dirty="0">
              <a:solidFill>
                <a:srgbClr val="55BD9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 pin </a:t>
            </a:r>
            <a:r>
              <a:rPr lang="en-US" sz="3000" dirty="0" smtClean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 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encargar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mandar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un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pulso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ultra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sonidos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y el pin </a:t>
            </a:r>
            <a:r>
              <a:rPr lang="en-US" sz="3000" dirty="0" smtClean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11 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encargar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recibirlo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Para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usar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el servo motor se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utilizan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pines ; 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conectado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tierra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(cable negro),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otro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la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potencia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(cable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rojo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y el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último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el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recibir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la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señal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del 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arduino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3000" dirty="0" err="1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naranja</a:t>
            </a:r>
            <a:r>
              <a:rPr lang="en-US" sz="3000" dirty="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0" lvl="0" indent="0" algn="just">
              <a:lnSpc>
                <a:spcPts val="3900"/>
              </a:lnSpc>
              <a:spcBef>
                <a:spcPct val="0"/>
              </a:spcBef>
            </a:pPr>
            <a:endParaRPr lang="en-US" sz="3000" dirty="0">
              <a:solidFill>
                <a:srgbClr val="55BD9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6510" y="9210675"/>
            <a:ext cx="9084330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320645">
            <a:off x="16652047" y="-107441"/>
            <a:ext cx="1811572" cy="2735864"/>
            <a:chOff x="0" y="0"/>
            <a:chExt cx="2415429" cy="364781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00821" cy="3197313"/>
              <a:chOff x="0" y="0"/>
              <a:chExt cx="608100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08100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608100" h="1079666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614609" y="450505"/>
              <a:ext cx="1800821" cy="3197313"/>
              <a:chOff x="0" y="0"/>
              <a:chExt cx="608100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08100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608100" h="1079666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0" y="0"/>
            <a:ext cx="7169334" cy="10682814"/>
            <a:chOff x="0" y="0"/>
            <a:chExt cx="1888220" cy="2813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88220" cy="2813581"/>
            </a:xfrm>
            <a:custGeom>
              <a:avLst/>
              <a:gdLst/>
              <a:ahLst/>
              <a:cxnLst/>
              <a:rect l="l" t="t" r="r" b="b"/>
              <a:pathLst>
                <a:path w="1888220" h="2813581">
                  <a:moveTo>
                    <a:pt x="55073" y="0"/>
                  </a:moveTo>
                  <a:lnTo>
                    <a:pt x="1833146" y="0"/>
                  </a:lnTo>
                  <a:cubicBezTo>
                    <a:pt x="1847753" y="0"/>
                    <a:pt x="1861761" y="5802"/>
                    <a:pt x="1872089" y="16131"/>
                  </a:cubicBezTo>
                  <a:cubicBezTo>
                    <a:pt x="1882417" y="26459"/>
                    <a:pt x="1888220" y="40467"/>
                    <a:pt x="1888220" y="55073"/>
                  </a:cubicBezTo>
                  <a:lnTo>
                    <a:pt x="1888220" y="2758507"/>
                  </a:lnTo>
                  <a:cubicBezTo>
                    <a:pt x="1888220" y="2773114"/>
                    <a:pt x="1882417" y="2787122"/>
                    <a:pt x="1872089" y="2797450"/>
                  </a:cubicBezTo>
                  <a:cubicBezTo>
                    <a:pt x="1861761" y="2807778"/>
                    <a:pt x="1847753" y="2813581"/>
                    <a:pt x="1833146" y="2813581"/>
                  </a:cubicBezTo>
                  <a:lnTo>
                    <a:pt x="55073" y="2813581"/>
                  </a:lnTo>
                  <a:cubicBezTo>
                    <a:pt x="40467" y="2813581"/>
                    <a:pt x="26459" y="2807778"/>
                    <a:pt x="16131" y="2797450"/>
                  </a:cubicBezTo>
                  <a:cubicBezTo>
                    <a:pt x="5802" y="2787122"/>
                    <a:pt x="0" y="2773114"/>
                    <a:pt x="0" y="2758507"/>
                  </a:cubicBezTo>
                  <a:lnTo>
                    <a:pt x="0" y="55073"/>
                  </a:lnTo>
                  <a:cubicBezTo>
                    <a:pt x="0" y="40467"/>
                    <a:pt x="5802" y="26459"/>
                    <a:pt x="16131" y="16131"/>
                  </a:cubicBezTo>
                  <a:cubicBezTo>
                    <a:pt x="26459" y="5802"/>
                    <a:pt x="40467" y="0"/>
                    <a:pt x="550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88220" cy="286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0" y="85720"/>
            <a:ext cx="5322068" cy="4282391"/>
          </a:xfrm>
          <a:custGeom>
            <a:avLst/>
            <a:gdLst/>
            <a:ahLst/>
            <a:cxnLst/>
            <a:rect l="l" t="t" r="r" b="b"/>
            <a:pathLst>
              <a:path w="5322068" h="4282391">
                <a:moveTo>
                  <a:pt x="0" y="0"/>
                </a:moveTo>
                <a:lnTo>
                  <a:pt x="5322068" y="0"/>
                </a:lnTo>
                <a:lnTo>
                  <a:pt x="5322068" y="4282390"/>
                </a:lnTo>
                <a:lnTo>
                  <a:pt x="0" y="428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14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16624" y="4368110"/>
            <a:ext cx="6936948" cy="5682166"/>
          </a:xfrm>
          <a:custGeom>
            <a:avLst/>
            <a:gdLst/>
            <a:ahLst/>
            <a:cxnLst/>
            <a:rect l="l" t="t" r="r" b="b"/>
            <a:pathLst>
              <a:path w="6936948" h="5682166">
                <a:moveTo>
                  <a:pt x="0" y="0"/>
                </a:moveTo>
                <a:lnTo>
                  <a:pt x="6936948" y="0"/>
                </a:lnTo>
                <a:lnTo>
                  <a:pt x="6936948" y="5682167"/>
                </a:lnTo>
                <a:lnTo>
                  <a:pt x="0" y="5682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1" r="-691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79261" y="802114"/>
            <a:ext cx="1010389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 i="1" spc="-480" dirty="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 ARDUINO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0177" y="2188815"/>
            <a:ext cx="9245996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199" b="1" dirty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Para el </a:t>
            </a:r>
            <a:r>
              <a:rPr lang="en-US" sz="3199" b="1" dirty="0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código, tomamos de </a:t>
            </a:r>
            <a:r>
              <a:rPr lang="en-US" sz="3199" b="1" dirty="0" err="1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referencia</a:t>
            </a:r>
            <a:r>
              <a:rPr lang="en-US" sz="3199" b="1" dirty="0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3199" b="1" dirty="0" err="1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trabajos</a:t>
            </a:r>
            <a:r>
              <a:rPr lang="en-US" sz="3199" b="1" dirty="0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3199" b="1" dirty="0" err="1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practicos</a:t>
            </a:r>
            <a:r>
              <a:rPr lang="en-US" sz="3199" b="1" dirty="0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3199" b="1" dirty="0" err="1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donde</a:t>
            </a:r>
            <a:r>
              <a:rPr lang="en-US" sz="3199" b="1" dirty="0" smtClean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3199" b="1" dirty="0" err="1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utilizabamos</a:t>
            </a:r>
            <a:r>
              <a:rPr lang="en-US" sz="3199" b="1" dirty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el </a:t>
            </a:r>
            <a:r>
              <a:rPr lang="en-US" sz="3199" b="1" dirty="0" err="1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ciclo</a:t>
            </a:r>
            <a:r>
              <a:rPr lang="en-US" sz="3199" b="1" dirty="0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for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22557" y="3743325"/>
            <a:ext cx="9763616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proyecto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fundamental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incluir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biblioteca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servo para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poder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controlar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servo motor. </a:t>
            </a:r>
          </a:p>
          <a:p>
            <a:pPr algn="ctr">
              <a:lnSpc>
                <a:spcPts val="3600"/>
              </a:lnSpc>
            </a:pP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Dentro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del void setup 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usaremos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funcion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my.ServoAttach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()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encarga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conectar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pin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utilicemos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servo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asi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tambien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los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otros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pines del sensor.</a:t>
            </a:r>
          </a:p>
          <a:p>
            <a:pPr algn="ctr">
              <a:lnSpc>
                <a:spcPts val="3600"/>
              </a:lnSpc>
            </a:pP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Tambien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utilizamos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funcion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calcule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distancia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medida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sensor.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Dentro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void loop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usemos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dos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bucles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for,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gire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0 a 180° y el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otro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regrese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bucles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instanciamos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con if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si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distancia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menor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40 cm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-90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suene</a:t>
            </a:r>
            <a:r>
              <a:rPr lang="en-US" sz="3000" spc="-90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buzzer</a:t>
            </a:r>
            <a:r>
              <a:rPr lang="en-US" sz="3000" spc="-90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3000" spc="-90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823858">
            <a:off x="-494394" y="4824886"/>
            <a:ext cx="3046188" cy="8242207"/>
            <a:chOff x="0" y="0"/>
            <a:chExt cx="4061584" cy="1098960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2666119" y="778289"/>
            <a:ext cx="15067259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400"/>
              </a:lnSpc>
            </a:pPr>
            <a:r>
              <a:rPr lang="en-US" sz="8000" b="1" i="1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CODIGO PROCESSING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38136" y="2170205"/>
            <a:ext cx="11795241" cy="877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56"/>
              </a:lnSpc>
            </a:pP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Processing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lenguaje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orientado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Java el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cual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utilizado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crear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interfaces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graficas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lo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Proyecto para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poder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realizar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pantalla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radar.</a:t>
            </a:r>
            <a:endParaRPr lang="en-US" sz="2963" spc="-88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r">
              <a:lnSpc>
                <a:spcPts val="3556"/>
              </a:lnSpc>
            </a:pP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parte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tuvimos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aprender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utilizarlo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desde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0, junto con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distintas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funciones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presentaba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poder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hacer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toda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parte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gráfica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del radar.</a:t>
            </a:r>
          </a:p>
          <a:p>
            <a:pPr algn="r">
              <a:lnSpc>
                <a:spcPts val="3556"/>
              </a:lnSpc>
            </a:pP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lenguaje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presenta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varias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similtudes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con Arduino,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puede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void setup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ambos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comparten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al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igual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procedimiento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infinito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Processing se le llama void draw.</a:t>
            </a:r>
            <a:endParaRPr lang="en-US" sz="2963" spc="-88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r">
              <a:lnSpc>
                <a:spcPts val="3556"/>
              </a:lnSpc>
            </a:pP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Durante la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primera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parte de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nuestro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codigo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importamos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libreria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la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comunicacion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serial,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ya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interactuar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con el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puerto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serie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encargado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recibir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enviados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desde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2963" spc="-88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arduino</a:t>
            </a: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r">
              <a:lnSpc>
                <a:spcPts val="3556"/>
              </a:lnSpc>
            </a:pP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void draw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tendremos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funciones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crearemos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utilizaremos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mas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tarde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tambien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void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serialEvent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parte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muy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importante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la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deteccion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los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del sensor,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esto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y mas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fueron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cosas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hicismos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para la </a:t>
            </a:r>
            <a:r>
              <a:rPr lang="en-US" sz="2963" spc="-88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creacion</a:t>
            </a:r>
            <a:r>
              <a:rPr lang="en-US" sz="2963" spc="-88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del radar. </a:t>
            </a:r>
            <a:endParaRPr lang="en-US" sz="2963" spc="-88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r">
              <a:lnSpc>
                <a:spcPts val="3556"/>
              </a:lnSpc>
            </a:pPr>
            <a:r>
              <a:rPr lang="en-US" sz="2963" spc="-88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926" y="864014"/>
            <a:ext cx="4090230" cy="2382559"/>
          </a:xfrm>
          <a:custGeom>
            <a:avLst/>
            <a:gdLst/>
            <a:ahLst/>
            <a:cxnLst/>
            <a:rect l="l" t="t" r="r" b="b"/>
            <a:pathLst>
              <a:path w="4090230" h="2382559">
                <a:moveTo>
                  <a:pt x="0" y="0"/>
                </a:moveTo>
                <a:lnTo>
                  <a:pt x="4090230" y="0"/>
                </a:lnTo>
                <a:lnTo>
                  <a:pt x="4090230" y="2382559"/>
                </a:lnTo>
                <a:lnTo>
                  <a:pt x="0" y="2382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59692" y="3557825"/>
            <a:ext cx="4278445" cy="2470802"/>
          </a:xfrm>
          <a:custGeom>
            <a:avLst/>
            <a:gdLst/>
            <a:ahLst/>
            <a:cxnLst/>
            <a:rect l="l" t="t" r="r" b="b"/>
            <a:pathLst>
              <a:path w="4278445" h="2470802">
                <a:moveTo>
                  <a:pt x="0" y="0"/>
                </a:moveTo>
                <a:lnTo>
                  <a:pt x="4278444" y="0"/>
                </a:lnTo>
                <a:lnTo>
                  <a:pt x="4278444" y="2470802"/>
                </a:lnTo>
                <a:lnTo>
                  <a:pt x="0" y="2470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5041" y="6573656"/>
            <a:ext cx="4090230" cy="2372333"/>
          </a:xfrm>
          <a:custGeom>
            <a:avLst/>
            <a:gdLst/>
            <a:ahLst/>
            <a:cxnLst/>
            <a:rect l="l" t="t" r="r" b="b"/>
            <a:pathLst>
              <a:path w="4090230" h="2372333">
                <a:moveTo>
                  <a:pt x="0" y="0"/>
                </a:moveTo>
                <a:lnTo>
                  <a:pt x="4090230" y="0"/>
                </a:lnTo>
                <a:lnTo>
                  <a:pt x="4090230" y="2372333"/>
                </a:lnTo>
                <a:lnTo>
                  <a:pt x="0" y="2372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16760958" y="6919819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028700" y="1028700"/>
            <a:ext cx="10891951" cy="1759585"/>
            <a:chOff x="0" y="0"/>
            <a:chExt cx="14522601" cy="234611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4522601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1" i="1" spc="-480">
                  <a:solidFill>
                    <a:srgbClr val="1D7A6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PROBLEMATICAS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63700"/>
              <a:ext cx="14522601" cy="682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2968003"/>
            <a:ext cx="13561275" cy="519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2"/>
              </a:lnSpc>
            </a:pP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 principio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tuvimos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problemas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con el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codigo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arduino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y el servo motor,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porque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falto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instanciar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for para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servo motor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regrese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otro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problema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mas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tuvimos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con los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distintos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codigos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processing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prueba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y error,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pero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mas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destaco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ocurrrio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línea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donde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declara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la variable de los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el void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serialEvent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mas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mala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redaccion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provoco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programa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intente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acceder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a un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índice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estaba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35" spc="-112" dirty="0" err="1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fuera</a:t>
            </a:r>
            <a:r>
              <a:rPr lang="en-US" sz="3735" spc="-112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de los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límites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>
              <a:lnSpc>
                <a:spcPts val="4482"/>
              </a:lnSpc>
            </a:pP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Ej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= </a:t>
            </a:r>
            <a:r>
              <a:rPr lang="en-US" sz="3735" spc="-112" dirty="0" err="1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datos.substring</a:t>
            </a:r>
            <a:r>
              <a:rPr lang="en-US" sz="3735" spc="-112" dirty="0" smtClean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(0,datos.length() + 1)</a:t>
            </a:r>
            <a:endParaRPr lang="en-US" sz="3735" spc="-112" dirty="0">
              <a:solidFill>
                <a:srgbClr val="1D7A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2044788">
            <a:off x="17177043" y="5956231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3051392" y="7880374"/>
            <a:ext cx="373704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/>
          </a:p>
        </p:txBody>
      </p:sp>
      <p:grpSp>
        <p:nvGrpSpPr>
          <p:cNvPr id="17" name="Group 17"/>
          <p:cNvGrpSpPr/>
          <p:nvPr/>
        </p:nvGrpSpPr>
        <p:grpSpPr>
          <a:xfrm>
            <a:off x="4166724" y="3273316"/>
            <a:ext cx="9954552" cy="4864340"/>
            <a:chOff x="0" y="-47625"/>
            <a:chExt cx="13272736" cy="648578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5"/>
              <a:ext cx="13272736" cy="953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47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103368"/>
              <a:ext cx="13272736" cy="5334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1"/>
                </a:lnSpc>
              </a:pP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Gracias a Ale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que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se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dio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cuenta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de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que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el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codigo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estaba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mal me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ayudo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a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instanciar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otro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for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donde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haga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que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el servo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regrese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de 180 a 0.</a:t>
              </a:r>
            </a:p>
            <a:p>
              <a:pPr algn="ctr">
                <a:lnSpc>
                  <a:spcPts val="3921"/>
                </a:lnSpc>
              </a:pP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La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solucion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 de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nuestro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otro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problema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  <a:r>
                <a:rPr lang="en-US" sz="3268" spc="-196" dirty="0" err="1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fue</a:t>
              </a:r>
              <a:r>
                <a:rPr lang="en-US" sz="3268" spc="-196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poner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  <a:r>
                <a:rPr lang="en-US" sz="3200" spc="-112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datos.substring</a:t>
              </a:r>
              <a:r>
                <a:rPr lang="en-US" sz="3200" spc="-112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(0,datos.length</a:t>
              </a:r>
              <a:r>
                <a:rPr lang="en-US" sz="3200" spc="-112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() </a:t>
              </a:r>
              <a:r>
                <a:rPr lang="en-US" sz="3200" spc="-112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3200" spc="-112" dirty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1)</a:t>
              </a:r>
            </a:p>
            <a:p>
              <a:pPr algn="ctr">
                <a:lnSpc>
                  <a:spcPts val="3921"/>
                </a:lnSpc>
              </a:pP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Esto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hace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que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eliminemos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el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último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carácter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de forma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segura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y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evitar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acceder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a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índices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fuera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 de los </a:t>
              </a:r>
              <a:r>
                <a:rPr lang="en-US" sz="3268" spc="-196" dirty="0" err="1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límites</a:t>
              </a:r>
              <a:r>
                <a:rPr lang="en-US" sz="3268" spc="-196" dirty="0" smtClean="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  <a:endParaRPr lang="en-US" sz="3268" spc="-196" dirty="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053772" y="1833489"/>
            <a:ext cx="12180457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i="1" spc="-599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Soluciones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806</Words>
  <Application>Microsoft Office PowerPoint</Application>
  <PresentationFormat>Personalizado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Poppins Medium Bold</vt:lpstr>
      <vt:lpstr>Poppins Medium</vt:lpstr>
      <vt:lpstr>Raleway</vt:lpstr>
      <vt:lpstr>Arial</vt:lpstr>
      <vt:lpstr>Poppins Bold</vt:lpstr>
      <vt:lpstr>Calibri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Mini Radar</dc:title>
  <dc:creator>Redes-14</dc:creator>
  <cp:lastModifiedBy>TuSoft</cp:lastModifiedBy>
  <cp:revision>5</cp:revision>
  <dcterms:created xsi:type="dcterms:W3CDTF">2006-08-16T00:00:00Z</dcterms:created>
  <dcterms:modified xsi:type="dcterms:W3CDTF">2024-12-06T12:52:36Z</dcterms:modified>
  <dc:identifier>DAGYQnPKL_g</dc:identifier>
</cp:coreProperties>
</file>