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osi  </a:t>
            </a:r>
            <a:r>
              <a:rPr lang="zh-CN" altLang="en-US" smtClean="0"/>
              <a:t>七层  </a:t>
            </a:r>
            <a:r>
              <a:rPr lang="en-US" altLang="zh-CN" smtClean="0"/>
              <a:t>www</a:t>
            </a: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6F3E04-E144-4E99-898E-DA49228CD0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17BF18-4921-4B8C-B6EC-6872FB60367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HTML </a:t>
            </a:r>
            <a:r>
              <a:rPr lang="zh-CN" altLang="en-US" dirty="0" smtClean="0"/>
              <a:t>是用来描述网页的一种语言。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	HTML </a:t>
            </a:r>
            <a:r>
              <a:rPr lang="zh-CN" altLang="en-US" dirty="0" smtClean="0"/>
              <a:t>指的是超文本标记语言 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yper 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ext 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arkup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anguage) 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	HTML </a:t>
            </a:r>
            <a:r>
              <a:rPr lang="zh-CN" altLang="en-US" dirty="0" smtClean="0"/>
              <a:t>不是一种编程语言，而是一种</a:t>
            </a:r>
            <a:r>
              <a:rPr lang="zh-CN" altLang="en-US" i="1" dirty="0" smtClean="0"/>
              <a:t>标记语言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(markup language) 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标记语言是一套</a:t>
            </a:r>
            <a:r>
              <a:rPr lang="zh-CN" altLang="en-US" i="1" dirty="0" smtClean="0"/>
              <a:t>标记标签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(markup tag) </a:t>
            </a:r>
          </a:p>
          <a:p>
            <a:pPr>
              <a:spcBef>
                <a:spcPct val="0"/>
              </a:spcBef>
            </a:pPr>
            <a:r>
              <a:rPr lang="en-US" altLang="zh-CN" dirty="0" smtClean="0"/>
              <a:t>	HTML </a:t>
            </a:r>
            <a:r>
              <a:rPr lang="zh-CN" altLang="en-US" dirty="0" smtClean="0"/>
              <a:t>使用</a:t>
            </a:r>
            <a:r>
              <a:rPr lang="zh-CN" altLang="en-US" i="1" dirty="0" smtClean="0"/>
              <a:t>标记标签</a:t>
            </a:r>
            <a:r>
              <a:rPr lang="zh-CN" altLang="en-US" dirty="0" smtClean="0"/>
              <a:t>来描述网页 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2B95B9-E009-4F69-9608-0B0097DAE9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8F42D6-0105-45ED-B025-6E9BCD181ED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Jsp  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父子</a:t>
            </a:r>
            <a:r>
              <a:rPr lang="zh-CN" altLang="en-US" baseline="0" dirty="0" smtClean="0"/>
              <a:t>   兄弟</a:t>
            </a:r>
            <a:endParaRPr lang="zh-CN" altLang="en-US" dirty="0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091AFC-40EC-4D85-B70F-9A8BA58E83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1AB9DA-B506-4BD4-AC8E-1DBD6216FFA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Dom   </a:t>
            </a:r>
            <a:r>
              <a:rPr lang="zh-CN" altLang="en-US" dirty="0" smtClean="0"/>
              <a:t>树    父子  兄弟   唯一的祖先</a:t>
            </a:r>
            <a:r>
              <a:rPr lang="en-US" altLang="zh-CN" dirty="0" smtClean="0"/>
              <a:t>html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树， 元素关系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CABA5-C859-46A8-B6A2-AA96311B022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2016/5/19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讲师：</a:t>
            </a:r>
            <a:r>
              <a:rPr lang="zh-CN" altLang="en-US" dirty="0" smtClean="0"/>
              <a:t>李潮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互联网的三大基石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统一资源定位符（</a:t>
            </a:r>
            <a:r>
              <a:rPr lang="en-US" altLang="zh-CN" smtClean="0"/>
              <a:t>URL </a:t>
            </a:r>
            <a:r>
              <a:rPr lang="en-US" altLang="zh-CN" sz="1600" b="1" smtClean="0">
                <a:solidFill>
                  <a:srgbClr val="FF0000"/>
                </a:solidFill>
              </a:rPr>
              <a:t>Uniform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Resource Locator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互联网上每个资源都对应一个单独的</a:t>
            </a:r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 smtClean="0"/>
              <a:t>超文本传送协议（</a:t>
            </a:r>
            <a:r>
              <a:rPr lang="en-US" altLang="zh-CN" dirty="0" smtClean="0"/>
              <a:t>HTTP,</a:t>
            </a:r>
            <a:r>
              <a:rPr lang="en-US" altLang="zh-CN" b="1" dirty="0" smtClean="0"/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HyperText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Transfer Protocol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它负责规定浏览器和服务器怎样互相交流 </a:t>
            </a:r>
          </a:p>
          <a:p>
            <a:pPr lvl="1"/>
            <a:r>
              <a:rPr lang="zh-CN" altLang="en-US" dirty="0" smtClean="0"/>
              <a:t>超文本标记语言（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HTML,HyperText</a:t>
            </a:r>
            <a:r>
              <a:rPr lang="en-US" altLang="zh-CN" sz="1600" dirty="0" smtClean="0">
                <a:solidFill>
                  <a:srgbClr val="FF0000"/>
                </a:solidFill>
              </a:rPr>
              <a:t> Markup 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作用是定义超文本文档的结构和格式</a:t>
            </a:r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71625" y="2011363"/>
            <a:ext cx="6000750" cy="346551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 Text Markup Language </a:t>
            </a:r>
            <a:r>
              <a:rPr lang="zh-CN" altLang="en-US" dirty="0" smtClean="0"/>
              <a:t>超文本标记语言）</a:t>
            </a:r>
          </a:p>
          <a:p>
            <a:pPr lvl="1"/>
            <a:r>
              <a:rPr lang="zh-CN" altLang="en-US" dirty="0" smtClean="0"/>
              <a:t>是一种用来制作超文本文档的简单标记语言。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编写的超文本文档称为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文档。</a:t>
            </a:r>
          </a:p>
          <a:p>
            <a:endParaRPr lang="en-US" altLang="zh-CN" dirty="0" smtClean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893DFE-40EF-4ABD-8AA6-ECD8F58D483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dirty="0" smtClean="0"/>
              <a:t>手工直接编写</a:t>
            </a:r>
          </a:p>
          <a:p>
            <a:pPr marL="990600" lvl="1" indent="-646430"/>
            <a:r>
              <a:rPr lang="zh-CN" altLang="en-US" dirty="0" smtClean="0"/>
              <a:t>记事本等，存成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.html</a:t>
            </a:r>
            <a:r>
              <a:rPr lang="zh-CN" altLang="en-US" dirty="0" smtClean="0"/>
              <a:t>格式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 smtClean="0"/>
              <a:t>使用可视化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编 辑 器</a:t>
            </a:r>
          </a:p>
          <a:p>
            <a:pPr marL="990600" lvl="1" indent="-646430"/>
            <a:r>
              <a:rPr lang="en-US" altLang="zh-CN" dirty="0" err="1" smtClean="0"/>
              <a:t>HBuilder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Dreamweaver, sublime , webStorm</a:t>
            </a:r>
            <a:r>
              <a:rPr lang="zh-CN" altLang="en-US" dirty="0" smtClean="0"/>
              <a:t>等</a:t>
            </a:r>
          </a:p>
          <a:p>
            <a:pPr marL="609600" indent="-609600"/>
            <a:endParaRPr lang="en-US" altLang="zh-CN" dirty="0" smtClean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95C0C2-ABEE-4D33-B076-09249DAF566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文档的编写方法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&lt;html</a:t>
            </a:r>
            <a:r>
              <a:rPr lang="en-US" altLang="zh-CN" sz="2600" dirty="0" smtClean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	 &lt;</a:t>
            </a:r>
            <a:r>
              <a:rPr lang="en-US" altLang="zh-CN" sz="2600" dirty="0" smtClean="0"/>
              <a:t>head&gt;...&lt;/head&gt;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   &lt;</a:t>
            </a:r>
            <a:r>
              <a:rPr lang="en-US" altLang="zh-CN" sz="2600" dirty="0" smtClean="0"/>
              <a:t>body&gt;...&lt;/body</a:t>
            </a:r>
            <a:r>
              <a:rPr lang="en-US" altLang="zh-CN" sz="2600" smtClean="0"/>
              <a:t>&gt; </a:t>
            </a:r>
            <a:endParaRPr lang="en-US" altLang="zh-CN" sz="26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&lt;/</a:t>
            </a:r>
            <a:r>
              <a:rPr lang="en-US" altLang="zh-CN" sz="2600" dirty="0" smtClean="0"/>
              <a:t>html&gt;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 smtClean="0"/>
              <a:t>元</a:t>
            </a:r>
            <a:r>
              <a:rPr lang="zh-CN" altLang="en-US" sz="2600" b="1" dirty="0" smtClean="0"/>
              <a:t>素</a:t>
            </a:r>
            <a:r>
              <a:rPr lang="zh-CN" altLang="en-US" sz="2600" dirty="0" smtClean="0"/>
              <a:t>：是</a:t>
            </a:r>
            <a:r>
              <a:rPr lang="en-US" altLang="zh-CN" sz="2600" dirty="0" smtClean="0"/>
              <a:t>HTML</a:t>
            </a:r>
            <a:r>
              <a:rPr lang="zh-CN" altLang="en-US" sz="2600" dirty="0" smtClean="0"/>
              <a:t>语言的基本部分。每一元素一般都有一个开始的标记（如</a:t>
            </a:r>
            <a:r>
              <a:rPr lang="en-US" altLang="zh-CN" sz="2600" dirty="0" smtClean="0"/>
              <a:t>&lt;body&gt;</a:t>
            </a:r>
            <a:r>
              <a:rPr lang="zh-CN" altLang="en-US" sz="2600" dirty="0" smtClean="0"/>
              <a:t>），也有一个结束的标记（如</a:t>
            </a:r>
            <a:r>
              <a:rPr lang="en-US" altLang="zh-CN" sz="2600" dirty="0" smtClean="0"/>
              <a:t>&lt;/body&gt;</a:t>
            </a:r>
            <a:r>
              <a:rPr lang="zh-CN" altLang="en-US" sz="2600" dirty="0" smtClean="0"/>
              <a:t>）。元素的标记要用一对尖括号括起来，并且结束的标记总是在开始的标记前加一个斜杠。</a:t>
            </a:r>
          </a:p>
          <a:p>
            <a:pPr>
              <a:lnSpc>
                <a:spcPct val="90000"/>
              </a:lnSpc>
            </a:pPr>
            <a:endParaRPr lang="en-US" altLang="zh-CN" sz="2600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B9CA6C-7C39-4333-9465-738B4889769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 </a:t>
            </a:r>
            <a:r>
              <a:rPr lang="zh-CN" altLang="en-US" dirty="0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&lt;HTML&gt; </a:t>
            </a:r>
          </a:p>
          <a:p>
            <a:pPr marL="859790" lvl="2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&lt;HEAD&gt;</a:t>
            </a:r>
          </a:p>
          <a:p>
            <a:pPr lvl="3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&lt;title&gt;&lt;/title&gt;</a:t>
            </a:r>
          </a:p>
          <a:p>
            <a:pPr lvl="3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&lt;meta&gt;</a:t>
            </a:r>
          </a:p>
          <a:p>
            <a:pPr marL="859790" lvl="2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&lt;/HEAD&gt;</a:t>
            </a:r>
          </a:p>
          <a:p>
            <a:pPr marL="859790" lvl="2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&lt;BODY&gt;</a:t>
            </a:r>
          </a:p>
          <a:p>
            <a:pPr lvl="3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HTML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文件的正文</a:t>
            </a:r>
          </a:p>
          <a:p>
            <a:pPr marL="859790" lvl="2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&lt;/BODY&gt;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&lt;/HTML&gt;</a:t>
            </a:r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02AC96-2F4F-4763-BE4D-B80C2F45D8B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 </a:t>
            </a:r>
            <a:r>
              <a:rPr lang="zh-CN" altLang="en-US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&lt;html&gt;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 &lt;head&gt;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  	&lt;title&gt;my first page&lt;/title&gt;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 &lt;/head&gt;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 &lt;body&gt;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	 This is my first homepage!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600" dirty="0" smtClean="0"/>
              <a:t>      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2600" dirty="0" smtClean="0">
                <a:cs typeface="Times New Roman" pitchFamily="18" charset="0"/>
              </a:rPr>
              <a:t>&lt;/html&gt;</a:t>
            </a:r>
            <a:r>
              <a:rPr lang="en-US" altLang="zh-CN" sz="2600" dirty="0" smtClean="0"/>
              <a:t> </a:t>
            </a:r>
          </a:p>
          <a:p>
            <a:endParaRPr lang="en-US" altLang="zh-CN" sz="2600" dirty="0" smtClean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294CAF-1DE9-459C-BE73-05203E01221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第一张</a:t>
            </a:r>
            <a:r>
              <a:rPr lang="zh-CN" altLang="en-US" dirty="0" smtClean="0"/>
              <a:t>网页！（</a:t>
            </a:r>
            <a:r>
              <a:rPr lang="en-US" altLang="zh-CN" dirty="0"/>
              <a:t>01.htm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</TotalTime>
  <Words>327</Words>
  <Application>Microsoft Office PowerPoint</Application>
  <PresentationFormat>全屏显示(4:3)</PresentationFormat>
  <Paragraphs>68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HTML语言</vt:lpstr>
      <vt:lpstr>WHY  HTML?</vt:lpstr>
      <vt:lpstr>WHY  HTML?</vt:lpstr>
      <vt:lpstr>HTML概念</vt:lpstr>
      <vt:lpstr>HTML文档的编写方法</vt:lpstr>
      <vt:lpstr>HTML 文件结构</vt:lpstr>
      <vt:lpstr>HTML 文件结构</vt:lpstr>
      <vt:lpstr>第一张网页！（01.htm）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317</cp:revision>
  <dcterms:created xsi:type="dcterms:W3CDTF">2016-02-10T07:15:06Z</dcterms:created>
  <dcterms:modified xsi:type="dcterms:W3CDTF">2016-05-19T02:37:58Z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