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30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 varScale="1">
        <p:scale>
          <a:sx n="89" d="100"/>
          <a:sy n="89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元数据   数据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F96C1B-0F8C-4238-8FAA-0C73F5E6E2E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3A340F-3FC5-495F-B394-A10CB85401D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965B-5CE2-4293-8C24-EB3BE69D0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</a:t>
            </a:r>
            <a:r>
              <a:rPr lang="zh-CN" altLang="en-US" smtClean="0"/>
              <a:t>：</a:t>
            </a:r>
            <a:r>
              <a:rPr lang="zh-CN" altLang="en-US" smtClean="0"/>
              <a:t>李潮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&lt;head&gt;</a:t>
            </a:r>
            <a:r>
              <a:rPr lang="zh-CN" altLang="en-US" sz="2800" dirty="0" smtClean="0"/>
              <a:t>元素出现在文档的开头部分。</a:t>
            </a:r>
            <a:r>
              <a:rPr lang="en-US" altLang="zh-CN" sz="2800" dirty="0" smtClean="0"/>
              <a:t>&lt;head&gt;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&lt;/head&gt;</a:t>
            </a:r>
            <a:r>
              <a:rPr lang="zh-CN" altLang="en-US" sz="2800" dirty="0" smtClean="0"/>
              <a:t>之间的内容不会在浏览器的文档窗口显示，但是其间的元素有特殊重要的意义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400" dirty="0" smtClean="0"/>
              <a:t>对文档做整体的控制和描述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SEO(Search  Engine  Optimization)</a:t>
            </a:r>
            <a:r>
              <a:rPr lang="zh-CN" altLang="en-US" sz="2400" dirty="0" smtClean="0"/>
              <a:t>的重要内容！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&lt;title&gt;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/>
              <a:t>&lt;title&gt;</a:t>
            </a:r>
            <a:r>
              <a:rPr lang="zh-CN" altLang="en-US" sz="2800" dirty="0" smtClean="0"/>
              <a:t>元素定义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文档的标题。</a:t>
            </a:r>
            <a:r>
              <a:rPr lang="en-US" altLang="zh-CN" sz="2800" dirty="0" smtClean="0"/>
              <a:t>&lt;title&gt;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&lt;/title&gt;</a:t>
            </a:r>
            <a:r>
              <a:rPr lang="zh-CN" altLang="en-US" sz="2800" dirty="0" smtClean="0"/>
              <a:t>之间的内容将显示在浏览器窗口的标题栏。</a:t>
            </a:r>
          </a:p>
          <a:p>
            <a:endParaRPr lang="en-US" altLang="zh-CN" sz="2800" dirty="0" smtClean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A2B6C-9D5E-4F67-80D3-DD7A8F16B61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4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HEAD</a:t>
            </a:r>
            <a:r>
              <a:rPr lang="zh-CN" altLang="en-US" dirty="0"/>
              <a:t>元素</a:t>
            </a:r>
            <a:r>
              <a:rPr lang="en-US" altLang="zh-CN" dirty="0"/>
              <a:t>-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（元）</a:t>
            </a:r>
            <a:endParaRPr lang="en-US" altLang="zh-CN" dirty="0"/>
          </a:p>
        </p:txBody>
      </p:sp>
      <p:graphicFrame>
        <p:nvGraphicFramePr>
          <p:cNvPr id="149574" name="Group 7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95623"/>
        </p:xfrm>
        <a:graphic>
          <a:graphicData uri="http://schemas.openxmlformats.org/drawingml/2006/table">
            <a:tbl>
              <a:tblPr/>
              <a:tblGrid>
                <a:gridCol w="3251200"/>
                <a:gridCol w="3024188"/>
                <a:gridCol w="1954212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值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hlinkClick r:id="" action="ppaction://noaction"/>
                        </a:rPr>
                        <a:t>http-equiv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顾名思义，相当于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的文件头作用，它可以向浏览器传回一些有用的信息，以帮助正确和精确地显示网页内容，与之对应的属性值为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中的内容其实就是各个参数的变量值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/>
                      </a:r>
                      <a:b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content-type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Expires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指定网页在缓存中的过期时间，一旦网页过期，必须到服务器上重新调阅。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refresh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set-cookie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属性关联到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HTTP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头部。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hlinkClick r:id="" action="ppaction://noaction"/>
                        </a:rPr>
                        <a:t>name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描述网页的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author description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Keywords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generator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属性关联到一个名称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972768-6C18-4DD7-A4AE-1FE27BE9481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31238" cy="5400675"/>
          </a:xfrm>
        </p:spPr>
        <p:txBody>
          <a:bodyPr/>
          <a:lstStyle/>
          <a:p>
            <a:pPr lvl="1"/>
            <a:r>
              <a:rPr lang="en-US" altLang="zh-CN" sz="2400" dirty="0" smtClean="0"/>
              <a:t>&lt;meta </a:t>
            </a:r>
            <a:r>
              <a:rPr lang="en-US" altLang="zh-CN" sz="2400" dirty="0" smtClean="0">
                <a:solidFill>
                  <a:srgbClr val="FF3300"/>
                </a:solidFill>
              </a:rPr>
              <a:t>name="keywords“  content="</a:t>
            </a:r>
            <a:r>
              <a:rPr lang="en-US" altLang="zh-CN" sz="2400" dirty="0" err="1" smtClean="0">
                <a:solidFill>
                  <a:srgbClr val="FF3300"/>
                </a:solidFill>
              </a:rPr>
              <a:t>study,computer</a:t>
            </a:r>
            <a:r>
              <a:rPr lang="en-US" altLang="zh-CN" sz="2400" dirty="0" smtClean="0">
                <a:solidFill>
                  <a:srgbClr val="FF3300"/>
                </a:solidFill>
              </a:rPr>
              <a:t>"</a:t>
            </a:r>
            <a:r>
              <a:rPr lang="en-US" altLang="zh-CN" sz="2400" dirty="0" smtClean="0"/>
              <a:t>&gt; </a:t>
            </a:r>
          </a:p>
          <a:p>
            <a:pPr lvl="2"/>
            <a:r>
              <a:rPr lang="zh-CN" altLang="en-US" sz="2400" dirty="0" smtClean="0"/>
              <a:t>用来标记搜索引擎在搜索你的页面时所取出的关键词。</a:t>
            </a:r>
          </a:p>
          <a:p>
            <a:pPr lvl="1"/>
            <a:r>
              <a:rPr lang="en-US" altLang="zh-CN" sz="2400" dirty="0" smtClean="0"/>
              <a:t>&lt;meta </a:t>
            </a:r>
            <a:r>
              <a:rPr lang="en-US" altLang="zh-CN" sz="2400" dirty="0" smtClean="0">
                <a:solidFill>
                  <a:srgbClr val="FF3300"/>
                </a:solidFill>
              </a:rPr>
              <a:t>name=“description“  content=“</a:t>
            </a:r>
            <a:r>
              <a:rPr lang="en-US" altLang="zh-CN" sz="2400" dirty="0" err="1" smtClean="0">
                <a:solidFill>
                  <a:srgbClr val="FF3300"/>
                </a:solidFill>
              </a:rPr>
              <a:t>java,html</a:t>
            </a:r>
            <a:r>
              <a:rPr lang="en-US" altLang="zh-CN" sz="2400" dirty="0" smtClean="0">
                <a:solidFill>
                  <a:srgbClr val="FF3300"/>
                </a:solidFill>
              </a:rPr>
              <a:t>"</a:t>
            </a:r>
            <a:r>
              <a:rPr lang="en-US" altLang="zh-CN" sz="2400" dirty="0" smtClean="0"/>
              <a:t>&gt; </a:t>
            </a:r>
          </a:p>
          <a:p>
            <a:pPr lvl="2"/>
            <a:r>
              <a:rPr lang="zh-CN" altLang="en-US" dirty="0" smtClean="0"/>
              <a:t>这个 </a:t>
            </a:r>
            <a:r>
              <a:rPr lang="en-US" altLang="zh-CN" dirty="0" smtClean="0"/>
              <a:t>Meta </a:t>
            </a:r>
            <a:r>
              <a:rPr lang="zh-CN" altLang="en-US" dirty="0" smtClean="0"/>
              <a:t>元素定义了对页面的描述</a:t>
            </a:r>
            <a:r>
              <a:rPr lang="en-US" altLang="zh-CN" dirty="0" smtClean="0"/>
              <a:t>: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&lt;meta </a:t>
            </a:r>
            <a:r>
              <a:rPr lang="en-US" altLang="zh-CN" sz="2400" dirty="0" smtClean="0">
                <a:solidFill>
                  <a:srgbClr val="FF3300"/>
                </a:solidFill>
              </a:rPr>
              <a:t>name="author" content=“soft"</a:t>
            </a:r>
            <a:r>
              <a:rPr lang="en-US" altLang="zh-CN" sz="2400" dirty="0" smtClean="0"/>
              <a:t>&gt; </a:t>
            </a:r>
          </a:p>
          <a:p>
            <a:pPr lvl="2"/>
            <a:r>
              <a:rPr lang="zh-CN" altLang="en-US" sz="2400" dirty="0" smtClean="0"/>
              <a:t>用来标记文档的作者。</a:t>
            </a:r>
          </a:p>
          <a:p>
            <a:pPr lvl="1"/>
            <a:r>
              <a:rPr lang="en-US" altLang="zh-CN" sz="2400" dirty="0" smtClean="0"/>
              <a:t>&lt;meta </a:t>
            </a:r>
            <a:r>
              <a:rPr lang="en-US" altLang="zh-CN" sz="2400" dirty="0" smtClean="0">
                <a:solidFill>
                  <a:srgbClr val="FF3300"/>
                </a:solidFill>
              </a:rPr>
              <a:t>http-equiv=“Content-Type” content=“text/html; </a:t>
            </a:r>
            <a:r>
              <a:rPr lang="en-US" altLang="zh-CN" sz="2400" dirty="0" err="1" smtClean="0">
                <a:solidFill>
                  <a:srgbClr val="FF3300"/>
                </a:solidFill>
              </a:rPr>
              <a:t>charset</a:t>
            </a:r>
            <a:r>
              <a:rPr lang="en-US" altLang="zh-CN" sz="2400" dirty="0" smtClean="0">
                <a:solidFill>
                  <a:srgbClr val="FF3300"/>
                </a:solidFill>
              </a:rPr>
              <a:t>=gb2312”</a:t>
            </a:r>
            <a:r>
              <a:rPr lang="en-US" altLang="zh-CN" sz="2400" dirty="0" smtClean="0"/>
              <a:t>&gt; </a:t>
            </a:r>
          </a:p>
          <a:p>
            <a:pPr lvl="2"/>
            <a:r>
              <a:rPr lang="zh-CN" altLang="en-US" sz="2400" dirty="0" smtClean="0"/>
              <a:t>用来标记你的页面的解码方式。 </a:t>
            </a:r>
          </a:p>
          <a:p>
            <a:pPr lvl="1"/>
            <a:r>
              <a:rPr lang="en-US" altLang="zh-CN" sz="2400" dirty="0" smtClean="0"/>
              <a:t>&lt;meta </a:t>
            </a:r>
            <a:r>
              <a:rPr lang="en-US" altLang="zh-CN" sz="2400" dirty="0" smtClean="0">
                <a:solidFill>
                  <a:srgbClr val="FF3300"/>
                </a:solidFill>
              </a:rPr>
              <a:t>http-equiv=“refresh” content=“5;URL=http://www.163.com”</a:t>
            </a:r>
            <a:r>
              <a:rPr lang="en-US" altLang="zh-CN" sz="2400" dirty="0" smtClean="0"/>
              <a:t>&gt;</a:t>
            </a:r>
          </a:p>
          <a:p>
            <a:pPr lvl="2"/>
            <a:r>
              <a:rPr lang="zh-CN" altLang="en-US" sz="2400" dirty="0" smtClean="0"/>
              <a:t>用来自动刷新网页</a:t>
            </a:r>
          </a:p>
          <a:p>
            <a:endParaRPr lang="en-US" altLang="zh-CN" sz="2400" dirty="0" smtClean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76CCFE-3502-4406-8BF0-EEE35ED1200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HEAD</a:t>
            </a:r>
            <a:r>
              <a:rPr lang="zh-CN" altLang="en-US" dirty="0"/>
              <a:t>元素</a:t>
            </a:r>
            <a:r>
              <a:rPr lang="en-US" altLang="zh-CN" dirty="0"/>
              <a:t>-meta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80073E-C400-4FF5-9572-F9F43782812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一个典型的</a:t>
            </a:r>
            <a:r>
              <a:rPr lang="en-US" altLang="zh-CN" dirty="0" smtClean="0"/>
              <a:t>HEAD~(</a:t>
            </a:r>
            <a:r>
              <a:rPr lang="en-US" altLang="zh-CN" dirty="0"/>
              <a:t>3.html)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96975"/>
            <a:ext cx="9036050" cy="49355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/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825" y="1773238"/>
          <a:ext cx="8604448" cy="33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448"/>
              </a:tblGrid>
              <a:tr h="336384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	&lt;head&gt;</a:t>
                      </a:r>
                    </a:p>
                    <a:p>
                      <a:r>
                        <a:rPr lang="en-US" altLang="zh-CN" sz="1400" dirty="0" smtClean="0"/>
                        <a:t>		&lt;title&gt;</a:t>
                      </a:r>
                      <a:r>
                        <a:rPr lang="zh-CN" altLang="en-US" sz="1400" dirty="0" smtClean="0"/>
                        <a:t>典型的</a:t>
                      </a:r>
                      <a:r>
                        <a:rPr lang="en-US" altLang="zh-CN" sz="1400" dirty="0" smtClean="0"/>
                        <a:t>head&lt;/title&gt;</a:t>
                      </a:r>
                    </a:p>
                    <a:p>
                      <a:r>
                        <a:rPr lang="en-US" altLang="zh-CN" sz="1400" dirty="0" smtClean="0"/>
                        <a:t>		&lt;meta http-equiv="Content-Type" content="text/html; </a:t>
                      </a:r>
                      <a:r>
                        <a:rPr lang="en-US" altLang="zh-CN" sz="1400" dirty="0" err="1" smtClean="0"/>
                        <a:t>charset</a:t>
                      </a:r>
                      <a:r>
                        <a:rPr lang="en-US" altLang="zh-CN" sz="1400" dirty="0" smtClean="0"/>
                        <a:t>=gb2312" /&gt;</a:t>
                      </a:r>
                    </a:p>
                    <a:p>
                      <a:r>
                        <a:rPr lang="en-US" altLang="zh-CN" sz="1400" dirty="0" smtClean="0"/>
                        <a:t>		&lt;meta http-equiv="refresh" content="5;URL=http://www.163.com"&gt;</a:t>
                      </a:r>
                    </a:p>
                    <a:p>
                      <a:r>
                        <a:rPr lang="en-US" altLang="zh-CN" sz="1400" dirty="0" smtClean="0"/>
                        <a:t>		&lt;meta http-equiv=""expires content="0"&gt;</a:t>
                      </a:r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&lt;meta name="author" content="</a:t>
                      </a:r>
                      <a:r>
                        <a:rPr lang="en-US" altLang="zh-CN" sz="1400" dirty="0" err="1" smtClean="0"/>
                        <a:t>zhangsan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r>
                        <a:rPr lang="en-US" altLang="zh-CN" sz="1400" dirty="0" smtClean="0"/>
                        <a:t>		&lt;meta name="description" content="java"&gt;</a:t>
                      </a:r>
                    </a:p>
                    <a:p>
                      <a:r>
                        <a:rPr lang="en-US" altLang="zh-CN" sz="1400" dirty="0" smtClean="0"/>
                        <a:t>		&lt;meta name="keywords" content="JAVA,</a:t>
                      </a:r>
                      <a:r>
                        <a:rPr lang="zh-CN" altLang="en-US" sz="1400" dirty="0" smtClean="0"/>
                        <a:t>音乐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生活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type="text/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/pagination.css" /&gt;</a:t>
                      </a:r>
                    </a:p>
                    <a:p>
                      <a:r>
                        <a:rPr lang="en-US" altLang="zh-CN" sz="1400" dirty="0" smtClean="0"/>
                        <a:t>		&lt;script type="text/</a:t>
                      </a:r>
                      <a:r>
                        <a:rPr lang="en-US" altLang="zh-CN" sz="1400" dirty="0" err="1" smtClean="0"/>
                        <a:t>javascript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src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js</a:t>
                      </a:r>
                      <a:r>
                        <a:rPr lang="en-US" altLang="zh-CN" sz="1400" dirty="0" smtClean="0"/>
                        <a:t>/search.js"&gt;&lt;/script&gt;</a:t>
                      </a:r>
                    </a:p>
                    <a:p>
                      <a:r>
                        <a:rPr lang="en-US" altLang="zh-CN" sz="1400" dirty="0" smtClean="0"/>
                        <a:t>	&lt;/head&gt;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熟悉</a:t>
            </a:r>
            <a:r>
              <a:rPr lang="en-US" altLang="zh-CN" smtClean="0"/>
              <a:t>Head</a:t>
            </a:r>
            <a:r>
              <a:rPr lang="zh-CN" altLang="en-US" smtClean="0"/>
              <a:t>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462</Words>
  <Application>Microsoft Office PowerPoint</Application>
  <PresentationFormat>全屏显示(4:3)</PresentationFormat>
  <Paragraphs>64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HTML语言</vt:lpstr>
      <vt:lpstr>HEAD元素</vt:lpstr>
      <vt:lpstr>HEAD元素-meta（元）</vt:lpstr>
      <vt:lpstr>HEAD元素-meta</vt:lpstr>
      <vt:lpstr>一个典型的HEAD~(3.html)</vt:lpstr>
      <vt:lpstr>课堂练习(5分钟)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312</cp:revision>
  <dcterms:created xsi:type="dcterms:W3CDTF">2016-02-10T07:15:06Z</dcterms:created>
  <dcterms:modified xsi:type="dcterms:W3CDTF">2016-04-08T08:52:01Z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