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305" r:id="rId4"/>
    <p:sldId id="28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 varScale="1">
        <p:scale>
          <a:sx n="89" d="100"/>
          <a:sy n="89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en-US" altLang="zh-CN" smtClean="0"/>
              <a:t>alert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13661041180   </a:t>
            </a:r>
            <a:r>
              <a:rPr lang="zh-CN" altLang="en-US" smtClean="0"/>
              <a:t>高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36029F-ED6C-4EBA-830E-BB77A275E4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</a:t>
            </a:r>
            <a:r>
              <a:rPr lang="zh-CN" altLang="en-US" smtClean="0"/>
              <a:t>：</a:t>
            </a:r>
            <a:r>
              <a:rPr lang="zh-CN" altLang="en-US" smtClean="0"/>
              <a:t>李</a:t>
            </a:r>
            <a:r>
              <a:rPr lang="zh-CN" altLang="en-US" smtClean="0"/>
              <a:t>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标签的属性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:</a:t>
            </a:r>
            <a:r>
              <a:rPr lang="zh-CN" altLang="en-US" dirty="0" smtClean="0"/>
              <a:t>图像文件地址</a:t>
            </a:r>
          </a:p>
          <a:p>
            <a:pPr lvl="1"/>
            <a:r>
              <a:rPr lang="en-US" altLang="zh-CN" dirty="0" smtClean="0"/>
              <a:t>width</a:t>
            </a:r>
            <a:r>
              <a:rPr lang="zh-CN" altLang="en-US" dirty="0" smtClean="0"/>
              <a:t>：图像大小</a:t>
            </a:r>
          </a:p>
          <a:p>
            <a:pPr lvl="1"/>
            <a:r>
              <a:rPr lang="en-US" altLang="zh-CN" dirty="0" smtClean="0"/>
              <a:t>height</a:t>
            </a:r>
          </a:p>
          <a:p>
            <a:pPr lvl="1"/>
            <a:r>
              <a:rPr lang="en-US" altLang="zh-CN" dirty="0" smtClean="0"/>
              <a:t>border:</a:t>
            </a:r>
            <a:r>
              <a:rPr lang="zh-CN" altLang="en-US" dirty="0" smtClean="0"/>
              <a:t>图像边框</a:t>
            </a:r>
          </a:p>
          <a:p>
            <a:pPr lvl="1"/>
            <a:r>
              <a:rPr lang="en-US" altLang="zh-CN" dirty="0" smtClean="0"/>
              <a:t>alt</a:t>
            </a:r>
            <a:r>
              <a:rPr lang="zh-CN" altLang="en-US" dirty="0" smtClean="0"/>
              <a:t>：给图像显示一个“交互文本”。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Title: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0D0915-BED3-464C-890E-C9F17541C92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常用标签（图像）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标记用于在页面中嵌入多媒体文件，但是用户计算机上需要事先安装相应的处理程序</a:t>
            </a:r>
            <a:r>
              <a:rPr lang="en-US" altLang="zh-CN" dirty="0" smtClean="0"/>
              <a:t>.(</a:t>
            </a:r>
            <a:r>
              <a:rPr lang="zh-CN" altLang="en-US" dirty="0" smtClean="0"/>
              <a:t>一般用于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和基于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内核的浏览器。火狐需要安装插件才行。</a:t>
            </a:r>
            <a:r>
              <a:rPr lang="en-US" altLang="zh-CN" dirty="0" smtClean="0"/>
              <a:t>)</a:t>
            </a:r>
          </a:p>
          <a:p>
            <a:pPr marL="420370" lvl="1" indent="-384175">
              <a:spcBef>
                <a:spcPts val="325"/>
              </a:spcBef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zh-CN" altLang="en-US" sz="1800" dirty="0" smtClean="0"/>
              <a:t>常用嵌入式文档的格式：</a:t>
            </a:r>
            <a:endParaRPr lang="en-US" altLang="zh-CN" sz="18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en-US" sz="1600" dirty="0" smtClean="0"/>
              <a:t>mp3, mid, wma, </a:t>
            </a:r>
            <a:r>
              <a:rPr lang="en-US" sz="1600" dirty="0" err="1" smtClean="0"/>
              <a:t>asf</a:t>
            </a:r>
            <a:r>
              <a:rPr lang="en-US" sz="1600" dirty="0" smtClean="0"/>
              <a:t>, </a:t>
            </a:r>
            <a:r>
              <a:rPr lang="en-US" sz="1600" dirty="0" err="1" smtClean="0"/>
              <a:t>swf</a:t>
            </a:r>
            <a:r>
              <a:rPr lang="en-US" sz="1600" dirty="0" smtClean="0"/>
              <a:t>, </a:t>
            </a:r>
            <a:r>
              <a:rPr lang="en-US" sz="1600" dirty="0" err="1" smtClean="0"/>
              <a:t>flv</a:t>
            </a:r>
            <a:r>
              <a:rPr lang="en-US" sz="1600" dirty="0" smtClean="0"/>
              <a:t>, </a:t>
            </a:r>
            <a:r>
              <a:rPr lang="en-US" sz="1600" dirty="0" err="1" smtClean="0"/>
              <a:t>rm</a:t>
            </a:r>
            <a:r>
              <a:rPr lang="en-US" sz="1600" dirty="0" smtClean="0"/>
              <a:t>, </a:t>
            </a:r>
            <a:r>
              <a:rPr lang="en-US" sz="1600" dirty="0" err="1" smtClean="0"/>
              <a:t>ra</a:t>
            </a:r>
            <a:r>
              <a:rPr lang="en-US" sz="1600" dirty="0" smtClean="0"/>
              <a:t>, ram, </a:t>
            </a:r>
            <a:r>
              <a:rPr lang="en-US" sz="1600" dirty="0" err="1" smtClean="0"/>
              <a:t>avi</a:t>
            </a: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215" lvl="2" indent="-384175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420370" lvl="1" indent="-384175">
              <a:spcBef>
                <a:spcPts val="325"/>
              </a:spcBef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en-US" sz="1800" dirty="0" smtClean="0"/>
              <a:t>testEmbed.html</a:t>
            </a:r>
          </a:p>
          <a:p>
            <a:pPr marL="118745" indent="-255905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4000" dirty="0" smtClean="0"/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&lt;embed&gt;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4005263"/>
          <a:ext cx="7920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&lt;embed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="ee.wmv"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="true" loop='true' hidden='false' width="100px" height="100px"   /&gt;</a:t>
                      </a:r>
                    </a:p>
                    <a:p>
                      <a:endParaRPr kumimoji="0"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是否自动播放嵌入的文件。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是否循环播放。也可以取数字，表明循环多少次。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hidden: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是否显示播放器。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&lt;table&gt;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表格头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行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&lt;td&gt;</a:t>
            </a:r>
            <a:r>
              <a:rPr lang="zh-CN" altLang="en-US" dirty="0" smtClean="0"/>
              <a:t>列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单元格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colspan</a:t>
            </a:r>
            <a:r>
              <a:rPr lang="en-US" altLang="zh-CN" dirty="0" smtClean="0"/>
              <a:t>=“2”</a:t>
            </a:r>
            <a:r>
              <a:rPr lang="zh-CN" altLang="en-US" dirty="0" smtClean="0"/>
              <a:t>跨两列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rowspan</a:t>
            </a:r>
            <a:r>
              <a:rPr lang="en-US" altLang="zh-CN" dirty="0" smtClean="0"/>
              <a:t>=“2”</a:t>
            </a:r>
            <a:r>
              <a:rPr lang="zh-CN" altLang="en-US" dirty="0" smtClean="0"/>
              <a:t>跨两行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align=</a:t>
            </a:r>
            <a:r>
              <a:rPr lang="en-US" altLang="zh-CN" dirty="0" err="1" smtClean="0"/>
              <a:t>left,right,center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对齐方式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2E69A3-BF99-4619-A861-2879C870C6F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表格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296</Words>
  <Application>Microsoft Office PowerPoint</Application>
  <PresentationFormat>全屏显示(4:3)</PresentationFormat>
  <Paragraphs>41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HTML语言</vt:lpstr>
      <vt:lpstr>HTML常用标签（图像）</vt:lpstr>
      <vt:lpstr>&lt;embed&gt;</vt:lpstr>
      <vt:lpstr>HTML常用标签(表格)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309</cp:revision>
  <dcterms:created xsi:type="dcterms:W3CDTF">2016-02-10T07:15:06Z</dcterms:created>
  <dcterms:modified xsi:type="dcterms:W3CDTF">2016-04-08T08:52:29Z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