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5EA4-1FC3-467F-942D-FFFA5CC52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DF3E-9B51-4224-BF05-97C775066F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软测作业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：简答题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2020.10.4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作业</a:t>
            </a:r>
            <a:r>
              <a:rPr lang="en-US" altLang="zh-CN" dirty="0" smtClean="0"/>
              <a:t>1:</a:t>
            </a:r>
            <a:r>
              <a:rPr lang="zh-CN" altLang="en-US" dirty="0" smtClean="0"/>
              <a:t>简答题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软件缺陷和故障的概念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软件测试的定义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软件开发过程与软件测试的关系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ct val="90000"/>
              </a:lnSpc>
              <a:spcAft>
                <a:spcPct val="20000"/>
              </a:spcAft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软件质量的概念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GB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注意事项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、作业提交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sz="2800" dirty="0" smtClean="0"/>
              <a:t> 同时发送至两个邮箱：hhli@bjtu.edu.cn，20112038@bjtu.edu.cn。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、提交时间：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日前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、以附件形式提交，</a:t>
            </a:r>
            <a:endParaRPr lang="zh-CN" altLang="en-US" dirty="0" smtClean="0"/>
          </a:p>
          <a:p>
            <a:r>
              <a:rPr lang="zh-CN" altLang="en-US" dirty="0" smtClean="0"/>
              <a:t>    文件名形式：</a:t>
            </a:r>
            <a:r>
              <a:rPr lang="zh-CN" altLang="en-US" dirty="0" smtClean="0">
                <a:solidFill>
                  <a:srgbClr val="FF0000"/>
                </a:solidFill>
              </a:rPr>
              <a:t>软测作业</a:t>
            </a:r>
            <a:r>
              <a:rPr lang="en-US" altLang="zh-CN" dirty="0" smtClean="0">
                <a:solidFill>
                  <a:srgbClr val="FF0000"/>
                </a:solidFill>
              </a:rPr>
              <a:t>-1-</a:t>
            </a:r>
            <a:r>
              <a:rPr lang="zh-CN" altLang="en-US" dirty="0" smtClean="0">
                <a:solidFill>
                  <a:srgbClr val="FF0000"/>
                </a:solidFill>
              </a:rPr>
              <a:t>学号姓名</a:t>
            </a:r>
            <a:r>
              <a:rPr lang="en-US" altLang="zh-CN" dirty="0" smtClean="0">
                <a:solidFill>
                  <a:srgbClr val="FF0000"/>
                </a:solidFill>
              </a:rPr>
              <a:t>.doc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全屏显示(4:3)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软测作业-1：简答题</vt:lpstr>
      <vt:lpstr>作业1:简答题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lilian</cp:lastModifiedBy>
  <cp:revision>19</cp:revision>
  <dcterms:created xsi:type="dcterms:W3CDTF">2017-09-19T14:08:00Z</dcterms:created>
  <dcterms:modified xsi:type="dcterms:W3CDTF">2020-10-05T03:33:36Z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