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78" r:id="rId3"/>
    <p:sldId id="258" r:id="rId5"/>
    <p:sldId id="259" r:id="rId6"/>
    <p:sldId id="264" r:id="rId7"/>
    <p:sldId id="265" r:id="rId8"/>
    <p:sldId id="266" r:id="rId9"/>
    <p:sldId id="260" r:id="rId10"/>
    <p:sldId id="267" r:id="rId11"/>
    <p:sldId id="268" r:id="rId12"/>
    <p:sldId id="269" r:id="rId13"/>
    <p:sldId id="261" r:id="rId14"/>
    <p:sldId id="271" r:id="rId15"/>
    <p:sldId id="272" r:id="rId16"/>
    <p:sldId id="273" r:id="rId17"/>
    <p:sldId id="262" r:id="rId18"/>
    <p:sldId id="274" r:id="rId19"/>
    <p:sldId id="276" r:id="rId20"/>
    <p:sldId id="263" r:id="rId21"/>
    <p:sldId id="275"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9DA3"/>
    <a:srgbClr val="8FF4F9"/>
    <a:srgbClr val="067A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showGuides="1">
      <p:cViewPr varScale="1">
        <p:scale>
          <a:sx n="52" d="100"/>
          <a:sy n="52" d="100"/>
        </p:scale>
        <p:origin x="66" y="1284"/>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067A80"/>
            </a:solidFill>
            <a:ln>
              <a:noFill/>
            </a:ln>
            <a:effectLst/>
          </c:spPr>
          <c:invertIfNegative val="0"/>
          <c:dLbls>
            <c:delete val="1"/>
          </c:dLbls>
          <c:cat>
            <c:strRef>
              <c:f>Sheet1!$A$2:$A$4</c:f>
              <c:strCache>
                <c:ptCount val="3"/>
                <c:pt idx="0">
                  <c:v>text</c:v>
                </c:pt>
                <c:pt idx="1">
                  <c:v>text</c:v>
                </c:pt>
                <c:pt idx="2">
                  <c:v>text</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Series 2</c:v>
                </c:pt>
              </c:strCache>
            </c:strRef>
          </c:tx>
          <c:spPr>
            <a:solidFill>
              <a:srgbClr val="089DA3"/>
            </a:solidFill>
            <a:ln>
              <a:noFill/>
            </a:ln>
            <a:effectLst/>
          </c:spPr>
          <c:invertIfNegative val="0"/>
          <c:dLbls>
            <c:delete val="1"/>
          </c:dLbls>
          <c:cat>
            <c:strRef>
              <c:f>Sheet1!$A$2:$A$4</c:f>
              <c:strCache>
                <c:ptCount val="3"/>
                <c:pt idx="0">
                  <c:v>text</c:v>
                </c:pt>
                <c:pt idx="1">
                  <c:v>text</c:v>
                </c:pt>
                <c:pt idx="2">
                  <c:v>text</c:v>
                </c:pt>
              </c:strCache>
            </c:strRef>
          </c:cat>
          <c:val>
            <c:numRef>
              <c:f>Sheet1!$C$2:$C$4</c:f>
              <c:numCache>
                <c:formatCode>General</c:formatCode>
                <c:ptCount val="3"/>
                <c:pt idx="0">
                  <c:v>2.4</c:v>
                </c:pt>
                <c:pt idx="1">
                  <c:v>4.4</c:v>
                </c:pt>
                <c:pt idx="2">
                  <c:v>1.8</c:v>
                </c:pt>
              </c:numCache>
            </c:numRef>
          </c:val>
        </c:ser>
        <c:ser>
          <c:idx val="2"/>
          <c:order val="2"/>
          <c:tx>
            <c:strRef>
              <c:f>Sheet1!$D$1</c:f>
              <c:strCache>
                <c:ptCount val="1"/>
                <c:pt idx="0">
                  <c:v>Series 3</c:v>
                </c:pt>
              </c:strCache>
            </c:strRef>
          </c:tx>
          <c:spPr>
            <a:solidFill>
              <a:srgbClr val="8FF4F9"/>
            </a:solidFill>
            <a:ln>
              <a:noFill/>
            </a:ln>
            <a:effectLst/>
          </c:spPr>
          <c:invertIfNegative val="0"/>
          <c:dLbls>
            <c:delete val="1"/>
          </c:dLbls>
          <c:cat>
            <c:strRef>
              <c:f>Sheet1!$A$2:$A$4</c:f>
              <c:strCache>
                <c:ptCount val="3"/>
                <c:pt idx="0">
                  <c:v>text</c:v>
                </c:pt>
                <c:pt idx="1">
                  <c:v>text</c:v>
                </c:pt>
                <c:pt idx="2">
                  <c:v>text</c:v>
                </c:pt>
              </c:strCache>
            </c:strRef>
          </c:cat>
          <c:val>
            <c:numRef>
              <c:f>Sheet1!$D$2:$D$4</c:f>
              <c:numCache>
                <c:formatCode>General</c:formatCode>
                <c:ptCount val="3"/>
                <c:pt idx="0">
                  <c:v>2</c:v>
                </c:pt>
                <c:pt idx="1">
                  <c:v>2</c:v>
                </c:pt>
                <c:pt idx="2">
                  <c:v>3</c:v>
                </c:pt>
              </c:numCache>
            </c:numRef>
          </c:val>
        </c:ser>
        <c:dLbls>
          <c:showLegendKey val="0"/>
          <c:showVal val="0"/>
          <c:showCatName val="0"/>
          <c:showSerName val="0"/>
          <c:showPercent val="0"/>
          <c:showBubbleSize val="0"/>
        </c:dLbls>
        <c:gapWidth val="100"/>
        <c:axId val="564607872"/>
        <c:axId val="564618752"/>
      </c:barChart>
      <c:catAx>
        <c:axId val="564607872"/>
        <c:scaling>
          <c:orientation val="minMax"/>
        </c:scaling>
        <c:delete val="0"/>
        <c:axPos val="l"/>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564618752"/>
        <c:crosses val="autoZero"/>
        <c:auto val="1"/>
        <c:lblAlgn val="ctr"/>
        <c:lblOffset val="100"/>
        <c:noMultiLvlLbl val="0"/>
      </c:catAx>
      <c:valAx>
        <c:axId val="564618752"/>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564607872"/>
        <c:crosses val="autoZero"/>
        <c:crossBetween val="between"/>
      </c:valAx>
      <c:spPr>
        <a:noFill/>
        <a:ln>
          <a:noFill/>
        </a:ln>
        <a:effectLst/>
      </c:spPr>
    </c:plotArea>
    <c:plotVisOnly val="1"/>
    <c:dispBlanksAs val="gap"/>
    <c:showDLblsOverMax val="0"/>
  </c:chart>
  <c:spPr>
    <a:noFill/>
    <a:ln>
      <a:noFill/>
    </a:ln>
    <a:effectLst/>
  </c:spPr>
  <c:txPr>
    <a:bodyPr/>
    <a:lstStyle/>
    <a:p>
      <a:pPr>
        <a:defRPr lang="zh-CN">
          <a:solidFill>
            <a:schemeClr val="tx1">
              <a:lumMod val="75000"/>
              <a:lumOff val="25000"/>
            </a:schemeClr>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97352F1-2F0F-46AE-B960-90F1962BE851}" type="doc">
      <dgm:prSet loTypeId="urn:microsoft.com/office/officeart/2005/8/layout/lProcess3#1" loCatId="process" qsTypeId="urn:microsoft.com/office/officeart/2005/8/quickstyle/simple1#2" qsCatId="simple" csTypeId="urn:microsoft.com/office/officeart/2005/8/colors/colorful1#1" csCatId="colorful" phldr="1"/>
      <dgm:spPr/>
      <dgm:t>
        <a:bodyPr/>
        <a:lstStyle/>
        <a:p>
          <a:endParaRPr lang="id-ID"/>
        </a:p>
      </dgm:t>
    </dgm:pt>
    <dgm:pt modelId="{7292E777-97C2-453E-A0CE-E3BD9E1E57BB}">
      <dgm:prSet phldrT="[Text]"/>
      <dgm:spPr>
        <a:solidFill>
          <a:srgbClr val="067A80"/>
        </a:solidFill>
      </dgm:spPr>
      <dgm:t>
        <a:bodyPr/>
        <a:lstStyle/>
        <a:p>
          <a:endParaRPr lang="id-ID" dirty="0"/>
        </a:p>
      </dgm:t>
    </dgm:pt>
    <dgm:pt modelId="{E7F258B7-49EC-4C90-B9ED-C19969E062B5}" cxnId="{0EB01535-C5A8-4588-BAC5-F0A24F86C84F}" type="parTrans">
      <dgm:prSet/>
      <dgm:spPr/>
      <dgm:t>
        <a:bodyPr/>
        <a:lstStyle/>
        <a:p>
          <a:endParaRPr lang="id-ID"/>
        </a:p>
      </dgm:t>
    </dgm:pt>
    <dgm:pt modelId="{652825C0-5A45-48B6-918F-E268F22716D2}" cxnId="{0EB01535-C5A8-4588-BAC5-F0A24F86C84F}" type="sibTrans">
      <dgm:prSet/>
      <dgm:spPr/>
      <dgm:t>
        <a:bodyPr/>
        <a:lstStyle/>
        <a:p>
          <a:endParaRPr lang="id-ID"/>
        </a:p>
      </dgm:t>
    </dgm:pt>
    <dgm:pt modelId="{339707B3-FBF4-46A9-A6CB-FD10E8EC439B}">
      <dgm:prSet phldrT="[Text]" custT="1"/>
      <dgm:spPr>
        <a:solidFill>
          <a:srgbClr val="089DA3"/>
        </a:solidFill>
        <a:ln>
          <a:noFill/>
        </a:ln>
      </dgm:spPr>
      <dgm:t>
        <a:bodyPr/>
        <a:lstStyle/>
        <a:p>
          <a:endParaRPr lang="id-ID" sz="1200" b="0" dirty="0"/>
        </a:p>
      </dgm:t>
    </dgm:pt>
    <dgm:pt modelId="{E6C6D69D-AB75-43A6-A943-116D25A08309}" cxnId="{9F5D8250-BE50-48DF-A9F1-3275353EDB6F}" type="parTrans">
      <dgm:prSet/>
      <dgm:spPr/>
      <dgm:t>
        <a:bodyPr/>
        <a:lstStyle/>
        <a:p>
          <a:endParaRPr lang="id-ID"/>
        </a:p>
      </dgm:t>
    </dgm:pt>
    <dgm:pt modelId="{C8F41EE5-FAC9-4D38-836C-7615692AD753}" cxnId="{9F5D8250-BE50-48DF-A9F1-3275353EDB6F}" type="sibTrans">
      <dgm:prSet/>
      <dgm:spPr/>
      <dgm:t>
        <a:bodyPr/>
        <a:lstStyle/>
        <a:p>
          <a:endParaRPr lang="id-ID"/>
        </a:p>
      </dgm:t>
    </dgm:pt>
    <dgm:pt modelId="{E937D3E9-5C85-4BAA-A612-54210E5A1FE9}">
      <dgm:prSet phldrT="[Text]"/>
      <dgm:spPr>
        <a:solidFill>
          <a:srgbClr val="067A80"/>
        </a:solidFill>
      </dgm:spPr>
      <dgm:t>
        <a:bodyPr/>
        <a:lstStyle/>
        <a:p>
          <a:endParaRPr lang="id-ID" dirty="0"/>
        </a:p>
      </dgm:t>
    </dgm:pt>
    <dgm:pt modelId="{91AF31F3-7B17-46F0-9352-0647ACF6DC7C}" cxnId="{CE63E1CB-43B2-4B92-88FB-C32423FDA162}" type="parTrans">
      <dgm:prSet/>
      <dgm:spPr/>
      <dgm:t>
        <a:bodyPr/>
        <a:lstStyle/>
        <a:p>
          <a:endParaRPr lang="id-ID"/>
        </a:p>
      </dgm:t>
    </dgm:pt>
    <dgm:pt modelId="{D32E05B8-4F8E-4C7A-9F99-05ED30FA64B5}" cxnId="{CE63E1CB-43B2-4B92-88FB-C32423FDA162}" type="sibTrans">
      <dgm:prSet/>
      <dgm:spPr/>
      <dgm:t>
        <a:bodyPr/>
        <a:lstStyle/>
        <a:p>
          <a:endParaRPr lang="id-ID"/>
        </a:p>
      </dgm:t>
    </dgm:pt>
    <dgm:pt modelId="{A0A02DE7-588E-44AE-8F48-CC24AC74AAF5}">
      <dgm:prSet phldrT="[Text]" custT="1"/>
      <dgm:spPr>
        <a:solidFill>
          <a:srgbClr val="089DA3"/>
        </a:solidFill>
        <a:ln>
          <a:noFill/>
        </a:ln>
      </dgm:spPr>
      <dgm:t>
        <a:bodyPr/>
        <a:lstStyle/>
        <a:p>
          <a:endParaRPr lang="id-ID" sz="1200" b="0" dirty="0"/>
        </a:p>
      </dgm:t>
    </dgm:pt>
    <dgm:pt modelId="{15297019-3B8A-495A-B028-774BA0F83323}" cxnId="{23B5C20B-BBEA-458E-A0E1-B576BE2FF408}" type="parTrans">
      <dgm:prSet/>
      <dgm:spPr/>
      <dgm:t>
        <a:bodyPr/>
        <a:lstStyle/>
        <a:p>
          <a:endParaRPr lang="id-ID"/>
        </a:p>
      </dgm:t>
    </dgm:pt>
    <dgm:pt modelId="{8DA9EED2-AD6E-46A6-9C08-54038B375186}" cxnId="{23B5C20B-BBEA-458E-A0E1-B576BE2FF408}" type="sibTrans">
      <dgm:prSet/>
      <dgm:spPr/>
      <dgm:t>
        <a:bodyPr/>
        <a:lstStyle/>
        <a:p>
          <a:endParaRPr lang="id-ID"/>
        </a:p>
      </dgm:t>
    </dgm:pt>
    <dgm:pt modelId="{44B2AEAC-626B-42B9-8162-DC7464A5CC4E}">
      <dgm:prSet phldrT="[Text]"/>
      <dgm:spPr>
        <a:solidFill>
          <a:srgbClr val="067A80"/>
        </a:solidFill>
      </dgm:spPr>
      <dgm:t>
        <a:bodyPr/>
        <a:lstStyle/>
        <a:p>
          <a:endParaRPr lang="id-ID" dirty="0"/>
        </a:p>
      </dgm:t>
    </dgm:pt>
    <dgm:pt modelId="{19B24548-0319-49A6-ACA7-6664859B6B15}" cxnId="{6B06A62D-8143-4C18-81F0-68423F3DC2A0}" type="parTrans">
      <dgm:prSet/>
      <dgm:spPr/>
      <dgm:t>
        <a:bodyPr/>
        <a:lstStyle/>
        <a:p>
          <a:endParaRPr lang="id-ID"/>
        </a:p>
      </dgm:t>
    </dgm:pt>
    <dgm:pt modelId="{A46F7768-A467-40C4-861E-94A03012D099}" cxnId="{6B06A62D-8143-4C18-81F0-68423F3DC2A0}" type="sibTrans">
      <dgm:prSet/>
      <dgm:spPr/>
      <dgm:t>
        <a:bodyPr/>
        <a:lstStyle/>
        <a:p>
          <a:endParaRPr lang="id-ID"/>
        </a:p>
      </dgm:t>
    </dgm:pt>
    <dgm:pt modelId="{3133C97D-2377-4B42-BAD8-8BE1C1C58603}">
      <dgm:prSet phldrT="[Text]" custT="1"/>
      <dgm:spPr>
        <a:solidFill>
          <a:srgbClr val="089DA3"/>
        </a:solidFill>
        <a:ln>
          <a:noFill/>
        </a:ln>
      </dgm:spPr>
      <dgm:t>
        <a:bodyPr/>
        <a:lstStyle/>
        <a:p>
          <a:endParaRPr lang="id-ID" sz="1200" b="0" dirty="0"/>
        </a:p>
      </dgm:t>
    </dgm:pt>
    <dgm:pt modelId="{10685D50-BBFF-4DCA-B422-2F2B5378BF9E}" cxnId="{03D4193A-4BCE-4605-8B14-FD9B465D9583}" type="parTrans">
      <dgm:prSet/>
      <dgm:spPr/>
      <dgm:t>
        <a:bodyPr/>
        <a:lstStyle/>
        <a:p>
          <a:endParaRPr lang="id-ID"/>
        </a:p>
      </dgm:t>
    </dgm:pt>
    <dgm:pt modelId="{38DF4725-6BD5-4865-8EB7-FB36F7032009}" cxnId="{03D4193A-4BCE-4605-8B14-FD9B465D9583}" type="sibTrans">
      <dgm:prSet/>
      <dgm:spPr/>
      <dgm:t>
        <a:bodyPr/>
        <a:lstStyle/>
        <a:p>
          <a:endParaRPr lang="id-ID"/>
        </a:p>
      </dgm:t>
    </dgm:pt>
    <dgm:pt modelId="{2D75D709-BB51-4238-9449-46ED0DF30534}">
      <dgm:prSet phldrT="[Text]"/>
      <dgm:spPr>
        <a:solidFill>
          <a:srgbClr val="067A80"/>
        </a:solidFill>
      </dgm:spPr>
      <dgm:t>
        <a:bodyPr/>
        <a:lstStyle/>
        <a:p>
          <a:endParaRPr lang="id-ID" dirty="0"/>
        </a:p>
      </dgm:t>
    </dgm:pt>
    <dgm:pt modelId="{7B62555E-F530-486D-9D47-E25A064AE1A0}" cxnId="{91AE4C03-20AB-4B29-A76C-7D6B8C45E724}" type="parTrans">
      <dgm:prSet/>
      <dgm:spPr/>
      <dgm:t>
        <a:bodyPr/>
        <a:lstStyle/>
        <a:p>
          <a:endParaRPr lang="id-ID"/>
        </a:p>
      </dgm:t>
    </dgm:pt>
    <dgm:pt modelId="{43C591DB-7AFD-4656-8507-030CE65A622D}" cxnId="{91AE4C03-20AB-4B29-A76C-7D6B8C45E724}" type="sibTrans">
      <dgm:prSet/>
      <dgm:spPr/>
      <dgm:t>
        <a:bodyPr/>
        <a:lstStyle/>
        <a:p>
          <a:endParaRPr lang="id-ID"/>
        </a:p>
      </dgm:t>
    </dgm:pt>
    <dgm:pt modelId="{730006CD-0CC3-4E36-B828-DDA4C9E8EBDF}">
      <dgm:prSet phldrT="[Text]" custT="1"/>
      <dgm:spPr>
        <a:solidFill>
          <a:srgbClr val="089DA3"/>
        </a:solidFill>
        <a:ln>
          <a:noFill/>
        </a:ln>
      </dgm:spPr>
      <dgm:t>
        <a:bodyPr/>
        <a:lstStyle/>
        <a:p>
          <a:endParaRPr lang="id-ID" sz="1200" b="0" dirty="0"/>
        </a:p>
      </dgm:t>
    </dgm:pt>
    <dgm:pt modelId="{5F116ECC-5B18-42E0-B4D3-77246CD1679E}" cxnId="{7935EA81-72CF-4108-A5F0-5F5C6D81D905}" type="parTrans">
      <dgm:prSet/>
      <dgm:spPr/>
      <dgm:t>
        <a:bodyPr/>
        <a:lstStyle/>
        <a:p>
          <a:endParaRPr lang="id-ID"/>
        </a:p>
      </dgm:t>
    </dgm:pt>
    <dgm:pt modelId="{20C4CA37-41EC-4112-95A1-9B320E682BB5}" cxnId="{7935EA81-72CF-4108-A5F0-5F5C6D81D905}" type="sibTrans">
      <dgm:prSet/>
      <dgm:spPr/>
      <dgm:t>
        <a:bodyPr/>
        <a:lstStyle/>
        <a:p>
          <a:endParaRPr lang="id-ID"/>
        </a:p>
      </dgm:t>
    </dgm:pt>
    <dgm:pt modelId="{6CCC888A-610A-4199-AE46-8208558537D8}">
      <dgm:prSet phldrT="[Text]" custT="1"/>
      <dgm:spPr>
        <a:noFill/>
        <a:ln>
          <a:noFill/>
        </a:ln>
      </dgm:spPr>
      <dgm:t>
        <a:bodyPr/>
        <a:lstStyle/>
        <a:p>
          <a:pPr algn="l"/>
          <a:endParaRPr lang="id-ID" sz="1100" dirty="0">
            <a:solidFill>
              <a:schemeClr val="bg1">
                <a:lumMod val="65000"/>
              </a:schemeClr>
            </a:solidFill>
          </a:endParaRPr>
        </a:p>
      </dgm:t>
    </dgm:pt>
    <dgm:pt modelId="{B2FF6929-3B4A-47E8-A51B-171305A3DBA8}" cxnId="{1B1802EE-76F8-42CE-97B2-2E8654ACE95B}" type="sibTrans">
      <dgm:prSet/>
      <dgm:spPr/>
      <dgm:t>
        <a:bodyPr/>
        <a:lstStyle/>
        <a:p>
          <a:endParaRPr lang="id-ID"/>
        </a:p>
      </dgm:t>
    </dgm:pt>
    <dgm:pt modelId="{0269C25E-3B14-4287-8787-1AF388FB7CEE}" cxnId="{1B1802EE-76F8-42CE-97B2-2E8654ACE95B}" type="parTrans">
      <dgm:prSet/>
      <dgm:spPr/>
      <dgm:t>
        <a:bodyPr/>
        <a:lstStyle/>
        <a:p>
          <a:endParaRPr lang="id-ID"/>
        </a:p>
      </dgm:t>
    </dgm:pt>
    <dgm:pt modelId="{85B87582-E9D0-4A2F-941E-49273BAA285D}" type="pres">
      <dgm:prSet presAssocID="{C97352F1-2F0F-46AE-B960-90F1962BE851}" presName="Name0" presStyleCnt="0">
        <dgm:presLayoutVars>
          <dgm:chPref val="3"/>
          <dgm:dir/>
          <dgm:animLvl val="lvl"/>
          <dgm:resizeHandles/>
        </dgm:presLayoutVars>
      </dgm:prSet>
      <dgm:spPr/>
      <dgm:t>
        <a:bodyPr/>
        <a:lstStyle/>
        <a:p>
          <a:endParaRPr lang="id-ID"/>
        </a:p>
      </dgm:t>
    </dgm:pt>
    <dgm:pt modelId="{E1089C31-0B4E-41C0-9342-90A0FBC06D84}" type="pres">
      <dgm:prSet presAssocID="{7292E777-97C2-453E-A0CE-E3BD9E1E57BB}" presName="horFlow" presStyleCnt="0"/>
      <dgm:spPr/>
      <dgm:t>
        <a:bodyPr/>
        <a:lstStyle/>
        <a:p>
          <a:endParaRPr lang="id-ID"/>
        </a:p>
      </dgm:t>
    </dgm:pt>
    <dgm:pt modelId="{4B58B938-9601-47FC-BAA2-42FE1EACA4C0}" type="pres">
      <dgm:prSet presAssocID="{7292E777-97C2-453E-A0CE-E3BD9E1E57BB}" presName="bigChev" presStyleLbl="node1" presStyleIdx="0" presStyleCnt="4" custLinFactX="-11543" custLinFactNeighborX="-100000" custLinFactNeighborY="5791"/>
      <dgm:spPr>
        <a:prstGeom prst="flowChartPreparation">
          <a:avLst/>
        </a:prstGeom>
      </dgm:spPr>
      <dgm:t>
        <a:bodyPr/>
        <a:lstStyle/>
        <a:p>
          <a:endParaRPr lang="id-ID"/>
        </a:p>
      </dgm:t>
    </dgm:pt>
    <dgm:pt modelId="{CA752F61-4E56-4904-A1DE-9324598C58DD}" type="pres">
      <dgm:prSet presAssocID="{E6C6D69D-AB75-43A6-A943-116D25A08309}" presName="parTrans" presStyleCnt="0"/>
      <dgm:spPr/>
      <dgm:t>
        <a:bodyPr/>
        <a:lstStyle/>
        <a:p>
          <a:endParaRPr lang="id-ID"/>
        </a:p>
      </dgm:t>
    </dgm:pt>
    <dgm:pt modelId="{B5761A2D-F8D4-4547-B0CC-E9C37EFD3E8E}" type="pres">
      <dgm:prSet presAssocID="{339707B3-FBF4-46A9-A6CB-FD10E8EC439B}" presName="node" presStyleLbl="alignAccFollowNode1" presStyleIdx="0" presStyleCnt="5" custScaleX="113901" custScaleY="81267" custLinFactX="-8965" custLinFactNeighborX="-100000" custLinFactNeighborY="7436">
        <dgm:presLayoutVars>
          <dgm:bulletEnabled val="1"/>
        </dgm:presLayoutVars>
      </dgm:prSet>
      <dgm:spPr/>
      <dgm:t>
        <a:bodyPr/>
        <a:lstStyle/>
        <a:p>
          <a:endParaRPr lang="id-ID"/>
        </a:p>
      </dgm:t>
    </dgm:pt>
    <dgm:pt modelId="{C0505143-889A-499E-B2A1-D16014E9D331}" type="pres">
      <dgm:prSet presAssocID="{7292E777-97C2-453E-A0CE-E3BD9E1E57BB}" presName="vSp" presStyleCnt="0"/>
      <dgm:spPr/>
      <dgm:t>
        <a:bodyPr/>
        <a:lstStyle/>
        <a:p>
          <a:endParaRPr lang="id-ID"/>
        </a:p>
      </dgm:t>
    </dgm:pt>
    <dgm:pt modelId="{66B36CAA-0D28-4317-ACB8-E56FBB7F8E5B}" type="pres">
      <dgm:prSet presAssocID="{2D75D709-BB51-4238-9449-46ED0DF30534}" presName="horFlow" presStyleCnt="0"/>
      <dgm:spPr/>
      <dgm:t>
        <a:bodyPr/>
        <a:lstStyle/>
        <a:p>
          <a:endParaRPr lang="id-ID"/>
        </a:p>
      </dgm:t>
    </dgm:pt>
    <dgm:pt modelId="{3C2355F9-0040-4A1C-8BF9-DFFE05ADACE5}" type="pres">
      <dgm:prSet presAssocID="{2D75D709-BB51-4238-9449-46ED0DF30534}" presName="bigChev" presStyleLbl="node1" presStyleIdx="1" presStyleCnt="4" custLinFactX="-11543" custLinFactNeighborX="-100000" custLinFactNeighborY="5791"/>
      <dgm:spPr>
        <a:prstGeom prst="flowChartPreparation">
          <a:avLst/>
        </a:prstGeom>
      </dgm:spPr>
      <dgm:t>
        <a:bodyPr/>
        <a:lstStyle/>
        <a:p>
          <a:endParaRPr lang="id-ID"/>
        </a:p>
      </dgm:t>
    </dgm:pt>
    <dgm:pt modelId="{AF8B1CA8-59D6-449E-B00D-0ED061239176}" type="pres">
      <dgm:prSet presAssocID="{5F116ECC-5B18-42E0-B4D3-77246CD1679E}" presName="parTrans" presStyleCnt="0"/>
      <dgm:spPr/>
      <dgm:t>
        <a:bodyPr/>
        <a:lstStyle/>
        <a:p>
          <a:endParaRPr lang="id-ID"/>
        </a:p>
      </dgm:t>
    </dgm:pt>
    <dgm:pt modelId="{A11FB477-38B4-4B67-9469-6CD4832D1527}" type="pres">
      <dgm:prSet presAssocID="{730006CD-0CC3-4E36-B828-DDA4C9E8EBDF}" presName="node" presStyleLbl="alignAccFollowNode1" presStyleIdx="1" presStyleCnt="5" custScaleX="113901" custScaleY="81267" custLinFactX="-8965" custLinFactNeighborX="-100000" custLinFactNeighborY="7436">
        <dgm:presLayoutVars>
          <dgm:bulletEnabled val="1"/>
        </dgm:presLayoutVars>
      </dgm:prSet>
      <dgm:spPr/>
      <dgm:t>
        <a:bodyPr/>
        <a:lstStyle/>
        <a:p>
          <a:endParaRPr lang="id-ID"/>
        </a:p>
      </dgm:t>
    </dgm:pt>
    <dgm:pt modelId="{180C9834-320B-4AE5-8852-5546BCA05095}" type="pres">
      <dgm:prSet presAssocID="{2D75D709-BB51-4238-9449-46ED0DF30534}" presName="vSp" presStyleCnt="0"/>
      <dgm:spPr/>
      <dgm:t>
        <a:bodyPr/>
        <a:lstStyle/>
        <a:p>
          <a:endParaRPr lang="id-ID"/>
        </a:p>
      </dgm:t>
    </dgm:pt>
    <dgm:pt modelId="{A68830F6-0E11-44C3-80BB-7C09AA682073}" type="pres">
      <dgm:prSet presAssocID="{44B2AEAC-626B-42B9-8162-DC7464A5CC4E}" presName="horFlow" presStyleCnt="0"/>
      <dgm:spPr/>
      <dgm:t>
        <a:bodyPr/>
        <a:lstStyle/>
        <a:p>
          <a:endParaRPr lang="id-ID"/>
        </a:p>
      </dgm:t>
    </dgm:pt>
    <dgm:pt modelId="{F97A656D-DBC6-42E5-9D88-95EF4E895296}" type="pres">
      <dgm:prSet presAssocID="{44B2AEAC-626B-42B9-8162-DC7464A5CC4E}" presName="bigChev" presStyleLbl="node1" presStyleIdx="2" presStyleCnt="4" custLinFactX="-11543" custLinFactNeighborX="-100000" custLinFactNeighborY="1543"/>
      <dgm:spPr>
        <a:prstGeom prst="flowChartPreparation">
          <a:avLst/>
        </a:prstGeom>
      </dgm:spPr>
      <dgm:t>
        <a:bodyPr/>
        <a:lstStyle/>
        <a:p>
          <a:endParaRPr lang="id-ID"/>
        </a:p>
      </dgm:t>
    </dgm:pt>
    <dgm:pt modelId="{6AEDD018-E8E4-4309-BB80-4A7D43AA87A2}" type="pres">
      <dgm:prSet presAssocID="{10685D50-BBFF-4DCA-B422-2F2B5378BF9E}" presName="parTrans" presStyleCnt="0"/>
      <dgm:spPr/>
      <dgm:t>
        <a:bodyPr/>
        <a:lstStyle/>
        <a:p>
          <a:endParaRPr lang="id-ID"/>
        </a:p>
      </dgm:t>
    </dgm:pt>
    <dgm:pt modelId="{65A5D507-B3A4-4BF4-94BA-4F181C6F16F5}" type="pres">
      <dgm:prSet presAssocID="{3133C97D-2377-4B42-BAD8-8BE1C1C58603}" presName="node" presStyleLbl="alignAccFollowNode1" presStyleIdx="2" presStyleCnt="5" custScaleX="113901" custScaleY="81267" custLinFactX="-8221" custLinFactNeighborX="-100000" custLinFactNeighborY="1859">
        <dgm:presLayoutVars>
          <dgm:bulletEnabled val="1"/>
        </dgm:presLayoutVars>
      </dgm:prSet>
      <dgm:spPr/>
      <dgm:t>
        <a:bodyPr/>
        <a:lstStyle/>
        <a:p>
          <a:endParaRPr lang="id-ID"/>
        </a:p>
      </dgm:t>
    </dgm:pt>
    <dgm:pt modelId="{CBED771D-6251-4DD0-A1F9-735EE4FA8C39}" type="pres">
      <dgm:prSet presAssocID="{44B2AEAC-626B-42B9-8162-DC7464A5CC4E}" presName="vSp" presStyleCnt="0"/>
      <dgm:spPr/>
      <dgm:t>
        <a:bodyPr/>
        <a:lstStyle/>
        <a:p>
          <a:endParaRPr lang="id-ID"/>
        </a:p>
      </dgm:t>
    </dgm:pt>
    <dgm:pt modelId="{3B3A9660-434E-483A-B033-EB369CA8C147}" type="pres">
      <dgm:prSet presAssocID="{E937D3E9-5C85-4BAA-A612-54210E5A1FE9}" presName="horFlow" presStyleCnt="0"/>
      <dgm:spPr/>
      <dgm:t>
        <a:bodyPr/>
        <a:lstStyle/>
        <a:p>
          <a:endParaRPr lang="id-ID"/>
        </a:p>
      </dgm:t>
    </dgm:pt>
    <dgm:pt modelId="{7992F270-203A-427F-905E-B0B8E6FF63B2}" type="pres">
      <dgm:prSet presAssocID="{E937D3E9-5C85-4BAA-A612-54210E5A1FE9}" presName="bigChev" presStyleLbl="node1" presStyleIdx="3" presStyleCnt="4" custLinFactX="-11543" custLinFactNeighborX="-100000" custLinFactNeighborY="-3086"/>
      <dgm:spPr>
        <a:prstGeom prst="flowChartPreparation">
          <a:avLst/>
        </a:prstGeom>
      </dgm:spPr>
      <dgm:t>
        <a:bodyPr/>
        <a:lstStyle/>
        <a:p>
          <a:endParaRPr lang="id-ID"/>
        </a:p>
      </dgm:t>
    </dgm:pt>
    <dgm:pt modelId="{ACABBE9D-222C-4616-A90E-B197C201DC5F}" type="pres">
      <dgm:prSet presAssocID="{15297019-3B8A-495A-B028-774BA0F83323}" presName="parTrans" presStyleCnt="0"/>
      <dgm:spPr/>
      <dgm:t>
        <a:bodyPr/>
        <a:lstStyle/>
        <a:p>
          <a:endParaRPr lang="id-ID"/>
        </a:p>
      </dgm:t>
    </dgm:pt>
    <dgm:pt modelId="{7242D4DE-B7CC-46DB-81C4-58755C1C153C}" type="pres">
      <dgm:prSet presAssocID="{A0A02DE7-588E-44AE-8F48-CC24AC74AAF5}" presName="node" presStyleLbl="alignAccFollowNode1" presStyleIdx="3" presStyleCnt="5" custScaleX="113901" custScaleY="81267" custLinFactX="-8221" custLinFactNeighborX="-100000" custLinFactNeighborY="-1859">
        <dgm:presLayoutVars>
          <dgm:bulletEnabled val="1"/>
        </dgm:presLayoutVars>
      </dgm:prSet>
      <dgm:spPr/>
      <dgm:t>
        <a:bodyPr/>
        <a:lstStyle/>
        <a:p>
          <a:endParaRPr lang="id-ID"/>
        </a:p>
      </dgm:t>
    </dgm:pt>
    <dgm:pt modelId="{4BA9D622-0C58-47DC-AB30-DF0F731D7B8D}" type="pres">
      <dgm:prSet presAssocID="{8DA9EED2-AD6E-46A6-9C08-54038B375186}" presName="sibTrans" presStyleCnt="0"/>
      <dgm:spPr/>
      <dgm:t>
        <a:bodyPr/>
        <a:lstStyle/>
        <a:p>
          <a:endParaRPr lang="id-ID"/>
        </a:p>
      </dgm:t>
    </dgm:pt>
    <dgm:pt modelId="{92D56636-B96B-452F-8A5A-42CF2095903A}" type="pres">
      <dgm:prSet presAssocID="{6CCC888A-610A-4199-AE46-8208558537D8}" presName="node" presStyleLbl="alignAccFollowNode1" presStyleIdx="4" presStyleCnt="5" custScaleX="342084" custLinFactX="-1486" custLinFactNeighborX="-100000" custLinFactNeighborY="-1859">
        <dgm:presLayoutVars>
          <dgm:bulletEnabled val="1"/>
        </dgm:presLayoutVars>
      </dgm:prSet>
      <dgm:spPr/>
      <dgm:t>
        <a:bodyPr/>
        <a:lstStyle/>
        <a:p>
          <a:endParaRPr lang="id-ID"/>
        </a:p>
      </dgm:t>
    </dgm:pt>
  </dgm:ptLst>
  <dgm:cxnLst>
    <dgm:cxn modelId="{0EB01535-C5A8-4588-BAC5-F0A24F86C84F}" srcId="{C97352F1-2F0F-46AE-B960-90F1962BE851}" destId="{7292E777-97C2-453E-A0CE-E3BD9E1E57BB}" srcOrd="0" destOrd="0" parTransId="{E7F258B7-49EC-4C90-B9ED-C19969E062B5}" sibTransId="{652825C0-5A45-48B6-918F-E268F22716D2}"/>
    <dgm:cxn modelId="{CE63E1CB-43B2-4B92-88FB-C32423FDA162}" srcId="{C97352F1-2F0F-46AE-B960-90F1962BE851}" destId="{E937D3E9-5C85-4BAA-A612-54210E5A1FE9}" srcOrd="3" destOrd="0" parTransId="{91AF31F3-7B17-46F0-9352-0647ACF6DC7C}" sibTransId="{D32E05B8-4F8E-4C7A-9F99-05ED30FA64B5}"/>
    <dgm:cxn modelId="{835F6088-022E-4E7A-A945-9ACF97441733}" type="presOf" srcId="{44B2AEAC-626B-42B9-8162-DC7464A5CC4E}" destId="{F97A656D-DBC6-42E5-9D88-95EF4E895296}" srcOrd="0" destOrd="0" presId="urn:microsoft.com/office/officeart/2005/8/layout/lProcess3#1"/>
    <dgm:cxn modelId="{03D4193A-4BCE-4605-8B14-FD9B465D9583}" srcId="{44B2AEAC-626B-42B9-8162-DC7464A5CC4E}" destId="{3133C97D-2377-4B42-BAD8-8BE1C1C58603}" srcOrd="0" destOrd="0" parTransId="{10685D50-BBFF-4DCA-B422-2F2B5378BF9E}" sibTransId="{38DF4725-6BD5-4865-8EB7-FB36F7032009}"/>
    <dgm:cxn modelId="{B60E5378-5F9F-49E4-92C3-2546F1CEC567}" type="presOf" srcId="{A0A02DE7-588E-44AE-8F48-CC24AC74AAF5}" destId="{7242D4DE-B7CC-46DB-81C4-58755C1C153C}" srcOrd="0" destOrd="0" presId="urn:microsoft.com/office/officeart/2005/8/layout/lProcess3#1"/>
    <dgm:cxn modelId="{E6A9928C-B82B-4FC4-973E-C5054D681AB8}" type="presOf" srcId="{730006CD-0CC3-4E36-B828-DDA4C9E8EBDF}" destId="{A11FB477-38B4-4B67-9469-6CD4832D1527}" srcOrd="0" destOrd="0" presId="urn:microsoft.com/office/officeart/2005/8/layout/lProcess3#1"/>
    <dgm:cxn modelId="{C30BA918-882E-423F-95F7-78BCA5042A0C}" type="presOf" srcId="{7292E777-97C2-453E-A0CE-E3BD9E1E57BB}" destId="{4B58B938-9601-47FC-BAA2-42FE1EACA4C0}" srcOrd="0" destOrd="0" presId="urn:microsoft.com/office/officeart/2005/8/layout/lProcess3#1"/>
    <dgm:cxn modelId="{EB4EB63C-1764-4A9E-A5A6-0343E034E63C}" type="presOf" srcId="{3133C97D-2377-4B42-BAD8-8BE1C1C58603}" destId="{65A5D507-B3A4-4BF4-94BA-4F181C6F16F5}" srcOrd="0" destOrd="0" presId="urn:microsoft.com/office/officeart/2005/8/layout/lProcess3#1"/>
    <dgm:cxn modelId="{B962689B-AB8D-4A0E-BED0-4143F1D056AF}" type="presOf" srcId="{E937D3E9-5C85-4BAA-A612-54210E5A1FE9}" destId="{7992F270-203A-427F-905E-B0B8E6FF63B2}" srcOrd="0" destOrd="0" presId="urn:microsoft.com/office/officeart/2005/8/layout/lProcess3#1"/>
    <dgm:cxn modelId="{B44E21B9-DEB5-427C-B981-B4220D297F46}" type="presOf" srcId="{6CCC888A-610A-4199-AE46-8208558537D8}" destId="{92D56636-B96B-452F-8A5A-42CF2095903A}" srcOrd="0" destOrd="0" presId="urn:microsoft.com/office/officeart/2005/8/layout/lProcess3#1"/>
    <dgm:cxn modelId="{7935EA81-72CF-4108-A5F0-5F5C6D81D905}" srcId="{2D75D709-BB51-4238-9449-46ED0DF30534}" destId="{730006CD-0CC3-4E36-B828-DDA4C9E8EBDF}" srcOrd="0" destOrd="0" parTransId="{5F116ECC-5B18-42E0-B4D3-77246CD1679E}" sibTransId="{20C4CA37-41EC-4112-95A1-9B320E682BB5}"/>
    <dgm:cxn modelId="{23B5C20B-BBEA-458E-A0E1-B576BE2FF408}" srcId="{E937D3E9-5C85-4BAA-A612-54210E5A1FE9}" destId="{A0A02DE7-588E-44AE-8F48-CC24AC74AAF5}" srcOrd="0" destOrd="0" parTransId="{15297019-3B8A-495A-B028-774BA0F83323}" sibTransId="{8DA9EED2-AD6E-46A6-9C08-54038B375186}"/>
    <dgm:cxn modelId="{1B1802EE-76F8-42CE-97B2-2E8654ACE95B}" srcId="{E937D3E9-5C85-4BAA-A612-54210E5A1FE9}" destId="{6CCC888A-610A-4199-AE46-8208558537D8}" srcOrd="1" destOrd="0" parTransId="{0269C25E-3B14-4287-8787-1AF388FB7CEE}" sibTransId="{B2FF6929-3B4A-47E8-A51B-171305A3DBA8}"/>
    <dgm:cxn modelId="{63CD2E31-2101-4C9E-804E-548F573EB5D2}" type="presOf" srcId="{339707B3-FBF4-46A9-A6CB-FD10E8EC439B}" destId="{B5761A2D-F8D4-4547-B0CC-E9C37EFD3E8E}" srcOrd="0" destOrd="0" presId="urn:microsoft.com/office/officeart/2005/8/layout/lProcess3#1"/>
    <dgm:cxn modelId="{01A5BDBA-7D2B-4672-8419-7B47248DEC6A}" type="presOf" srcId="{C97352F1-2F0F-46AE-B960-90F1962BE851}" destId="{85B87582-E9D0-4A2F-941E-49273BAA285D}" srcOrd="0" destOrd="0" presId="urn:microsoft.com/office/officeart/2005/8/layout/lProcess3#1"/>
    <dgm:cxn modelId="{91AE4C03-20AB-4B29-A76C-7D6B8C45E724}" srcId="{C97352F1-2F0F-46AE-B960-90F1962BE851}" destId="{2D75D709-BB51-4238-9449-46ED0DF30534}" srcOrd="1" destOrd="0" parTransId="{7B62555E-F530-486D-9D47-E25A064AE1A0}" sibTransId="{43C591DB-7AFD-4656-8507-030CE65A622D}"/>
    <dgm:cxn modelId="{9F5D8250-BE50-48DF-A9F1-3275353EDB6F}" srcId="{7292E777-97C2-453E-A0CE-E3BD9E1E57BB}" destId="{339707B3-FBF4-46A9-A6CB-FD10E8EC439B}" srcOrd="0" destOrd="0" parTransId="{E6C6D69D-AB75-43A6-A943-116D25A08309}" sibTransId="{C8F41EE5-FAC9-4D38-836C-7615692AD753}"/>
    <dgm:cxn modelId="{CC07EE64-6B6D-4E89-A7D0-9DAAB472D9FD}" type="presOf" srcId="{2D75D709-BB51-4238-9449-46ED0DF30534}" destId="{3C2355F9-0040-4A1C-8BF9-DFFE05ADACE5}" srcOrd="0" destOrd="0" presId="urn:microsoft.com/office/officeart/2005/8/layout/lProcess3#1"/>
    <dgm:cxn modelId="{6B06A62D-8143-4C18-81F0-68423F3DC2A0}" srcId="{C97352F1-2F0F-46AE-B960-90F1962BE851}" destId="{44B2AEAC-626B-42B9-8162-DC7464A5CC4E}" srcOrd="2" destOrd="0" parTransId="{19B24548-0319-49A6-ACA7-6664859B6B15}" sibTransId="{A46F7768-A467-40C4-861E-94A03012D099}"/>
    <dgm:cxn modelId="{78EFE613-72D8-435F-AC02-2A456D7F161B}" type="presParOf" srcId="{85B87582-E9D0-4A2F-941E-49273BAA285D}" destId="{E1089C31-0B4E-41C0-9342-90A0FBC06D84}" srcOrd="0" destOrd="0" presId="urn:microsoft.com/office/officeart/2005/8/layout/lProcess3#1"/>
    <dgm:cxn modelId="{DA50F7BE-A5A6-40B8-85AC-EC27D0F734F0}" type="presParOf" srcId="{E1089C31-0B4E-41C0-9342-90A0FBC06D84}" destId="{4B58B938-9601-47FC-BAA2-42FE1EACA4C0}" srcOrd="0" destOrd="0" presId="urn:microsoft.com/office/officeart/2005/8/layout/lProcess3#1"/>
    <dgm:cxn modelId="{8BBCA204-DBFD-4046-80A4-6EF2750C54B2}" type="presParOf" srcId="{E1089C31-0B4E-41C0-9342-90A0FBC06D84}" destId="{CA752F61-4E56-4904-A1DE-9324598C58DD}" srcOrd="1" destOrd="0" presId="urn:microsoft.com/office/officeart/2005/8/layout/lProcess3#1"/>
    <dgm:cxn modelId="{EB856C0F-BFD5-47C8-B13E-7BACF6905E1D}" type="presParOf" srcId="{E1089C31-0B4E-41C0-9342-90A0FBC06D84}" destId="{B5761A2D-F8D4-4547-B0CC-E9C37EFD3E8E}" srcOrd="2" destOrd="0" presId="urn:microsoft.com/office/officeart/2005/8/layout/lProcess3#1"/>
    <dgm:cxn modelId="{3B9DCCA4-01BE-4CEC-AE15-79B76B820192}" type="presParOf" srcId="{85B87582-E9D0-4A2F-941E-49273BAA285D}" destId="{C0505143-889A-499E-B2A1-D16014E9D331}" srcOrd="1" destOrd="0" presId="urn:microsoft.com/office/officeart/2005/8/layout/lProcess3#1"/>
    <dgm:cxn modelId="{9F764207-4DD2-4724-9AE0-843AEDB79C71}" type="presParOf" srcId="{85B87582-E9D0-4A2F-941E-49273BAA285D}" destId="{66B36CAA-0D28-4317-ACB8-E56FBB7F8E5B}" srcOrd="2" destOrd="0" presId="urn:microsoft.com/office/officeart/2005/8/layout/lProcess3#1"/>
    <dgm:cxn modelId="{387CC38D-E31A-4D67-9684-6D93DD3A4B7C}" type="presParOf" srcId="{66B36CAA-0D28-4317-ACB8-E56FBB7F8E5B}" destId="{3C2355F9-0040-4A1C-8BF9-DFFE05ADACE5}" srcOrd="0" destOrd="0" presId="urn:microsoft.com/office/officeart/2005/8/layout/lProcess3#1"/>
    <dgm:cxn modelId="{D3D06503-5071-4488-B6AB-45BB7CE1AF55}" type="presParOf" srcId="{66B36CAA-0D28-4317-ACB8-E56FBB7F8E5B}" destId="{AF8B1CA8-59D6-449E-B00D-0ED061239176}" srcOrd="1" destOrd="0" presId="urn:microsoft.com/office/officeart/2005/8/layout/lProcess3#1"/>
    <dgm:cxn modelId="{F5BADD18-4503-4E83-B583-CECB128439D9}" type="presParOf" srcId="{66B36CAA-0D28-4317-ACB8-E56FBB7F8E5B}" destId="{A11FB477-38B4-4B67-9469-6CD4832D1527}" srcOrd="2" destOrd="0" presId="urn:microsoft.com/office/officeart/2005/8/layout/lProcess3#1"/>
    <dgm:cxn modelId="{3196BFE6-027B-44CF-B68F-C3DA221C421C}" type="presParOf" srcId="{85B87582-E9D0-4A2F-941E-49273BAA285D}" destId="{180C9834-320B-4AE5-8852-5546BCA05095}" srcOrd="3" destOrd="0" presId="urn:microsoft.com/office/officeart/2005/8/layout/lProcess3#1"/>
    <dgm:cxn modelId="{26A74B81-4941-45FD-9208-0E79BB95D0D9}" type="presParOf" srcId="{85B87582-E9D0-4A2F-941E-49273BAA285D}" destId="{A68830F6-0E11-44C3-80BB-7C09AA682073}" srcOrd="4" destOrd="0" presId="urn:microsoft.com/office/officeart/2005/8/layout/lProcess3#1"/>
    <dgm:cxn modelId="{00C79A38-0955-4F06-9682-DF5AB4103084}" type="presParOf" srcId="{A68830F6-0E11-44C3-80BB-7C09AA682073}" destId="{F97A656D-DBC6-42E5-9D88-95EF4E895296}" srcOrd="0" destOrd="0" presId="urn:microsoft.com/office/officeart/2005/8/layout/lProcess3#1"/>
    <dgm:cxn modelId="{B456C918-7169-40E1-983B-F3BFE64FEAA3}" type="presParOf" srcId="{A68830F6-0E11-44C3-80BB-7C09AA682073}" destId="{6AEDD018-E8E4-4309-BB80-4A7D43AA87A2}" srcOrd="1" destOrd="0" presId="urn:microsoft.com/office/officeart/2005/8/layout/lProcess3#1"/>
    <dgm:cxn modelId="{8466E6F4-4522-447E-B3AC-1DDF234C0C13}" type="presParOf" srcId="{A68830F6-0E11-44C3-80BB-7C09AA682073}" destId="{65A5D507-B3A4-4BF4-94BA-4F181C6F16F5}" srcOrd="2" destOrd="0" presId="urn:microsoft.com/office/officeart/2005/8/layout/lProcess3#1"/>
    <dgm:cxn modelId="{E6860195-96B8-4ED2-8EF3-CBA3910314F0}" type="presParOf" srcId="{85B87582-E9D0-4A2F-941E-49273BAA285D}" destId="{CBED771D-6251-4DD0-A1F9-735EE4FA8C39}" srcOrd="5" destOrd="0" presId="urn:microsoft.com/office/officeart/2005/8/layout/lProcess3#1"/>
    <dgm:cxn modelId="{98988F5D-CE34-4D6E-BCBC-5FE90CBCE860}" type="presParOf" srcId="{85B87582-E9D0-4A2F-941E-49273BAA285D}" destId="{3B3A9660-434E-483A-B033-EB369CA8C147}" srcOrd="6" destOrd="0" presId="urn:microsoft.com/office/officeart/2005/8/layout/lProcess3#1"/>
    <dgm:cxn modelId="{C664C842-EFEE-419B-BFBB-9371223C00EF}" type="presParOf" srcId="{3B3A9660-434E-483A-B033-EB369CA8C147}" destId="{7992F270-203A-427F-905E-B0B8E6FF63B2}" srcOrd="0" destOrd="0" presId="urn:microsoft.com/office/officeart/2005/8/layout/lProcess3#1"/>
    <dgm:cxn modelId="{7BFC40DB-9B1B-4FD6-97DF-8250F6FA1785}" type="presParOf" srcId="{3B3A9660-434E-483A-B033-EB369CA8C147}" destId="{ACABBE9D-222C-4616-A90E-B197C201DC5F}" srcOrd="1" destOrd="0" presId="urn:microsoft.com/office/officeart/2005/8/layout/lProcess3#1"/>
    <dgm:cxn modelId="{F22F0987-5EC2-4CA7-A634-8CD4E77B7228}" type="presParOf" srcId="{3B3A9660-434E-483A-B033-EB369CA8C147}" destId="{7242D4DE-B7CC-46DB-81C4-58755C1C153C}" srcOrd="2" destOrd="0" presId="urn:microsoft.com/office/officeart/2005/8/layout/lProcess3#1"/>
    <dgm:cxn modelId="{9DE0DBF3-AAB4-4BF5-8251-56C221F77BF3}" type="presParOf" srcId="{3B3A9660-434E-483A-B033-EB369CA8C147}" destId="{4BA9D622-0C58-47DC-AB30-DF0F731D7B8D}" srcOrd="3" destOrd="0" presId="urn:microsoft.com/office/officeart/2005/8/layout/lProcess3#1"/>
    <dgm:cxn modelId="{19C30979-E179-41D6-B6E3-553231F674D8}" type="presParOf" srcId="{3B3A9660-434E-483A-B033-EB369CA8C147}" destId="{92D56636-B96B-452F-8A5A-42CF2095903A}" srcOrd="4" destOrd="0" presId="urn:microsoft.com/office/officeart/2005/8/layout/lProcess3#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1710356" cy="4114266"/>
        <a:chOff x="0" y="0"/>
        <a:chExt cx="11710356" cy="4114266"/>
      </a:xfrm>
    </dsp:grpSpPr>
    <dsp:sp modelId="{4B58B938-9601-47FC-BAA2-42FE1EACA4C0}">
      <dsp:nvSpPr>
        <dsp:cNvPr id="3" name="流程图: 准备 2"/>
        <dsp:cNvSpPr/>
      </dsp:nvSpPr>
      <dsp:spPr bwMode="white">
        <a:xfrm>
          <a:off x="3080538" y="53904"/>
          <a:ext cx="2327074" cy="930829"/>
        </a:xfrm>
        <a:prstGeom prst="flowChartPreparation">
          <a:avLst/>
        </a:prstGeom>
        <a:solidFill>
          <a:srgbClr val="067A80"/>
        </a:solidFill>
      </dsp:spPr>
      <dsp:style>
        <a:lnRef idx="2">
          <a:schemeClr val="lt1"/>
        </a:lnRef>
        <a:fillRef idx="1">
          <a:schemeClr val="accent2"/>
        </a:fillRef>
        <a:effectRef idx="0">
          <a:scrgbClr r="0" g="0" b="0"/>
        </a:effectRef>
        <a:fontRef idx="minor">
          <a:schemeClr val="lt1"/>
        </a:fontRef>
      </dsp:style>
      <dsp:txBody>
        <a:bodyPr lIns="71120" tIns="35560" rIns="0" bIns="35560" anchor="ctr"/>
        <a:lstStyle>
          <a:lvl1pPr algn="ctr">
            <a:defRPr sz="5600"/>
          </a:lvl1pPr>
          <a:lvl2pPr marL="285750" indent="-285750" algn="ctr">
            <a:defRPr sz="4400"/>
          </a:lvl2pPr>
          <a:lvl3pPr marL="571500" indent="-285750" algn="ctr">
            <a:defRPr sz="4400"/>
          </a:lvl3pPr>
          <a:lvl4pPr marL="857250" indent="-285750" algn="ctr">
            <a:defRPr sz="4400"/>
          </a:lvl4pPr>
          <a:lvl5pPr marL="1143000" indent="-285750" algn="ctr">
            <a:defRPr sz="4400"/>
          </a:lvl5pPr>
          <a:lvl6pPr marL="1428750" indent="-285750" algn="ctr">
            <a:defRPr sz="4400"/>
          </a:lvl6pPr>
          <a:lvl7pPr marL="1714500" indent="-285750" algn="ctr">
            <a:defRPr sz="4400"/>
          </a:lvl7pPr>
          <a:lvl8pPr marL="2000250" indent="-285750" algn="ctr">
            <a:defRPr sz="4400"/>
          </a:lvl8pPr>
          <a:lvl9pPr marL="2286000" indent="-285750" algn="ctr">
            <a:defRPr sz="4400"/>
          </a:lvl9pPr>
        </a:lstStyle>
        <a:p>
          <a:pPr lvl="0">
            <a:lnSpc>
              <a:spcPct val="100000"/>
            </a:lnSpc>
            <a:spcBef>
              <a:spcPct val="0"/>
            </a:spcBef>
            <a:spcAft>
              <a:spcPct val="35000"/>
            </a:spcAft>
          </a:pPr>
          <a:endParaRPr lang="id-ID" dirty="0"/>
        </a:p>
      </dsp:txBody>
      <dsp:txXfrm>
        <a:off x="3080538" y="53904"/>
        <a:ext cx="2327074" cy="930829"/>
      </dsp:txXfrm>
    </dsp:sp>
    <dsp:sp modelId="{B5761A2D-F8D4-4547-B0CC-E9C37EFD3E8E}">
      <dsp:nvSpPr>
        <dsp:cNvPr id="4" name="燕尾形 3"/>
        <dsp:cNvSpPr/>
      </dsp:nvSpPr>
      <dsp:spPr bwMode="white">
        <a:xfrm>
          <a:off x="5221683" y="149813"/>
          <a:ext cx="1931471" cy="772588"/>
        </a:xfrm>
        <a:prstGeom prst="chevron">
          <a:avLst/>
        </a:prstGeom>
        <a:solidFill>
          <a:srgbClr val="089DA3"/>
        </a:solidFill>
        <a:ln>
          <a:noFill/>
        </a:ln>
      </dsp:spPr>
      <dsp:style>
        <a:lnRef idx="2">
          <a:schemeClr val="accent2">
            <a:tint val="40000"/>
            <a:alpha val="90000"/>
          </a:schemeClr>
        </a:lnRef>
        <a:fillRef idx="1">
          <a:schemeClr val="accent2">
            <a:tint val="40000"/>
            <a:alpha val="90000"/>
          </a:schemeClr>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id-ID" sz="1200" b="0" dirty="0">
            <a:solidFill>
              <a:schemeClr val="dk1"/>
            </a:solidFill>
          </a:endParaRPr>
        </a:p>
      </dsp:txBody>
      <dsp:txXfrm>
        <a:off x="5221683" y="149813"/>
        <a:ext cx="1931471" cy="772588"/>
      </dsp:txXfrm>
    </dsp:sp>
    <dsp:sp modelId="{3C2355F9-0040-4A1C-8BF9-DFFE05ADACE5}">
      <dsp:nvSpPr>
        <dsp:cNvPr id="5" name="流程图: 准备 4"/>
        <dsp:cNvSpPr/>
      </dsp:nvSpPr>
      <dsp:spPr bwMode="white">
        <a:xfrm>
          <a:off x="3080538" y="1115050"/>
          <a:ext cx="2327074" cy="930829"/>
        </a:xfrm>
        <a:prstGeom prst="flowChartPreparation">
          <a:avLst/>
        </a:prstGeom>
        <a:solidFill>
          <a:srgbClr val="067A80"/>
        </a:solidFill>
      </dsp:spPr>
      <dsp:style>
        <a:lnRef idx="2">
          <a:schemeClr val="lt1"/>
        </a:lnRef>
        <a:fillRef idx="1">
          <a:schemeClr val="accent3"/>
        </a:fillRef>
        <a:effectRef idx="0">
          <a:scrgbClr r="0" g="0" b="0"/>
        </a:effectRef>
        <a:fontRef idx="minor">
          <a:schemeClr val="lt1"/>
        </a:fontRef>
      </dsp:style>
      <dsp:txBody>
        <a:bodyPr lIns="71120" tIns="35560" rIns="0" bIns="35560" anchor="ctr"/>
        <a:lstStyle>
          <a:lvl1pPr algn="ctr">
            <a:defRPr sz="5600"/>
          </a:lvl1pPr>
          <a:lvl2pPr marL="285750" indent="-285750" algn="ctr">
            <a:defRPr sz="4400"/>
          </a:lvl2pPr>
          <a:lvl3pPr marL="571500" indent="-285750" algn="ctr">
            <a:defRPr sz="4400"/>
          </a:lvl3pPr>
          <a:lvl4pPr marL="857250" indent="-285750" algn="ctr">
            <a:defRPr sz="4400"/>
          </a:lvl4pPr>
          <a:lvl5pPr marL="1143000" indent="-285750" algn="ctr">
            <a:defRPr sz="4400"/>
          </a:lvl5pPr>
          <a:lvl6pPr marL="1428750" indent="-285750" algn="ctr">
            <a:defRPr sz="4400"/>
          </a:lvl6pPr>
          <a:lvl7pPr marL="1714500" indent="-285750" algn="ctr">
            <a:defRPr sz="4400"/>
          </a:lvl7pPr>
          <a:lvl8pPr marL="2000250" indent="-285750" algn="ctr">
            <a:defRPr sz="4400"/>
          </a:lvl8pPr>
          <a:lvl9pPr marL="2286000" indent="-285750" algn="ctr">
            <a:defRPr sz="4400"/>
          </a:lvl9pPr>
        </a:lstStyle>
        <a:p>
          <a:pPr lvl="0">
            <a:lnSpc>
              <a:spcPct val="100000"/>
            </a:lnSpc>
            <a:spcBef>
              <a:spcPct val="0"/>
            </a:spcBef>
            <a:spcAft>
              <a:spcPct val="35000"/>
            </a:spcAft>
          </a:pPr>
          <a:endParaRPr lang="id-ID" dirty="0"/>
        </a:p>
      </dsp:txBody>
      <dsp:txXfrm>
        <a:off x="3080538" y="1115050"/>
        <a:ext cx="2327074" cy="930829"/>
      </dsp:txXfrm>
    </dsp:sp>
    <dsp:sp modelId="{A11FB477-38B4-4B67-9469-6CD4832D1527}">
      <dsp:nvSpPr>
        <dsp:cNvPr id="6" name="燕尾形 5"/>
        <dsp:cNvSpPr/>
      </dsp:nvSpPr>
      <dsp:spPr bwMode="white">
        <a:xfrm>
          <a:off x="5221683" y="1210959"/>
          <a:ext cx="1931471" cy="772588"/>
        </a:xfrm>
        <a:prstGeom prst="chevron">
          <a:avLst/>
        </a:prstGeom>
        <a:solidFill>
          <a:srgbClr val="089DA3"/>
        </a:solidFill>
        <a:ln>
          <a:noFill/>
        </a:ln>
      </dsp:spPr>
      <dsp:style>
        <a:lnRef idx="2">
          <a:schemeClr val="accent3">
            <a:tint val="40000"/>
            <a:alpha val="90000"/>
          </a:schemeClr>
        </a:lnRef>
        <a:fillRef idx="1">
          <a:schemeClr val="accent3">
            <a:tint val="40000"/>
            <a:alpha val="90000"/>
          </a:schemeClr>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id-ID" sz="1200" b="0" dirty="0">
            <a:solidFill>
              <a:schemeClr val="dk1"/>
            </a:solidFill>
          </a:endParaRPr>
        </a:p>
      </dsp:txBody>
      <dsp:txXfrm>
        <a:off x="5221683" y="1210959"/>
        <a:ext cx="1931471" cy="772588"/>
      </dsp:txXfrm>
    </dsp:sp>
    <dsp:sp modelId="{F97A656D-DBC6-42E5-9D88-95EF4E895296}">
      <dsp:nvSpPr>
        <dsp:cNvPr id="7" name="流程图: 准备 6"/>
        <dsp:cNvSpPr/>
      </dsp:nvSpPr>
      <dsp:spPr bwMode="white">
        <a:xfrm>
          <a:off x="3080538" y="2136654"/>
          <a:ext cx="2327074" cy="930829"/>
        </a:xfrm>
        <a:prstGeom prst="flowChartPreparation">
          <a:avLst/>
        </a:prstGeom>
        <a:solidFill>
          <a:srgbClr val="067A80"/>
        </a:solidFill>
      </dsp:spPr>
      <dsp:style>
        <a:lnRef idx="2">
          <a:schemeClr val="lt1"/>
        </a:lnRef>
        <a:fillRef idx="1">
          <a:schemeClr val="accent4"/>
        </a:fillRef>
        <a:effectRef idx="0">
          <a:scrgbClr r="0" g="0" b="0"/>
        </a:effectRef>
        <a:fontRef idx="minor">
          <a:schemeClr val="lt1"/>
        </a:fontRef>
      </dsp:style>
      <dsp:txBody>
        <a:bodyPr lIns="71120" tIns="35560" rIns="0" bIns="35560" anchor="ctr"/>
        <a:lstStyle>
          <a:lvl1pPr algn="ctr">
            <a:defRPr sz="5600"/>
          </a:lvl1pPr>
          <a:lvl2pPr marL="285750" indent="-285750" algn="ctr">
            <a:defRPr sz="4400"/>
          </a:lvl2pPr>
          <a:lvl3pPr marL="571500" indent="-285750" algn="ctr">
            <a:defRPr sz="4400"/>
          </a:lvl3pPr>
          <a:lvl4pPr marL="857250" indent="-285750" algn="ctr">
            <a:defRPr sz="4400"/>
          </a:lvl4pPr>
          <a:lvl5pPr marL="1143000" indent="-285750" algn="ctr">
            <a:defRPr sz="4400"/>
          </a:lvl5pPr>
          <a:lvl6pPr marL="1428750" indent="-285750" algn="ctr">
            <a:defRPr sz="4400"/>
          </a:lvl6pPr>
          <a:lvl7pPr marL="1714500" indent="-285750" algn="ctr">
            <a:defRPr sz="4400"/>
          </a:lvl7pPr>
          <a:lvl8pPr marL="2000250" indent="-285750" algn="ctr">
            <a:defRPr sz="4400"/>
          </a:lvl8pPr>
          <a:lvl9pPr marL="2286000" indent="-285750" algn="ctr">
            <a:defRPr sz="4400"/>
          </a:lvl9pPr>
        </a:lstStyle>
        <a:p>
          <a:pPr lvl="0">
            <a:lnSpc>
              <a:spcPct val="100000"/>
            </a:lnSpc>
            <a:spcBef>
              <a:spcPct val="0"/>
            </a:spcBef>
            <a:spcAft>
              <a:spcPct val="35000"/>
            </a:spcAft>
          </a:pPr>
          <a:endParaRPr lang="id-ID" dirty="0"/>
        </a:p>
      </dsp:txBody>
      <dsp:txXfrm>
        <a:off x="3080538" y="2136654"/>
        <a:ext cx="2327074" cy="930829"/>
      </dsp:txXfrm>
    </dsp:sp>
    <dsp:sp modelId="{65A5D507-B3A4-4BF4-94BA-4F181C6F16F5}">
      <dsp:nvSpPr>
        <dsp:cNvPr id="8" name="燕尾形 7"/>
        <dsp:cNvSpPr/>
      </dsp:nvSpPr>
      <dsp:spPr bwMode="white">
        <a:xfrm>
          <a:off x="5234299" y="2219085"/>
          <a:ext cx="1931471" cy="772588"/>
        </a:xfrm>
        <a:prstGeom prst="chevron">
          <a:avLst/>
        </a:prstGeom>
        <a:solidFill>
          <a:srgbClr val="089DA3"/>
        </a:solidFill>
        <a:ln>
          <a:noFill/>
        </a:ln>
      </dsp:spPr>
      <dsp:style>
        <a:lnRef idx="2">
          <a:schemeClr val="accent4">
            <a:tint val="40000"/>
            <a:alpha val="90000"/>
          </a:schemeClr>
        </a:lnRef>
        <a:fillRef idx="1">
          <a:schemeClr val="accent4">
            <a:tint val="40000"/>
            <a:alpha val="90000"/>
          </a:schemeClr>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id-ID" sz="1200" b="0" dirty="0">
            <a:solidFill>
              <a:schemeClr val="dk1"/>
            </a:solidFill>
          </a:endParaRPr>
        </a:p>
      </dsp:txBody>
      <dsp:txXfrm>
        <a:off x="5234299" y="2219085"/>
        <a:ext cx="1931471" cy="772588"/>
      </dsp:txXfrm>
    </dsp:sp>
    <dsp:sp modelId="{7992F270-203A-427F-905E-B0B8E6FF63B2}">
      <dsp:nvSpPr>
        <dsp:cNvPr id="9" name="流程图: 准备 8"/>
        <dsp:cNvSpPr/>
      </dsp:nvSpPr>
      <dsp:spPr bwMode="white">
        <a:xfrm>
          <a:off x="3080538" y="3154711"/>
          <a:ext cx="2327074" cy="930829"/>
        </a:xfrm>
        <a:prstGeom prst="flowChartPreparation">
          <a:avLst/>
        </a:prstGeom>
        <a:solidFill>
          <a:srgbClr val="067A80"/>
        </a:solidFill>
      </dsp:spPr>
      <dsp:style>
        <a:lnRef idx="2">
          <a:schemeClr val="lt1"/>
        </a:lnRef>
        <a:fillRef idx="1">
          <a:schemeClr val="accent5"/>
        </a:fillRef>
        <a:effectRef idx="0">
          <a:scrgbClr r="0" g="0" b="0"/>
        </a:effectRef>
        <a:fontRef idx="minor">
          <a:schemeClr val="lt1"/>
        </a:fontRef>
      </dsp:style>
      <dsp:txBody>
        <a:bodyPr lIns="71120" tIns="35560" rIns="0" bIns="35560" anchor="ctr"/>
        <a:lstStyle>
          <a:lvl1pPr algn="ctr">
            <a:defRPr sz="5600"/>
          </a:lvl1pPr>
          <a:lvl2pPr marL="285750" indent="-285750" algn="ctr">
            <a:defRPr sz="4400"/>
          </a:lvl2pPr>
          <a:lvl3pPr marL="571500" indent="-285750" algn="ctr">
            <a:defRPr sz="4400"/>
          </a:lvl3pPr>
          <a:lvl4pPr marL="857250" indent="-285750" algn="ctr">
            <a:defRPr sz="4400"/>
          </a:lvl4pPr>
          <a:lvl5pPr marL="1143000" indent="-285750" algn="ctr">
            <a:defRPr sz="4400"/>
          </a:lvl5pPr>
          <a:lvl6pPr marL="1428750" indent="-285750" algn="ctr">
            <a:defRPr sz="4400"/>
          </a:lvl6pPr>
          <a:lvl7pPr marL="1714500" indent="-285750" algn="ctr">
            <a:defRPr sz="4400"/>
          </a:lvl7pPr>
          <a:lvl8pPr marL="2000250" indent="-285750" algn="ctr">
            <a:defRPr sz="4400"/>
          </a:lvl8pPr>
          <a:lvl9pPr marL="2286000" indent="-285750" algn="ctr">
            <a:defRPr sz="4400"/>
          </a:lvl9pPr>
        </a:lstStyle>
        <a:p>
          <a:pPr lvl="0">
            <a:lnSpc>
              <a:spcPct val="100000"/>
            </a:lnSpc>
            <a:spcBef>
              <a:spcPct val="0"/>
            </a:spcBef>
            <a:spcAft>
              <a:spcPct val="35000"/>
            </a:spcAft>
          </a:pPr>
          <a:endParaRPr lang="id-ID" dirty="0"/>
        </a:p>
      </dsp:txBody>
      <dsp:txXfrm>
        <a:off x="3080538" y="3154711"/>
        <a:ext cx="2327074" cy="930829"/>
      </dsp:txXfrm>
    </dsp:sp>
    <dsp:sp modelId="{7242D4DE-B7CC-46DB-81C4-58755C1C153C}">
      <dsp:nvSpPr>
        <dsp:cNvPr id="10" name="燕尾形 9"/>
        <dsp:cNvSpPr/>
      </dsp:nvSpPr>
      <dsp:spPr bwMode="white">
        <a:xfrm>
          <a:off x="5202186" y="3244884"/>
          <a:ext cx="1931471" cy="772588"/>
        </a:xfrm>
        <a:prstGeom prst="chevron">
          <a:avLst/>
        </a:prstGeom>
        <a:solidFill>
          <a:srgbClr val="089DA3"/>
        </a:solidFill>
        <a:ln>
          <a:noFill/>
        </a:ln>
      </dsp:spPr>
      <dsp:style>
        <a:lnRef idx="2">
          <a:schemeClr val="accent5">
            <a:tint val="40000"/>
            <a:alpha val="90000"/>
          </a:schemeClr>
        </a:lnRef>
        <a:fillRef idx="1">
          <a:schemeClr val="accent5">
            <a:tint val="40000"/>
            <a:alpha val="90000"/>
          </a:schemeClr>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id-ID" sz="1200" b="0" dirty="0">
            <a:solidFill>
              <a:schemeClr val="dk1"/>
            </a:solidFill>
          </a:endParaRPr>
        </a:p>
      </dsp:txBody>
      <dsp:txXfrm>
        <a:off x="5202186" y="3244884"/>
        <a:ext cx="1931471" cy="772588"/>
      </dsp:txXfrm>
    </dsp:sp>
    <dsp:sp modelId="{92D56636-B96B-452F-8A5A-42CF2095903A}">
      <dsp:nvSpPr>
        <dsp:cNvPr id="11" name="燕尾形 10"/>
        <dsp:cNvSpPr/>
      </dsp:nvSpPr>
      <dsp:spPr bwMode="white">
        <a:xfrm>
          <a:off x="6994268" y="3248195"/>
          <a:ext cx="1931471" cy="772588"/>
        </a:xfrm>
        <a:prstGeom prst="chevron">
          <a:avLst/>
        </a:prstGeom>
        <a:noFill/>
        <a:ln>
          <a:noFill/>
        </a:ln>
      </dsp:spPr>
      <dsp:style>
        <a:lnRef idx="2">
          <a:schemeClr val="accent6">
            <a:tint val="40000"/>
            <a:alpha val="90000"/>
          </a:schemeClr>
        </a:lnRef>
        <a:fillRef idx="1">
          <a:schemeClr val="accent6">
            <a:tint val="40000"/>
            <a:alpha val="90000"/>
          </a:schemeClr>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gn="l">
            <a:lnSpc>
              <a:spcPct val="100000"/>
            </a:lnSpc>
            <a:spcBef>
              <a:spcPct val="0"/>
            </a:spcBef>
            <a:spcAft>
              <a:spcPct val="35000"/>
            </a:spcAft>
          </a:pPr>
          <a:endParaRPr lang="id-ID" sz="1100" dirty="0">
            <a:solidFill>
              <a:schemeClr val="bg1">
                <a:lumMod val="65000"/>
              </a:schemeClr>
            </a:solidFill>
          </a:endParaRPr>
        </a:p>
      </dsp:txBody>
      <dsp:txXfrm>
        <a:off x="6994268" y="3248195"/>
        <a:ext cx="1931471" cy="77258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1">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Times New Roman" panose="02020603050405020304" charset="0"/>
              </a:rPr>
            </a:fld>
            <a:endParaRPr lang="zh-CN" altLang="en-US">
              <a:latin typeface="Times New Roman" panose="020206030504050203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Times New Roman" panose="02020603050405020304" charset="0"/>
              </a:rPr>
            </a:fld>
            <a:endParaRPr lang="zh-CN" altLang="en-US">
              <a:latin typeface="Times New Roman" panose="020206030504050203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charset="0"/>
        <a:ea typeface="+mn-ea"/>
        <a:cs typeface="+mn-cs"/>
      </a:defRPr>
    </a:lvl1pPr>
    <a:lvl2pPr marL="457200" algn="l" defTabSz="914400" rtl="0" eaLnBrk="1" latinLnBrk="0" hangingPunct="1">
      <a:defRPr sz="1200" kern="1200">
        <a:solidFill>
          <a:schemeClr val="tx1"/>
        </a:solidFill>
        <a:latin typeface="Times New Roman" panose="02020603050405020304" charset="0"/>
        <a:ea typeface="+mn-ea"/>
        <a:cs typeface="+mn-cs"/>
      </a:defRPr>
    </a:lvl2pPr>
    <a:lvl3pPr marL="914400" algn="l" defTabSz="914400" rtl="0" eaLnBrk="1" latinLnBrk="0" hangingPunct="1">
      <a:defRPr sz="1200" kern="1200">
        <a:solidFill>
          <a:schemeClr val="tx1"/>
        </a:solidFill>
        <a:latin typeface="Times New Roman" panose="02020603050405020304" charset="0"/>
        <a:ea typeface="+mn-ea"/>
        <a:cs typeface="+mn-cs"/>
      </a:defRPr>
    </a:lvl3pPr>
    <a:lvl4pPr marL="1371600" algn="l" defTabSz="914400" rtl="0" eaLnBrk="1" latinLnBrk="0" hangingPunct="1">
      <a:defRPr sz="1200" kern="1200">
        <a:solidFill>
          <a:schemeClr val="tx1"/>
        </a:solidFill>
        <a:latin typeface="Times New Roman" panose="02020603050405020304" charset="0"/>
        <a:ea typeface="+mn-ea"/>
        <a:cs typeface="+mn-cs"/>
      </a:defRPr>
    </a:lvl4pPr>
    <a:lvl5pPr marL="1828800" algn="l" defTabSz="914400" rtl="0" eaLnBrk="1" latinLnBrk="0" hangingPunct="1">
      <a:defRPr sz="1200" kern="1200">
        <a:solidFill>
          <a:schemeClr val="tx1"/>
        </a:solidFill>
        <a:latin typeface="Times New Roman" panose="020206030504050203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BA1772A-1574-44D0-ACDB-1BB16E1136E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E96FB3-B65F-425A-9E3D-67CA3186D83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charset="0"/>
              </a:defRPr>
            </a:lvl1pPr>
          </a:lstStyle>
          <a:p>
            <a:fld id="{1BA1772A-1574-44D0-ACDB-1BB16E1136E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charset="0"/>
              </a:defRPr>
            </a:lvl1pPr>
          </a:lstStyle>
          <a:p>
            <a:fld id="{A5E96FB3-B65F-425A-9E3D-67CA3186D83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flipV="1">
            <a:off x="3581400"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flipV="1">
            <a:off x="5403724" y="4581592"/>
            <a:ext cx="1361695" cy="1154168"/>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V="1">
            <a:off x="3850430"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flipV="1">
            <a:off x="5594033" y="4743518"/>
            <a:ext cx="1000124" cy="858892"/>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flipH="1" flipV="1">
            <a:off x="6873016"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11"/>
          <p:cNvSpPr/>
          <p:nvPr/>
        </p:nvSpPr>
        <p:spPr>
          <a:xfrm flipH="1" flipV="1">
            <a:off x="6870325"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492615" y="2651651"/>
            <a:ext cx="7206770"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800" dirty="0" smtClean="0">
                <a:solidFill>
                  <a:schemeClr val="bg1"/>
                </a:solidFill>
                <a:latin typeface="微软雅黑" panose="020B0503020204020204" pitchFamily="34" charset="-122"/>
                <a:ea typeface="微软雅黑" panose="020B0503020204020204" pitchFamily="34" charset="-122"/>
              </a:rPr>
              <a:t>北京交通大学</a:t>
            </a:r>
            <a:r>
              <a:rPr lang="en-US" altLang="zh-CN" sz="4800" dirty="0" smtClean="0">
                <a:solidFill>
                  <a:schemeClr val="bg1"/>
                </a:solidFill>
                <a:latin typeface="微软雅黑" panose="020B0503020204020204" pitchFamily="34" charset="-122"/>
                <a:ea typeface="微软雅黑" panose="020B0503020204020204" pitchFamily="34" charset="-122"/>
              </a:rPr>
              <a:t>PPT</a:t>
            </a:r>
            <a:r>
              <a:rPr lang="zh-CN" altLang="en-US" sz="4800" dirty="0" smtClean="0">
                <a:solidFill>
                  <a:schemeClr val="bg1"/>
                </a:solidFill>
                <a:latin typeface="微软雅黑" panose="020B0503020204020204" pitchFamily="34" charset="-122"/>
                <a:ea typeface="微软雅黑" panose="020B0503020204020204" pitchFamily="34" charset="-122"/>
              </a:rPr>
              <a:t>模板</a:t>
            </a:r>
            <a:endParaRPr lang="zh-CN" altLang="en-US" sz="4800"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flipH="1">
            <a:off x="8781143" y="1632022"/>
            <a:ext cx="493486" cy="8639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9147843" y="1255140"/>
            <a:ext cx="493486" cy="863973"/>
          </a:xfrm>
          <a:prstGeom prst="line">
            <a:avLst/>
          </a:prstGeom>
          <a:ln w="19050">
            <a:solidFill>
              <a:schemeClr val="bg1">
                <a:alpha val="28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385205" y="4887428"/>
            <a:ext cx="493486" cy="8639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4258130" y="5319414"/>
            <a:ext cx="493486" cy="863973"/>
          </a:xfrm>
          <a:prstGeom prst="line">
            <a:avLst/>
          </a:prstGeom>
          <a:ln w="19050">
            <a:solidFill>
              <a:schemeClr val="bg1">
                <a:alpha val="28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088" y="1008040"/>
            <a:ext cx="1725549" cy="1374687"/>
          </a:xfrm>
          <a:prstGeom prst="rect">
            <a:avLst/>
          </a:prstGeom>
        </p:spPr>
      </p:pic>
      <p:grpSp>
        <p:nvGrpSpPr>
          <p:cNvPr id="10" name="组合 9"/>
          <p:cNvGrpSpPr/>
          <p:nvPr/>
        </p:nvGrpSpPr>
        <p:grpSpPr>
          <a:xfrm>
            <a:off x="4802505" y="3751580"/>
            <a:ext cx="2553970" cy="866140"/>
            <a:chOff x="7563" y="5908"/>
            <a:chExt cx="4022" cy="1364"/>
          </a:xfrm>
        </p:grpSpPr>
        <p:sp>
          <p:nvSpPr>
            <p:cNvPr id="16" name="文本框 6"/>
            <p:cNvSpPr txBox="1"/>
            <p:nvPr/>
          </p:nvSpPr>
          <p:spPr>
            <a:xfrm>
              <a:off x="7563" y="5908"/>
              <a:ext cx="4023" cy="588"/>
            </a:xfrm>
            <a:prstGeom prst="round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姓名：小</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红</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果</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6"/>
            <p:cNvSpPr txBox="1"/>
            <p:nvPr/>
          </p:nvSpPr>
          <p:spPr>
            <a:xfrm>
              <a:off x="7563" y="6684"/>
              <a:ext cx="4023" cy="588"/>
            </a:xfrm>
            <a:prstGeom prst="round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学号：</a:t>
              </a:r>
              <a:r>
                <a:rPr lang="en-US" altLang="zh-CN" sz="1600" dirty="0" smtClean="0">
                  <a:solidFill>
                    <a:schemeClr val="bg1"/>
                  </a:solidFill>
                  <a:latin typeface="微软雅黑" panose="020B0503020204020204" pitchFamily="34" charset="-122"/>
                  <a:ea typeface="微软雅黑" panose="020B0503020204020204" pitchFamily="34" charset="-122"/>
                </a:rPr>
                <a:t>XXXXXXXX</a:t>
              </a: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8" name="矩形 7"/>
          <p:cNvSpPr/>
          <p:nvPr/>
        </p:nvSpPr>
        <p:spPr>
          <a:xfrm>
            <a:off x="1644548" y="358095"/>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44548" y="8625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0" name="Oval 29"/>
          <p:cNvSpPr/>
          <p:nvPr/>
        </p:nvSpPr>
        <p:spPr>
          <a:xfrm>
            <a:off x="1157096" y="2307678"/>
            <a:ext cx="253665" cy="253665"/>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chemeClr val="bg1"/>
                </a:solidFill>
              </a:rPr>
              <a:t>1</a:t>
            </a:r>
            <a:endParaRPr lang="en-US" sz="2400" b="1" dirty="0">
              <a:solidFill>
                <a:schemeClr val="bg1"/>
              </a:solidFill>
            </a:endParaRPr>
          </a:p>
        </p:txBody>
      </p:sp>
      <p:sp>
        <p:nvSpPr>
          <p:cNvPr id="11" name="Rectangle 5"/>
          <p:cNvSpPr>
            <a:spLocks noChangeArrowheads="1"/>
          </p:cNvSpPr>
          <p:nvPr/>
        </p:nvSpPr>
        <p:spPr bwMode="auto">
          <a:xfrm>
            <a:off x="3335977" y="2614560"/>
            <a:ext cx="671032" cy="123192"/>
          </a:xfrm>
          <a:prstGeom prst="rect">
            <a:avLst/>
          </a:prstGeom>
          <a:solidFill>
            <a:srgbClr val="067A80"/>
          </a:solidFill>
          <a:ln>
            <a:noFill/>
          </a:ln>
        </p:spPr>
        <p:txBody>
          <a:bodyPr vert="horz" wrap="square" lIns="91440" tIns="45720" rIns="91440" bIns="45720" numCol="1" anchor="t" anchorCtr="0" compatLnSpc="1"/>
          <a:lstStyle/>
          <a:p>
            <a:endParaRPr lang="en-AU"/>
          </a:p>
        </p:txBody>
      </p:sp>
      <p:sp>
        <p:nvSpPr>
          <p:cNvPr id="12" name="Freeform 6"/>
          <p:cNvSpPr/>
          <p:nvPr/>
        </p:nvSpPr>
        <p:spPr bwMode="auto">
          <a:xfrm>
            <a:off x="4007009" y="2459030"/>
            <a:ext cx="460511" cy="403453"/>
          </a:xfrm>
          <a:custGeom>
            <a:avLst/>
            <a:gdLst>
              <a:gd name="T0" fmla="*/ 420 w 420"/>
              <a:gd name="T1" fmla="*/ 0 h 524"/>
              <a:gd name="T2" fmla="*/ 420 w 420"/>
              <a:gd name="T3" fmla="*/ 160 h 524"/>
              <a:gd name="T4" fmla="*/ 0 w 420"/>
              <a:gd name="T5" fmla="*/ 524 h 524"/>
              <a:gd name="T6" fmla="*/ 0 w 420"/>
              <a:gd name="T7" fmla="*/ 365 h 524"/>
              <a:gd name="T8" fmla="*/ 420 w 420"/>
              <a:gd name="T9" fmla="*/ 0 h 524"/>
            </a:gdLst>
            <a:ahLst/>
            <a:cxnLst>
              <a:cxn ang="0">
                <a:pos x="T0" y="T1"/>
              </a:cxn>
              <a:cxn ang="0">
                <a:pos x="T2" y="T3"/>
              </a:cxn>
              <a:cxn ang="0">
                <a:pos x="T4" y="T5"/>
              </a:cxn>
              <a:cxn ang="0">
                <a:pos x="T6" y="T7"/>
              </a:cxn>
              <a:cxn ang="0">
                <a:pos x="T8" y="T9"/>
              </a:cxn>
            </a:cxnLst>
            <a:rect l="0" t="0" r="r" b="b"/>
            <a:pathLst>
              <a:path w="420" h="524">
                <a:moveTo>
                  <a:pt x="420" y="0"/>
                </a:moveTo>
                <a:lnTo>
                  <a:pt x="420" y="160"/>
                </a:lnTo>
                <a:lnTo>
                  <a:pt x="0" y="524"/>
                </a:lnTo>
                <a:lnTo>
                  <a:pt x="0" y="365"/>
                </a:lnTo>
                <a:lnTo>
                  <a:pt x="420" y="0"/>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13" name="Freeform 7"/>
          <p:cNvSpPr/>
          <p:nvPr/>
        </p:nvSpPr>
        <p:spPr bwMode="auto">
          <a:xfrm>
            <a:off x="3335977" y="2178769"/>
            <a:ext cx="1131543" cy="562063"/>
          </a:xfrm>
          <a:custGeom>
            <a:avLst/>
            <a:gdLst>
              <a:gd name="T0" fmla="*/ 611 w 1031"/>
              <a:gd name="T1" fmla="*/ 0 h 730"/>
              <a:gd name="T2" fmla="*/ 799 w 1031"/>
              <a:gd name="T3" fmla="*/ 163 h 730"/>
              <a:gd name="T4" fmla="*/ 1031 w 1031"/>
              <a:gd name="T5" fmla="*/ 365 h 730"/>
              <a:gd name="T6" fmla="*/ 611 w 1031"/>
              <a:gd name="T7" fmla="*/ 730 h 730"/>
              <a:gd name="T8" fmla="*/ 611 w 1031"/>
              <a:gd name="T9" fmla="*/ 568 h 730"/>
              <a:gd name="T10" fmla="*/ 0 w 1031"/>
              <a:gd name="T11" fmla="*/ 568 h 730"/>
              <a:gd name="T12" fmla="*/ 0 w 1031"/>
              <a:gd name="T13" fmla="*/ 163 h 730"/>
              <a:gd name="T14" fmla="*/ 611 w 1031"/>
              <a:gd name="T15" fmla="*/ 163 h 730"/>
              <a:gd name="T16" fmla="*/ 611 w 1031"/>
              <a:gd name="T17" fmla="*/ 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1" h="730">
                <a:moveTo>
                  <a:pt x="611" y="0"/>
                </a:moveTo>
                <a:lnTo>
                  <a:pt x="799" y="163"/>
                </a:lnTo>
                <a:lnTo>
                  <a:pt x="1031" y="365"/>
                </a:lnTo>
                <a:lnTo>
                  <a:pt x="611" y="730"/>
                </a:lnTo>
                <a:lnTo>
                  <a:pt x="611" y="568"/>
                </a:lnTo>
                <a:lnTo>
                  <a:pt x="0" y="568"/>
                </a:lnTo>
                <a:lnTo>
                  <a:pt x="0" y="163"/>
                </a:lnTo>
                <a:lnTo>
                  <a:pt x="611" y="163"/>
                </a:lnTo>
                <a:lnTo>
                  <a:pt x="611" y="0"/>
                </a:lnTo>
                <a:close/>
              </a:path>
            </a:pathLst>
          </a:custGeom>
          <a:solidFill>
            <a:srgbClr val="089DA3"/>
          </a:solidFill>
          <a:ln>
            <a:noFill/>
          </a:ln>
        </p:spPr>
        <p:txBody>
          <a:bodyPr vert="horz" wrap="square" lIns="91440" tIns="45720" rIns="91440" bIns="45720" numCol="1" anchor="t" anchorCtr="0" compatLnSpc="1"/>
          <a:lstStyle/>
          <a:p>
            <a:endParaRPr lang="en-AU"/>
          </a:p>
        </p:txBody>
      </p:sp>
      <p:sp>
        <p:nvSpPr>
          <p:cNvPr id="14" name="Freeform 12"/>
          <p:cNvSpPr/>
          <p:nvPr/>
        </p:nvSpPr>
        <p:spPr bwMode="auto">
          <a:xfrm>
            <a:off x="4525595" y="2302421"/>
            <a:ext cx="254378" cy="278721"/>
          </a:xfrm>
          <a:custGeom>
            <a:avLst/>
            <a:gdLst>
              <a:gd name="T0" fmla="*/ 231 w 231"/>
              <a:gd name="T1" fmla="*/ 203 h 362"/>
              <a:gd name="T2" fmla="*/ 231 w 231"/>
              <a:gd name="T3" fmla="*/ 362 h 362"/>
              <a:gd name="T4" fmla="*/ 0 w 231"/>
              <a:gd name="T5" fmla="*/ 159 h 362"/>
              <a:gd name="T6" fmla="*/ 0 w 231"/>
              <a:gd name="T7" fmla="*/ 0 h 362"/>
              <a:gd name="T8" fmla="*/ 231 w 231"/>
              <a:gd name="T9" fmla="*/ 203 h 362"/>
            </a:gdLst>
            <a:ahLst/>
            <a:cxnLst>
              <a:cxn ang="0">
                <a:pos x="T0" y="T1"/>
              </a:cxn>
              <a:cxn ang="0">
                <a:pos x="T2" y="T3"/>
              </a:cxn>
              <a:cxn ang="0">
                <a:pos x="T4" y="T5"/>
              </a:cxn>
              <a:cxn ang="0">
                <a:pos x="T6" y="T7"/>
              </a:cxn>
              <a:cxn ang="0">
                <a:pos x="T8" y="T9"/>
              </a:cxn>
            </a:cxnLst>
            <a:rect l="0" t="0" r="r" b="b"/>
            <a:pathLst>
              <a:path w="231" h="362">
                <a:moveTo>
                  <a:pt x="231" y="203"/>
                </a:moveTo>
                <a:lnTo>
                  <a:pt x="231" y="362"/>
                </a:lnTo>
                <a:lnTo>
                  <a:pt x="0" y="159"/>
                </a:lnTo>
                <a:lnTo>
                  <a:pt x="0" y="0"/>
                </a:lnTo>
                <a:lnTo>
                  <a:pt x="231" y="203"/>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15" name="Freeform 8"/>
          <p:cNvSpPr/>
          <p:nvPr/>
        </p:nvSpPr>
        <p:spPr bwMode="auto">
          <a:xfrm>
            <a:off x="4524242" y="2302421"/>
            <a:ext cx="1353028" cy="854643"/>
          </a:xfrm>
          <a:custGeom>
            <a:avLst/>
            <a:gdLst>
              <a:gd name="T0" fmla="*/ 352 w 1234"/>
              <a:gd name="T1" fmla="*/ 0 h 1111"/>
              <a:gd name="T2" fmla="*/ 423 w 1234"/>
              <a:gd name="T3" fmla="*/ 3 h 1111"/>
              <a:gd name="T4" fmla="*/ 492 w 1234"/>
              <a:gd name="T5" fmla="*/ 13 h 1111"/>
              <a:gd name="T6" fmla="*/ 560 w 1234"/>
              <a:gd name="T7" fmla="*/ 27 h 1111"/>
              <a:gd name="T8" fmla="*/ 622 w 1234"/>
              <a:gd name="T9" fmla="*/ 48 h 1111"/>
              <a:gd name="T10" fmla="*/ 684 w 1234"/>
              <a:gd name="T11" fmla="*/ 73 h 1111"/>
              <a:gd name="T12" fmla="*/ 741 w 1234"/>
              <a:gd name="T13" fmla="*/ 103 h 1111"/>
              <a:gd name="T14" fmla="*/ 795 w 1234"/>
              <a:gd name="T15" fmla="*/ 138 h 1111"/>
              <a:gd name="T16" fmla="*/ 844 w 1234"/>
              <a:gd name="T17" fmla="*/ 177 h 1111"/>
              <a:gd name="T18" fmla="*/ 889 w 1234"/>
              <a:gd name="T19" fmla="*/ 220 h 1111"/>
              <a:gd name="T20" fmla="*/ 930 w 1234"/>
              <a:gd name="T21" fmla="*/ 267 h 1111"/>
              <a:gd name="T22" fmla="*/ 963 w 1234"/>
              <a:gd name="T23" fmla="*/ 317 h 1111"/>
              <a:gd name="T24" fmla="*/ 994 w 1234"/>
              <a:gd name="T25" fmla="*/ 370 h 1111"/>
              <a:gd name="T26" fmla="*/ 1016 w 1234"/>
              <a:gd name="T27" fmla="*/ 425 h 1111"/>
              <a:gd name="T28" fmla="*/ 1034 w 1234"/>
              <a:gd name="T29" fmla="*/ 482 h 1111"/>
              <a:gd name="T30" fmla="*/ 1044 w 1234"/>
              <a:gd name="T31" fmla="*/ 542 h 1111"/>
              <a:gd name="T32" fmla="*/ 1049 w 1234"/>
              <a:gd name="T33" fmla="*/ 605 h 1111"/>
              <a:gd name="T34" fmla="*/ 1234 w 1234"/>
              <a:gd name="T35" fmla="*/ 746 h 1111"/>
              <a:gd name="T36" fmla="*/ 973 w 1234"/>
              <a:gd name="T37" fmla="*/ 973 h 1111"/>
              <a:gd name="T38" fmla="*/ 655 w 1234"/>
              <a:gd name="T39" fmla="*/ 973 h 1111"/>
              <a:gd name="T40" fmla="*/ 394 w 1234"/>
              <a:gd name="T41" fmla="*/ 746 h 1111"/>
              <a:gd name="T42" fmla="*/ 582 w 1234"/>
              <a:gd name="T43" fmla="*/ 605 h 1111"/>
              <a:gd name="T44" fmla="*/ 582 w 1234"/>
              <a:gd name="T45" fmla="*/ 584 h 1111"/>
              <a:gd name="T46" fmla="*/ 573 w 1234"/>
              <a:gd name="T47" fmla="*/ 545 h 1111"/>
              <a:gd name="T48" fmla="*/ 555 w 1234"/>
              <a:gd name="T49" fmla="*/ 508 h 1111"/>
              <a:gd name="T50" fmla="*/ 531 w 1234"/>
              <a:gd name="T51" fmla="*/ 478 h 1111"/>
              <a:gd name="T52" fmla="*/ 499 w 1234"/>
              <a:gd name="T53" fmla="*/ 450 h 1111"/>
              <a:gd name="T54" fmla="*/ 462 w 1234"/>
              <a:gd name="T55" fmla="*/ 428 h 1111"/>
              <a:gd name="T56" fmla="*/ 421 w 1234"/>
              <a:gd name="T57" fmla="*/ 413 h 1111"/>
              <a:gd name="T58" fmla="*/ 376 w 1234"/>
              <a:gd name="T59" fmla="*/ 405 h 1111"/>
              <a:gd name="T60" fmla="*/ 235 w 1234"/>
              <a:gd name="T61" fmla="*/ 404 h 1111"/>
              <a:gd name="T62" fmla="*/ 232 w 1234"/>
              <a:gd name="T63" fmla="*/ 203 h 1111"/>
              <a:gd name="T64" fmla="*/ 220 w 1234"/>
              <a:gd name="T6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4" h="1111">
                <a:moveTo>
                  <a:pt x="352" y="0"/>
                </a:moveTo>
                <a:lnTo>
                  <a:pt x="352" y="0"/>
                </a:lnTo>
                <a:lnTo>
                  <a:pt x="388" y="2"/>
                </a:lnTo>
                <a:lnTo>
                  <a:pt x="423" y="3"/>
                </a:lnTo>
                <a:lnTo>
                  <a:pt x="458" y="7"/>
                </a:lnTo>
                <a:lnTo>
                  <a:pt x="492" y="13"/>
                </a:lnTo>
                <a:lnTo>
                  <a:pt x="526" y="19"/>
                </a:lnTo>
                <a:lnTo>
                  <a:pt x="560" y="27"/>
                </a:lnTo>
                <a:lnTo>
                  <a:pt x="592" y="37"/>
                </a:lnTo>
                <a:lnTo>
                  <a:pt x="622" y="48"/>
                </a:lnTo>
                <a:lnTo>
                  <a:pt x="653" y="60"/>
                </a:lnTo>
                <a:lnTo>
                  <a:pt x="684" y="73"/>
                </a:lnTo>
                <a:lnTo>
                  <a:pt x="712" y="89"/>
                </a:lnTo>
                <a:lnTo>
                  <a:pt x="741" y="103"/>
                </a:lnTo>
                <a:lnTo>
                  <a:pt x="769" y="121"/>
                </a:lnTo>
                <a:lnTo>
                  <a:pt x="795" y="138"/>
                </a:lnTo>
                <a:lnTo>
                  <a:pt x="820" y="158"/>
                </a:lnTo>
                <a:lnTo>
                  <a:pt x="844" y="177"/>
                </a:lnTo>
                <a:lnTo>
                  <a:pt x="867" y="198"/>
                </a:lnTo>
                <a:lnTo>
                  <a:pt x="889" y="220"/>
                </a:lnTo>
                <a:lnTo>
                  <a:pt x="910" y="243"/>
                </a:lnTo>
                <a:lnTo>
                  <a:pt x="930" y="267"/>
                </a:lnTo>
                <a:lnTo>
                  <a:pt x="947" y="291"/>
                </a:lnTo>
                <a:lnTo>
                  <a:pt x="963" y="317"/>
                </a:lnTo>
                <a:lnTo>
                  <a:pt x="979" y="343"/>
                </a:lnTo>
                <a:lnTo>
                  <a:pt x="994" y="370"/>
                </a:lnTo>
                <a:lnTo>
                  <a:pt x="1005" y="397"/>
                </a:lnTo>
                <a:lnTo>
                  <a:pt x="1016" y="425"/>
                </a:lnTo>
                <a:lnTo>
                  <a:pt x="1026" y="454"/>
                </a:lnTo>
                <a:lnTo>
                  <a:pt x="1034" y="482"/>
                </a:lnTo>
                <a:lnTo>
                  <a:pt x="1041" y="513"/>
                </a:lnTo>
                <a:lnTo>
                  <a:pt x="1044" y="542"/>
                </a:lnTo>
                <a:lnTo>
                  <a:pt x="1047" y="573"/>
                </a:lnTo>
                <a:lnTo>
                  <a:pt x="1049" y="605"/>
                </a:lnTo>
                <a:lnTo>
                  <a:pt x="1049" y="746"/>
                </a:lnTo>
                <a:lnTo>
                  <a:pt x="1234" y="746"/>
                </a:lnTo>
                <a:lnTo>
                  <a:pt x="1049" y="907"/>
                </a:lnTo>
                <a:lnTo>
                  <a:pt x="973" y="973"/>
                </a:lnTo>
                <a:lnTo>
                  <a:pt x="814" y="1111"/>
                </a:lnTo>
                <a:lnTo>
                  <a:pt x="655" y="973"/>
                </a:lnTo>
                <a:lnTo>
                  <a:pt x="582" y="910"/>
                </a:lnTo>
                <a:lnTo>
                  <a:pt x="394" y="746"/>
                </a:lnTo>
                <a:lnTo>
                  <a:pt x="582" y="746"/>
                </a:lnTo>
                <a:lnTo>
                  <a:pt x="582" y="605"/>
                </a:lnTo>
                <a:lnTo>
                  <a:pt x="582" y="605"/>
                </a:lnTo>
                <a:lnTo>
                  <a:pt x="582" y="584"/>
                </a:lnTo>
                <a:lnTo>
                  <a:pt x="579" y="564"/>
                </a:lnTo>
                <a:lnTo>
                  <a:pt x="573" y="545"/>
                </a:lnTo>
                <a:lnTo>
                  <a:pt x="565" y="526"/>
                </a:lnTo>
                <a:lnTo>
                  <a:pt x="555" y="508"/>
                </a:lnTo>
                <a:lnTo>
                  <a:pt x="544" y="492"/>
                </a:lnTo>
                <a:lnTo>
                  <a:pt x="531" y="478"/>
                </a:lnTo>
                <a:lnTo>
                  <a:pt x="515" y="463"/>
                </a:lnTo>
                <a:lnTo>
                  <a:pt x="499" y="450"/>
                </a:lnTo>
                <a:lnTo>
                  <a:pt x="481" y="437"/>
                </a:lnTo>
                <a:lnTo>
                  <a:pt x="462" y="428"/>
                </a:lnTo>
                <a:lnTo>
                  <a:pt x="442" y="420"/>
                </a:lnTo>
                <a:lnTo>
                  <a:pt x="421" y="413"/>
                </a:lnTo>
                <a:lnTo>
                  <a:pt x="399" y="409"/>
                </a:lnTo>
                <a:lnTo>
                  <a:pt x="376" y="405"/>
                </a:lnTo>
                <a:lnTo>
                  <a:pt x="352" y="404"/>
                </a:lnTo>
                <a:lnTo>
                  <a:pt x="235" y="404"/>
                </a:lnTo>
                <a:lnTo>
                  <a:pt x="0" y="404"/>
                </a:lnTo>
                <a:lnTo>
                  <a:pt x="232" y="203"/>
                </a:lnTo>
                <a:lnTo>
                  <a:pt x="0" y="0"/>
                </a:lnTo>
                <a:lnTo>
                  <a:pt x="220" y="0"/>
                </a:lnTo>
                <a:lnTo>
                  <a:pt x="352" y="0"/>
                </a:lnTo>
                <a:close/>
              </a:path>
            </a:pathLst>
          </a:custGeom>
          <a:solidFill>
            <a:srgbClr val="089DA3"/>
          </a:solidFill>
          <a:ln>
            <a:noFill/>
          </a:ln>
        </p:spPr>
        <p:txBody>
          <a:bodyPr vert="horz" wrap="square" lIns="91440" tIns="45720" rIns="91440" bIns="45720" numCol="1" anchor="t" anchorCtr="0" compatLnSpc="1"/>
          <a:lstStyle/>
          <a:p>
            <a:endParaRPr lang="en-AU"/>
          </a:p>
        </p:txBody>
      </p:sp>
      <p:sp>
        <p:nvSpPr>
          <p:cNvPr id="16" name="Freeform 23"/>
          <p:cNvSpPr>
            <a:spLocks noChangeArrowheads="1"/>
          </p:cNvSpPr>
          <p:nvPr/>
        </p:nvSpPr>
        <p:spPr bwMode="auto">
          <a:xfrm>
            <a:off x="4523567" y="2613228"/>
            <a:ext cx="385955" cy="121652"/>
          </a:xfrm>
          <a:custGeom>
            <a:avLst/>
            <a:gdLst>
              <a:gd name="connsiteX0" fmla="*/ 301255 w 453170"/>
              <a:gd name="connsiteY0" fmla="*/ 0 h 203411"/>
              <a:gd name="connsiteX1" fmla="*/ 453170 w 453170"/>
              <a:gd name="connsiteY1" fmla="*/ 0 h 203411"/>
              <a:gd name="connsiteX2" fmla="*/ 453170 w 453170"/>
              <a:gd name="connsiteY2" fmla="*/ 203411 h 203411"/>
              <a:gd name="connsiteX3" fmla="*/ 301255 w 453170"/>
              <a:gd name="connsiteY3" fmla="*/ 203411 h 203411"/>
              <a:gd name="connsiteX4" fmla="*/ 0 w 453170"/>
              <a:gd name="connsiteY4" fmla="*/ 0 h 203411"/>
              <a:gd name="connsiteX5" fmla="*/ 301254 w 453170"/>
              <a:gd name="connsiteY5" fmla="*/ 0 h 203411"/>
              <a:gd name="connsiteX6" fmla="*/ 301254 w 453170"/>
              <a:gd name="connsiteY6" fmla="*/ 203411 h 203411"/>
              <a:gd name="connsiteX7" fmla="*/ 0 w 453170"/>
              <a:gd name="connsiteY7" fmla="*/ 203411 h 20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170" h="203411">
                <a:moveTo>
                  <a:pt x="301255" y="0"/>
                </a:moveTo>
                <a:lnTo>
                  <a:pt x="453170" y="0"/>
                </a:lnTo>
                <a:lnTo>
                  <a:pt x="453170" y="203411"/>
                </a:lnTo>
                <a:lnTo>
                  <a:pt x="301255" y="203411"/>
                </a:lnTo>
                <a:close/>
                <a:moveTo>
                  <a:pt x="0" y="0"/>
                </a:moveTo>
                <a:lnTo>
                  <a:pt x="301254" y="0"/>
                </a:lnTo>
                <a:lnTo>
                  <a:pt x="301254" y="203411"/>
                </a:lnTo>
                <a:lnTo>
                  <a:pt x="0" y="203411"/>
                </a:lnTo>
                <a:close/>
              </a:path>
            </a:pathLst>
          </a:custGeom>
          <a:solidFill>
            <a:srgbClr val="067A80"/>
          </a:solidFill>
          <a:ln>
            <a:noFill/>
          </a:ln>
        </p:spPr>
        <p:txBody>
          <a:bodyPr vert="horz" wrap="square" lIns="91440" tIns="45720" rIns="91440" bIns="45720" numCol="1" anchor="t" anchorCtr="0" compatLnSpc="1">
            <a:noAutofit/>
          </a:bodyPr>
          <a:lstStyle/>
          <a:p>
            <a:endParaRPr lang="en-AU"/>
          </a:p>
        </p:txBody>
      </p:sp>
      <p:sp>
        <p:nvSpPr>
          <p:cNvPr id="17" name="Freeform 15"/>
          <p:cNvSpPr/>
          <p:nvPr/>
        </p:nvSpPr>
        <p:spPr bwMode="auto">
          <a:xfrm>
            <a:off x="4909522" y="2612407"/>
            <a:ext cx="254378" cy="277181"/>
          </a:xfrm>
          <a:custGeom>
            <a:avLst/>
            <a:gdLst>
              <a:gd name="T0" fmla="*/ 230 w 230"/>
              <a:gd name="T1" fmla="*/ 201 h 360"/>
              <a:gd name="T2" fmla="*/ 230 w 230"/>
              <a:gd name="T3" fmla="*/ 360 h 360"/>
              <a:gd name="T4" fmla="*/ 230 w 230"/>
              <a:gd name="T5" fmla="*/ 360 h 360"/>
              <a:gd name="T6" fmla="*/ 228 w 230"/>
              <a:gd name="T7" fmla="*/ 339 h 360"/>
              <a:gd name="T8" fmla="*/ 225 w 230"/>
              <a:gd name="T9" fmla="*/ 320 h 360"/>
              <a:gd name="T10" fmla="*/ 219 w 230"/>
              <a:gd name="T11" fmla="*/ 301 h 360"/>
              <a:gd name="T12" fmla="*/ 212 w 230"/>
              <a:gd name="T13" fmla="*/ 282 h 360"/>
              <a:gd name="T14" fmla="*/ 203 w 230"/>
              <a:gd name="T15" fmla="*/ 264 h 360"/>
              <a:gd name="T16" fmla="*/ 190 w 230"/>
              <a:gd name="T17" fmla="*/ 248 h 360"/>
              <a:gd name="T18" fmla="*/ 177 w 230"/>
              <a:gd name="T19" fmla="*/ 233 h 360"/>
              <a:gd name="T20" fmla="*/ 162 w 230"/>
              <a:gd name="T21" fmla="*/ 219 h 360"/>
              <a:gd name="T22" fmla="*/ 146 w 230"/>
              <a:gd name="T23" fmla="*/ 206 h 360"/>
              <a:gd name="T24" fmla="*/ 129 w 230"/>
              <a:gd name="T25" fmla="*/ 193 h 360"/>
              <a:gd name="T26" fmla="*/ 109 w 230"/>
              <a:gd name="T27" fmla="*/ 183 h 360"/>
              <a:gd name="T28" fmla="*/ 88 w 230"/>
              <a:gd name="T29" fmla="*/ 175 h 360"/>
              <a:gd name="T30" fmla="*/ 68 w 230"/>
              <a:gd name="T31" fmla="*/ 169 h 360"/>
              <a:gd name="T32" fmla="*/ 45 w 230"/>
              <a:gd name="T33" fmla="*/ 164 h 360"/>
              <a:gd name="T34" fmla="*/ 23 w 230"/>
              <a:gd name="T35" fmla="*/ 161 h 360"/>
              <a:gd name="T36" fmla="*/ 0 w 230"/>
              <a:gd name="T37" fmla="*/ 159 h 360"/>
              <a:gd name="T38" fmla="*/ 0 w 230"/>
              <a:gd name="T39" fmla="*/ 0 h 360"/>
              <a:gd name="T40" fmla="*/ 0 w 230"/>
              <a:gd name="T41" fmla="*/ 0 h 360"/>
              <a:gd name="T42" fmla="*/ 23 w 230"/>
              <a:gd name="T43" fmla="*/ 2 h 360"/>
              <a:gd name="T44" fmla="*/ 45 w 230"/>
              <a:gd name="T45" fmla="*/ 5 h 360"/>
              <a:gd name="T46" fmla="*/ 68 w 230"/>
              <a:gd name="T47" fmla="*/ 10 h 360"/>
              <a:gd name="T48" fmla="*/ 88 w 230"/>
              <a:gd name="T49" fmla="*/ 16 h 360"/>
              <a:gd name="T50" fmla="*/ 109 w 230"/>
              <a:gd name="T51" fmla="*/ 24 h 360"/>
              <a:gd name="T52" fmla="*/ 129 w 230"/>
              <a:gd name="T53" fmla="*/ 34 h 360"/>
              <a:gd name="T54" fmla="*/ 146 w 230"/>
              <a:gd name="T55" fmla="*/ 47 h 360"/>
              <a:gd name="T56" fmla="*/ 162 w 230"/>
              <a:gd name="T57" fmla="*/ 60 h 360"/>
              <a:gd name="T58" fmla="*/ 177 w 230"/>
              <a:gd name="T59" fmla="*/ 73 h 360"/>
              <a:gd name="T60" fmla="*/ 190 w 230"/>
              <a:gd name="T61" fmla="*/ 89 h 360"/>
              <a:gd name="T62" fmla="*/ 203 w 230"/>
              <a:gd name="T63" fmla="*/ 105 h 360"/>
              <a:gd name="T64" fmla="*/ 212 w 230"/>
              <a:gd name="T65" fmla="*/ 122 h 360"/>
              <a:gd name="T66" fmla="*/ 219 w 230"/>
              <a:gd name="T67" fmla="*/ 142 h 360"/>
              <a:gd name="T68" fmla="*/ 225 w 230"/>
              <a:gd name="T69" fmla="*/ 161 h 360"/>
              <a:gd name="T70" fmla="*/ 228 w 230"/>
              <a:gd name="T71" fmla="*/ 180 h 360"/>
              <a:gd name="T72" fmla="*/ 230 w 230"/>
              <a:gd name="T73" fmla="*/ 20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0" h="360">
                <a:moveTo>
                  <a:pt x="230" y="201"/>
                </a:moveTo>
                <a:lnTo>
                  <a:pt x="230" y="360"/>
                </a:lnTo>
                <a:lnTo>
                  <a:pt x="230" y="360"/>
                </a:lnTo>
                <a:lnTo>
                  <a:pt x="228" y="339"/>
                </a:lnTo>
                <a:lnTo>
                  <a:pt x="225" y="320"/>
                </a:lnTo>
                <a:lnTo>
                  <a:pt x="219" y="301"/>
                </a:lnTo>
                <a:lnTo>
                  <a:pt x="212" y="282"/>
                </a:lnTo>
                <a:lnTo>
                  <a:pt x="203" y="264"/>
                </a:lnTo>
                <a:lnTo>
                  <a:pt x="190" y="248"/>
                </a:lnTo>
                <a:lnTo>
                  <a:pt x="177" y="233"/>
                </a:lnTo>
                <a:lnTo>
                  <a:pt x="162" y="219"/>
                </a:lnTo>
                <a:lnTo>
                  <a:pt x="146" y="206"/>
                </a:lnTo>
                <a:lnTo>
                  <a:pt x="129" y="193"/>
                </a:lnTo>
                <a:lnTo>
                  <a:pt x="109" y="183"/>
                </a:lnTo>
                <a:lnTo>
                  <a:pt x="88" y="175"/>
                </a:lnTo>
                <a:lnTo>
                  <a:pt x="68" y="169"/>
                </a:lnTo>
                <a:lnTo>
                  <a:pt x="45" y="164"/>
                </a:lnTo>
                <a:lnTo>
                  <a:pt x="23" y="161"/>
                </a:lnTo>
                <a:lnTo>
                  <a:pt x="0" y="159"/>
                </a:lnTo>
                <a:lnTo>
                  <a:pt x="0" y="0"/>
                </a:lnTo>
                <a:lnTo>
                  <a:pt x="0" y="0"/>
                </a:lnTo>
                <a:lnTo>
                  <a:pt x="23" y="2"/>
                </a:lnTo>
                <a:lnTo>
                  <a:pt x="45" y="5"/>
                </a:lnTo>
                <a:lnTo>
                  <a:pt x="68" y="10"/>
                </a:lnTo>
                <a:lnTo>
                  <a:pt x="88" y="16"/>
                </a:lnTo>
                <a:lnTo>
                  <a:pt x="109" y="24"/>
                </a:lnTo>
                <a:lnTo>
                  <a:pt x="129" y="34"/>
                </a:lnTo>
                <a:lnTo>
                  <a:pt x="146" y="47"/>
                </a:lnTo>
                <a:lnTo>
                  <a:pt x="162" y="60"/>
                </a:lnTo>
                <a:lnTo>
                  <a:pt x="177" y="73"/>
                </a:lnTo>
                <a:lnTo>
                  <a:pt x="190" y="89"/>
                </a:lnTo>
                <a:lnTo>
                  <a:pt x="203" y="105"/>
                </a:lnTo>
                <a:lnTo>
                  <a:pt x="212" y="122"/>
                </a:lnTo>
                <a:lnTo>
                  <a:pt x="219" y="142"/>
                </a:lnTo>
                <a:lnTo>
                  <a:pt x="225" y="161"/>
                </a:lnTo>
                <a:lnTo>
                  <a:pt x="228" y="180"/>
                </a:lnTo>
                <a:lnTo>
                  <a:pt x="230" y="201"/>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18" name="Freeform 17"/>
          <p:cNvSpPr/>
          <p:nvPr/>
        </p:nvSpPr>
        <p:spPr bwMode="auto">
          <a:xfrm>
            <a:off x="4954053" y="2873510"/>
            <a:ext cx="923217" cy="403453"/>
          </a:xfrm>
          <a:custGeom>
            <a:avLst/>
            <a:gdLst>
              <a:gd name="T0" fmla="*/ 655 w 841"/>
              <a:gd name="T1" fmla="*/ 160 h 524"/>
              <a:gd name="T2" fmla="*/ 579 w 841"/>
              <a:gd name="T3" fmla="*/ 226 h 524"/>
              <a:gd name="T4" fmla="*/ 420 w 841"/>
              <a:gd name="T5" fmla="*/ 365 h 524"/>
              <a:gd name="T6" fmla="*/ 420 w 841"/>
              <a:gd name="T7" fmla="*/ 365 h 524"/>
              <a:gd name="T8" fmla="*/ 260 w 841"/>
              <a:gd name="T9" fmla="*/ 226 h 524"/>
              <a:gd name="T10" fmla="*/ 190 w 841"/>
              <a:gd name="T11" fmla="*/ 164 h 524"/>
              <a:gd name="T12" fmla="*/ 190 w 841"/>
              <a:gd name="T13" fmla="*/ 164 h 524"/>
              <a:gd name="T14" fmla="*/ 0 w 841"/>
              <a:gd name="T15" fmla="*/ 0 h 524"/>
              <a:gd name="T16" fmla="*/ 0 w 841"/>
              <a:gd name="T17" fmla="*/ 159 h 524"/>
              <a:gd name="T18" fmla="*/ 190 w 841"/>
              <a:gd name="T19" fmla="*/ 323 h 524"/>
              <a:gd name="T20" fmla="*/ 260 w 841"/>
              <a:gd name="T21" fmla="*/ 386 h 524"/>
              <a:gd name="T22" fmla="*/ 260 w 841"/>
              <a:gd name="T23" fmla="*/ 386 h 524"/>
              <a:gd name="T24" fmla="*/ 420 w 841"/>
              <a:gd name="T25" fmla="*/ 524 h 524"/>
              <a:gd name="T26" fmla="*/ 579 w 841"/>
              <a:gd name="T27" fmla="*/ 386 h 524"/>
              <a:gd name="T28" fmla="*/ 655 w 841"/>
              <a:gd name="T29" fmla="*/ 320 h 524"/>
              <a:gd name="T30" fmla="*/ 841 w 841"/>
              <a:gd name="T31" fmla="*/ 159 h 524"/>
              <a:gd name="T32" fmla="*/ 841 w 841"/>
              <a:gd name="T33" fmla="*/ 0 h 524"/>
              <a:gd name="T34" fmla="*/ 655 w 841"/>
              <a:gd name="T35" fmla="*/ 16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1" h="524">
                <a:moveTo>
                  <a:pt x="655" y="160"/>
                </a:moveTo>
                <a:lnTo>
                  <a:pt x="579" y="226"/>
                </a:lnTo>
                <a:lnTo>
                  <a:pt x="420" y="365"/>
                </a:lnTo>
                <a:lnTo>
                  <a:pt x="420" y="365"/>
                </a:lnTo>
                <a:lnTo>
                  <a:pt x="260" y="226"/>
                </a:lnTo>
                <a:lnTo>
                  <a:pt x="190" y="164"/>
                </a:lnTo>
                <a:lnTo>
                  <a:pt x="190" y="164"/>
                </a:lnTo>
                <a:lnTo>
                  <a:pt x="0" y="0"/>
                </a:lnTo>
                <a:lnTo>
                  <a:pt x="0" y="159"/>
                </a:lnTo>
                <a:lnTo>
                  <a:pt x="190" y="323"/>
                </a:lnTo>
                <a:lnTo>
                  <a:pt x="260" y="386"/>
                </a:lnTo>
                <a:lnTo>
                  <a:pt x="260" y="386"/>
                </a:lnTo>
                <a:lnTo>
                  <a:pt x="420" y="524"/>
                </a:lnTo>
                <a:lnTo>
                  <a:pt x="579" y="386"/>
                </a:lnTo>
                <a:lnTo>
                  <a:pt x="655" y="320"/>
                </a:lnTo>
                <a:lnTo>
                  <a:pt x="841" y="159"/>
                </a:lnTo>
                <a:lnTo>
                  <a:pt x="841" y="0"/>
                </a:lnTo>
                <a:lnTo>
                  <a:pt x="655" y="160"/>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19" name="Freeform 18"/>
          <p:cNvSpPr>
            <a:spLocks noChangeArrowheads="1"/>
          </p:cNvSpPr>
          <p:nvPr/>
        </p:nvSpPr>
        <p:spPr bwMode="auto">
          <a:xfrm>
            <a:off x="5169521" y="3553119"/>
            <a:ext cx="956111" cy="587016"/>
          </a:xfrm>
          <a:custGeom>
            <a:avLst/>
            <a:gdLst>
              <a:gd name="connsiteX0" fmla="*/ 0 w 1122621"/>
              <a:gd name="connsiteY0" fmla="*/ 0 h 981533"/>
              <a:gd name="connsiteX1" fmla="*/ 1291 w 1122621"/>
              <a:gd name="connsiteY1" fmla="*/ 54071 h 981533"/>
              <a:gd name="connsiteX2" fmla="*/ 7746 w 1122621"/>
              <a:gd name="connsiteY2" fmla="*/ 108142 h 981533"/>
              <a:gd name="connsiteX3" fmla="*/ 18075 w 1122621"/>
              <a:gd name="connsiteY3" fmla="*/ 162213 h 981533"/>
              <a:gd name="connsiteX4" fmla="*/ 34860 w 1122621"/>
              <a:gd name="connsiteY4" fmla="*/ 213710 h 981533"/>
              <a:gd name="connsiteX5" fmla="*/ 52936 w 1122621"/>
              <a:gd name="connsiteY5" fmla="*/ 263919 h 981533"/>
              <a:gd name="connsiteX6" fmla="*/ 73593 w 1122621"/>
              <a:gd name="connsiteY6" fmla="*/ 312840 h 981533"/>
              <a:gd name="connsiteX7" fmla="*/ 100707 w 1122621"/>
              <a:gd name="connsiteY7" fmla="*/ 357900 h 981533"/>
              <a:gd name="connsiteX8" fmla="*/ 130403 w 1122621"/>
              <a:gd name="connsiteY8" fmla="*/ 404246 h 981533"/>
              <a:gd name="connsiteX9" fmla="*/ 163972 w 1122621"/>
              <a:gd name="connsiteY9" fmla="*/ 448018 h 981533"/>
              <a:gd name="connsiteX10" fmla="*/ 198832 w 1122621"/>
              <a:gd name="connsiteY10" fmla="*/ 489215 h 981533"/>
              <a:gd name="connsiteX11" fmla="*/ 238857 w 1122621"/>
              <a:gd name="connsiteY11" fmla="*/ 527838 h 981533"/>
              <a:gd name="connsiteX12" fmla="*/ 280172 w 1122621"/>
              <a:gd name="connsiteY12" fmla="*/ 565173 h 981533"/>
              <a:gd name="connsiteX13" fmla="*/ 325362 w 1122621"/>
              <a:gd name="connsiteY13" fmla="*/ 598645 h 981533"/>
              <a:gd name="connsiteX14" fmla="*/ 373133 w 1122621"/>
              <a:gd name="connsiteY14" fmla="*/ 629543 h 981533"/>
              <a:gd name="connsiteX15" fmla="*/ 423487 w 1122621"/>
              <a:gd name="connsiteY15" fmla="*/ 659153 h 981533"/>
              <a:gd name="connsiteX16" fmla="*/ 475131 w 1122621"/>
              <a:gd name="connsiteY16" fmla="*/ 686189 h 981533"/>
              <a:gd name="connsiteX17" fmla="*/ 520320 w 1122621"/>
              <a:gd name="connsiteY17" fmla="*/ 706788 h 981533"/>
              <a:gd name="connsiteX18" fmla="*/ 568092 w 1122621"/>
              <a:gd name="connsiteY18" fmla="*/ 722237 h 981533"/>
              <a:gd name="connsiteX19" fmla="*/ 615863 w 1122621"/>
              <a:gd name="connsiteY19" fmla="*/ 737685 h 981533"/>
              <a:gd name="connsiteX20" fmla="*/ 666217 w 1122621"/>
              <a:gd name="connsiteY20" fmla="*/ 751847 h 981533"/>
              <a:gd name="connsiteX21" fmla="*/ 717861 w 1122621"/>
              <a:gd name="connsiteY21" fmla="*/ 762146 h 981533"/>
              <a:gd name="connsiteX22" fmla="*/ 769506 w 1122621"/>
              <a:gd name="connsiteY22" fmla="*/ 768583 h 981533"/>
              <a:gd name="connsiteX23" fmla="*/ 822442 w 1122621"/>
              <a:gd name="connsiteY23" fmla="*/ 775020 h 981533"/>
              <a:gd name="connsiteX24" fmla="*/ 875378 w 1122621"/>
              <a:gd name="connsiteY24" fmla="*/ 776308 h 981533"/>
              <a:gd name="connsiteX25" fmla="*/ 896036 w 1122621"/>
              <a:gd name="connsiteY25" fmla="*/ 776308 h 981533"/>
              <a:gd name="connsiteX26" fmla="*/ 896036 w 1122621"/>
              <a:gd name="connsiteY26" fmla="*/ 775548 h 981533"/>
              <a:gd name="connsiteX27" fmla="*/ 934659 w 1122621"/>
              <a:gd name="connsiteY27" fmla="*/ 775548 h 981533"/>
              <a:gd name="connsiteX28" fmla="*/ 1122621 w 1122621"/>
              <a:gd name="connsiteY28" fmla="*/ 775548 h 981533"/>
              <a:gd name="connsiteX29" fmla="*/ 1122621 w 1122621"/>
              <a:gd name="connsiteY29" fmla="*/ 981533 h 981533"/>
              <a:gd name="connsiteX30" fmla="*/ 934659 w 1122621"/>
              <a:gd name="connsiteY30" fmla="*/ 981533 h 981533"/>
              <a:gd name="connsiteX31" fmla="*/ 896036 w 1122621"/>
              <a:gd name="connsiteY31" fmla="*/ 981533 h 981533"/>
              <a:gd name="connsiteX32" fmla="*/ 896036 w 1122621"/>
              <a:gd name="connsiteY32" fmla="*/ 981006 h 981533"/>
              <a:gd name="connsiteX33" fmla="*/ 875378 w 1122621"/>
              <a:gd name="connsiteY33" fmla="*/ 981006 h 981533"/>
              <a:gd name="connsiteX34" fmla="*/ 822442 w 1122621"/>
              <a:gd name="connsiteY34" fmla="*/ 979719 h 981533"/>
              <a:gd name="connsiteX35" fmla="*/ 769506 w 1122621"/>
              <a:gd name="connsiteY35" fmla="*/ 975857 h 981533"/>
              <a:gd name="connsiteX36" fmla="*/ 717861 w 1122621"/>
              <a:gd name="connsiteY36" fmla="*/ 966845 h 981533"/>
              <a:gd name="connsiteX37" fmla="*/ 666217 w 1122621"/>
              <a:gd name="connsiteY37" fmla="*/ 956545 h 981533"/>
              <a:gd name="connsiteX38" fmla="*/ 615863 w 1122621"/>
              <a:gd name="connsiteY38" fmla="*/ 943671 h 981533"/>
              <a:gd name="connsiteX39" fmla="*/ 568092 w 1122621"/>
              <a:gd name="connsiteY39" fmla="*/ 928222 h 981533"/>
              <a:gd name="connsiteX40" fmla="*/ 520320 w 1122621"/>
              <a:gd name="connsiteY40" fmla="*/ 911486 h 981533"/>
              <a:gd name="connsiteX41" fmla="*/ 475131 w 1122621"/>
              <a:gd name="connsiteY41" fmla="*/ 890887 h 981533"/>
              <a:gd name="connsiteX42" fmla="*/ 423487 w 1122621"/>
              <a:gd name="connsiteY42" fmla="*/ 863852 h 981533"/>
              <a:gd name="connsiteX43" fmla="*/ 373133 w 1122621"/>
              <a:gd name="connsiteY43" fmla="*/ 834241 h 981533"/>
              <a:gd name="connsiteX44" fmla="*/ 325362 w 1122621"/>
              <a:gd name="connsiteY44" fmla="*/ 803344 h 981533"/>
              <a:gd name="connsiteX45" fmla="*/ 280172 w 1122621"/>
              <a:gd name="connsiteY45" fmla="*/ 769871 h 981533"/>
              <a:gd name="connsiteX46" fmla="*/ 238857 w 1122621"/>
              <a:gd name="connsiteY46" fmla="*/ 732536 h 981533"/>
              <a:gd name="connsiteX47" fmla="*/ 198832 w 1122621"/>
              <a:gd name="connsiteY47" fmla="*/ 693914 h 981533"/>
              <a:gd name="connsiteX48" fmla="*/ 163972 w 1122621"/>
              <a:gd name="connsiteY48" fmla="*/ 652716 h 981533"/>
              <a:gd name="connsiteX49" fmla="*/ 130403 w 1122621"/>
              <a:gd name="connsiteY49" fmla="*/ 608945 h 981533"/>
              <a:gd name="connsiteX50" fmla="*/ 100707 w 1122621"/>
              <a:gd name="connsiteY50" fmla="*/ 563885 h 981533"/>
              <a:gd name="connsiteX51" fmla="*/ 73593 w 1122621"/>
              <a:gd name="connsiteY51" fmla="*/ 517538 h 981533"/>
              <a:gd name="connsiteX52" fmla="*/ 52936 w 1122621"/>
              <a:gd name="connsiteY52" fmla="*/ 468617 h 981533"/>
              <a:gd name="connsiteX53" fmla="*/ 34860 w 1122621"/>
              <a:gd name="connsiteY53" fmla="*/ 418408 h 981533"/>
              <a:gd name="connsiteX54" fmla="*/ 18075 w 1122621"/>
              <a:gd name="connsiteY54" fmla="*/ 366912 h 981533"/>
              <a:gd name="connsiteX55" fmla="*/ 7746 w 1122621"/>
              <a:gd name="connsiteY55" fmla="*/ 312840 h 981533"/>
              <a:gd name="connsiteX56" fmla="*/ 1291 w 1122621"/>
              <a:gd name="connsiteY56" fmla="*/ 258769 h 981533"/>
              <a:gd name="connsiteX57" fmla="*/ 0 w 1122621"/>
              <a:gd name="connsiteY57" fmla="*/ 205985 h 981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122621" h="981533">
                <a:moveTo>
                  <a:pt x="0" y="0"/>
                </a:moveTo>
                <a:lnTo>
                  <a:pt x="1291" y="54071"/>
                </a:lnTo>
                <a:lnTo>
                  <a:pt x="7746" y="108142"/>
                </a:lnTo>
                <a:lnTo>
                  <a:pt x="18075" y="162213"/>
                </a:lnTo>
                <a:lnTo>
                  <a:pt x="34860" y="213710"/>
                </a:lnTo>
                <a:lnTo>
                  <a:pt x="52936" y="263919"/>
                </a:lnTo>
                <a:lnTo>
                  <a:pt x="73593" y="312840"/>
                </a:lnTo>
                <a:lnTo>
                  <a:pt x="100707" y="357900"/>
                </a:lnTo>
                <a:lnTo>
                  <a:pt x="130403" y="404246"/>
                </a:lnTo>
                <a:lnTo>
                  <a:pt x="163972" y="448018"/>
                </a:lnTo>
                <a:lnTo>
                  <a:pt x="198832" y="489215"/>
                </a:lnTo>
                <a:lnTo>
                  <a:pt x="238857" y="527838"/>
                </a:lnTo>
                <a:lnTo>
                  <a:pt x="280172" y="565173"/>
                </a:lnTo>
                <a:lnTo>
                  <a:pt x="325362" y="598645"/>
                </a:lnTo>
                <a:lnTo>
                  <a:pt x="373133" y="629543"/>
                </a:lnTo>
                <a:lnTo>
                  <a:pt x="423487" y="659153"/>
                </a:lnTo>
                <a:lnTo>
                  <a:pt x="475131" y="686189"/>
                </a:lnTo>
                <a:lnTo>
                  <a:pt x="520320" y="706788"/>
                </a:lnTo>
                <a:lnTo>
                  <a:pt x="568092" y="722237"/>
                </a:lnTo>
                <a:lnTo>
                  <a:pt x="615863" y="737685"/>
                </a:lnTo>
                <a:lnTo>
                  <a:pt x="666217" y="751847"/>
                </a:lnTo>
                <a:lnTo>
                  <a:pt x="717861" y="762146"/>
                </a:lnTo>
                <a:lnTo>
                  <a:pt x="769506" y="768583"/>
                </a:lnTo>
                <a:lnTo>
                  <a:pt x="822442" y="775020"/>
                </a:lnTo>
                <a:lnTo>
                  <a:pt x="875378" y="776308"/>
                </a:lnTo>
                <a:lnTo>
                  <a:pt x="896036" y="776308"/>
                </a:lnTo>
                <a:lnTo>
                  <a:pt x="896036" y="775548"/>
                </a:lnTo>
                <a:lnTo>
                  <a:pt x="934659" y="775548"/>
                </a:lnTo>
                <a:lnTo>
                  <a:pt x="1122621" y="775548"/>
                </a:lnTo>
                <a:lnTo>
                  <a:pt x="1122621" y="981533"/>
                </a:lnTo>
                <a:lnTo>
                  <a:pt x="934659" y="981533"/>
                </a:lnTo>
                <a:lnTo>
                  <a:pt x="896036" y="981533"/>
                </a:lnTo>
                <a:lnTo>
                  <a:pt x="896036" y="981006"/>
                </a:lnTo>
                <a:lnTo>
                  <a:pt x="875378" y="981006"/>
                </a:lnTo>
                <a:lnTo>
                  <a:pt x="822442" y="979719"/>
                </a:lnTo>
                <a:lnTo>
                  <a:pt x="769506" y="975857"/>
                </a:lnTo>
                <a:lnTo>
                  <a:pt x="717861" y="966845"/>
                </a:lnTo>
                <a:lnTo>
                  <a:pt x="666217" y="956545"/>
                </a:lnTo>
                <a:lnTo>
                  <a:pt x="615863" y="943671"/>
                </a:lnTo>
                <a:lnTo>
                  <a:pt x="568092" y="928222"/>
                </a:lnTo>
                <a:lnTo>
                  <a:pt x="520320" y="911486"/>
                </a:lnTo>
                <a:lnTo>
                  <a:pt x="475131" y="890887"/>
                </a:lnTo>
                <a:lnTo>
                  <a:pt x="423487" y="863852"/>
                </a:lnTo>
                <a:lnTo>
                  <a:pt x="373133" y="834241"/>
                </a:lnTo>
                <a:lnTo>
                  <a:pt x="325362" y="803344"/>
                </a:lnTo>
                <a:lnTo>
                  <a:pt x="280172" y="769871"/>
                </a:lnTo>
                <a:lnTo>
                  <a:pt x="238857" y="732536"/>
                </a:lnTo>
                <a:lnTo>
                  <a:pt x="198832" y="693914"/>
                </a:lnTo>
                <a:lnTo>
                  <a:pt x="163972" y="652716"/>
                </a:lnTo>
                <a:lnTo>
                  <a:pt x="130403" y="608945"/>
                </a:lnTo>
                <a:lnTo>
                  <a:pt x="100707" y="563885"/>
                </a:lnTo>
                <a:lnTo>
                  <a:pt x="73593" y="517538"/>
                </a:lnTo>
                <a:lnTo>
                  <a:pt x="52936" y="468617"/>
                </a:lnTo>
                <a:lnTo>
                  <a:pt x="34860" y="418408"/>
                </a:lnTo>
                <a:lnTo>
                  <a:pt x="18075" y="366912"/>
                </a:lnTo>
                <a:lnTo>
                  <a:pt x="7746" y="312840"/>
                </a:lnTo>
                <a:lnTo>
                  <a:pt x="1291" y="258769"/>
                </a:lnTo>
                <a:lnTo>
                  <a:pt x="0" y="205985"/>
                </a:lnTo>
                <a:close/>
              </a:path>
            </a:pathLst>
          </a:custGeom>
          <a:solidFill>
            <a:srgbClr val="067A80"/>
          </a:solidFill>
          <a:ln>
            <a:noFill/>
          </a:ln>
        </p:spPr>
        <p:txBody>
          <a:bodyPr vert="horz" wrap="square" lIns="91440" tIns="45720" rIns="91440" bIns="45720" numCol="1" anchor="t" anchorCtr="0" compatLnSpc="1">
            <a:noAutofit/>
          </a:bodyPr>
          <a:lstStyle/>
          <a:p>
            <a:endParaRPr lang="en-AU"/>
          </a:p>
        </p:txBody>
      </p:sp>
      <p:sp>
        <p:nvSpPr>
          <p:cNvPr id="20" name="Freeform 19"/>
          <p:cNvSpPr/>
          <p:nvPr/>
        </p:nvSpPr>
        <p:spPr bwMode="auto">
          <a:xfrm>
            <a:off x="6125632" y="3861364"/>
            <a:ext cx="460510" cy="402683"/>
          </a:xfrm>
          <a:custGeom>
            <a:avLst/>
            <a:gdLst>
              <a:gd name="connsiteX0" fmla="*/ 540709 w 540709"/>
              <a:gd name="connsiteY0" fmla="*/ 0 h 673315"/>
              <a:gd name="connsiteX1" fmla="*/ 540709 w 540709"/>
              <a:gd name="connsiteY1" fmla="*/ 204698 h 673315"/>
              <a:gd name="connsiteX2" fmla="*/ 242030 w 540709"/>
              <a:gd name="connsiteY2" fmla="*/ 466042 h 673315"/>
              <a:gd name="connsiteX3" fmla="*/ 242030 w 540709"/>
              <a:gd name="connsiteY3" fmla="*/ 464757 h 673315"/>
              <a:gd name="connsiteX4" fmla="*/ 0 w 540709"/>
              <a:gd name="connsiteY4" fmla="*/ 673315 h 673315"/>
              <a:gd name="connsiteX5" fmla="*/ 0 w 540709"/>
              <a:gd name="connsiteY5" fmla="*/ 468617 h 673315"/>
              <a:gd name="connsiteX6" fmla="*/ 242033 w 540709"/>
              <a:gd name="connsiteY6" fmla="*/ 258769 h 673315"/>
              <a:gd name="connsiteX7" fmla="*/ 242033 w 540709"/>
              <a:gd name="connsiteY7" fmla="*/ 260054 h 67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709" h="673315">
                <a:moveTo>
                  <a:pt x="540709" y="0"/>
                </a:moveTo>
                <a:lnTo>
                  <a:pt x="540709" y="204698"/>
                </a:lnTo>
                <a:lnTo>
                  <a:pt x="242030" y="466042"/>
                </a:lnTo>
                <a:lnTo>
                  <a:pt x="242030" y="464757"/>
                </a:lnTo>
                <a:lnTo>
                  <a:pt x="0" y="673315"/>
                </a:lnTo>
                <a:lnTo>
                  <a:pt x="0" y="468617"/>
                </a:lnTo>
                <a:lnTo>
                  <a:pt x="242033" y="258769"/>
                </a:lnTo>
                <a:lnTo>
                  <a:pt x="242033" y="260054"/>
                </a:lnTo>
                <a:close/>
              </a:path>
            </a:pathLst>
          </a:custGeom>
          <a:solidFill>
            <a:srgbClr val="067A80"/>
          </a:solidFill>
          <a:ln>
            <a:noFill/>
          </a:ln>
        </p:spPr>
        <p:txBody>
          <a:bodyPr vert="horz" wrap="square" lIns="91440" tIns="45720" rIns="91440" bIns="45720" numCol="1" anchor="t" anchorCtr="0" compatLnSpc="1">
            <a:noAutofit/>
          </a:bodyPr>
          <a:lstStyle/>
          <a:p>
            <a:endParaRPr lang="en-AU"/>
          </a:p>
        </p:txBody>
      </p:sp>
      <p:sp>
        <p:nvSpPr>
          <p:cNvPr id="21" name="Freeform 20"/>
          <p:cNvSpPr/>
          <p:nvPr/>
        </p:nvSpPr>
        <p:spPr bwMode="auto">
          <a:xfrm>
            <a:off x="5169521" y="3219997"/>
            <a:ext cx="1416622" cy="923937"/>
          </a:xfrm>
          <a:custGeom>
            <a:avLst/>
            <a:gdLst>
              <a:gd name="T0" fmla="*/ 464 w 1291"/>
              <a:gd name="T1" fmla="*/ 66 h 1201"/>
              <a:gd name="T2" fmla="*/ 464 w 1291"/>
              <a:gd name="T3" fmla="*/ 434 h 1201"/>
              <a:gd name="T4" fmla="*/ 469 w 1291"/>
              <a:gd name="T5" fmla="*/ 472 h 1201"/>
              <a:gd name="T6" fmla="*/ 481 w 1291"/>
              <a:gd name="T7" fmla="*/ 509 h 1201"/>
              <a:gd name="T8" fmla="*/ 501 w 1291"/>
              <a:gd name="T9" fmla="*/ 542 h 1201"/>
              <a:gd name="T10" fmla="*/ 527 w 1291"/>
              <a:gd name="T11" fmla="*/ 571 h 1201"/>
              <a:gd name="T12" fmla="*/ 558 w 1291"/>
              <a:gd name="T13" fmla="*/ 595 h 1201"/>
              <a:gd name="T14" fmla="*/ 595 w 1291"/>
              <a:gd name="T15" fmla="*/ 614 h 1201"/>
              <a:gd name="T16" fmla="*/ 635 w 1291"/>
              <a:gd name="T17" fmla="*/ 627 h 1201"/>
              <a:gd name="T18" fmla="*/ 678 w 1291"/>
              <a:gd name="T19" fmla="*/ 633 h 1201"/>
              <a:gd name="T20" fmla="*/ 694 w 1291"/>
              <a:gd name="T21" fmla="*/ 635 h 1201"/>
              <a:gd name="T22" fmla="*/ 871 w 1291"/>
              <a:gd name="T23" fmla="*/ 471 h 1201"/>
              <a:gd name="T24" fmla="*/ 1291 w 1291"/>
              <a:gd name="T25" fmla="*/ 836 h 1201"/>
              <a:gd name="T26" fmla="*/ 871 w 1291"/>
              <a:gd name="T27" fmla="*/ 1201 h 1201"/>
              <a:gd name="T28" fmla="*/ 725 w 1291"/>
              <a:gd name="T29" fmla="*/ 1038 h 1201"/>
              <a:gd name="T30" fmla="*/ 694 w 1291"/>
              <a:gd name="T31" fmla="*/ 1038 h 1201"/>
              <a:gd name="T32" fmla="*/ 678 w 1291"/>
              <a:gd name="T33" fmla="*/ 1037 h 1201"/>
              <a:gd name="T34" fmla="*/ 596 w 1291"/>
              <a:gd name="T35" fmla="*/ 1032 h 1201"/>
              <a:gd name="T36" fmla="*/ 516 w 1291"/>
              <a:gd name="T37" fmla="*/ 1017 h 1201"/>
              <a:gd name="T38" fmla="*/ 440 w 1291"/>
              <a:gd name="T39" fmla="*/ 995 h 1201"/>
              <a:gd name="T40" fmla="*/ 368 w 1291"/>
              <a:gd name="T41" fmla="*/ 966 h 1201"/>
              <a:gd name="T42" fmla="*/ 328 w 1291"/>
              <a:gd name="T43" fmla="*/ 947 h 1201"/>
              <a:gd name="T44" fmla="*/ 252 w 1291"/>
              <a:gd name="T45" fmla="*/ 899 h 1201"/>
              <a:gd name="T46" fmla="*/ 185 w 1291"/>
              <a:gd name="T47" fmla="*/ 844 h 1201"/>
              <a:gd name="T48" fmla="*/ 127 w 1291"/>
              <a:gd name="T49" fmla="*/ 781 h 1201"/>
              <a:gd name="T50" fmla="*/ 78 w 1291"/>
              <a:gd name="T51" fmla="*/ 714 h 1201"/>
              <a:gd name="T52" fmla="*/ 41 w 1291"/>
              <a:gd name="T53" fmla="*/ 640 h 1201"/>
              <a:gd name="T54" fmla="*/ 14 w 1291"/>
              <a:gd name="T55" fmla="*/ 559 h 1201"/>
              <a:gd name="T56" fmla="*/ 1 w 1291"/>
              <a:gd name="T57" fmla="*/ 477 h 1201"/>
              <a:gd name="T58" fmla="*/ 0 w 1291"/>
              <a:gd name="T59" fmla="*/ 66 h 1201"/>
              <a:gd name="T60" fmla="*/ 70 w 1291"/>
              <a:gd name="T61" fmla="*/ 66 h 1201"/>
              <a:gd name="T62" fmla="*/ 389 w 1291"/>
              <a:gd name="T63" fmla="*/ 66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1" h="1201">
                <a:moveTo>
                  <a:pt x="464" y="0"/>
                </a:moveTo>
                <a:lnTo>
                  <a:pt x="464" y="66"/>
                </a:lnTo>
                <a:lnTo>
                  <a:pt x="464" y="434"/>
                </a:lnTo>
                <a:lnTo>
                  <a:pt x="464" y="434"/>
                </a:lnTo>
                <a:lnTo>
                  <a:pt x="466" y="453"/>
                </a:lnTo>
                <a:lnTo>
                  <a:pt x="469" y="472"/>
                </a:lnTo>
                <a:lnTo>
                  <a:pt x="474" y="492"/>
                </a:lnTo>
                <a:lnTo>
                  <a:pt x="481" y="509"/>
                </a:lnTo>
                <a:lnTo>
                  <a:pt x="490" y="526"/>
                </a:lnTo>
                <a:lnTo>
                  <a:pt x="501" y="542"/>
                </a:lnTo>
                <a:lnTo>
                  <a:pt x="513" y="558"/>
                </a:lnTo>
                <a:lnTo>
                  <a:pt x="527" y="571"/>
                </a:lnTo>
                <a:lnTo>
                  <a:pt x="542" y="583"/>
                </a:lnTo>
                <a:lnTo>
                  <a:pt x="558" y="595"/>
                </a:lnTo>
                <a:lnTo>
                  <a:pt x="575" y="606"/>
                </a:lnTo>
                <a:lnTo>
                  <a:pt x="595" y="614"/>
                </a:lnTo>
                <a:lnTo>
                  <a:pt x="614" y="622"/>
                </a:lnTo>
                <a:lnTo>
                  <a:pt x="635" y="627"/>
                </a:lnTo>
                <a:lnTo>
                  <a:pt x="657" y="632"/>
                </a:lnTo>
                <a:lnTo>
                  <a:pt x="678" y="633"/>
                </a:lnTo>
                <a:lnTo>
                  <a:pt x="678" y="633"/>
                </a:lnTo>
                <a:lnTo>
                  <a:pt x="694" y="635"/>
                </a:lnTo>
                <a:lnTo>
                  <a:pt x="871" y="635"/>
                </a:lnTo>
                <a:lnTo>
                  <a:pt x="871" y="471"/>
                </a:lnTo>
                <a:lnTo>
                  <a:pt x="1060" y="635"/>
                </a:lnTo>
                <a:lnTo>
                  <a:pt x="1291" y="836"/>
                </a:lnTo>
                <a:lnTo>
                  <a:pt x="1060" y="1038"/>
                </a:lnTo>
                <a:lnTo>
                  <a:pt x="871" y="1201"/>
                </a:lnTo>
                <a:lnTo>
                  <a:pt x="871" y="1038"/>
                </a:lnTo>
                <a:lnTo>
                  <a:pt x="725" y="1038"/>
                </a:lnTo>
                <a:lnTo>
                  <a:pt x="694" y="1038"/>
                </a:lnTo>
                <a:lnTo>
                  <a:pt x="694" y="1038"/>
                </a:lnTo>
                <a:lnTo>
                  <a:pt x="678" y="1037"/>
                </a:lnTo>
                <a:lnTo>
                  <a:pt x="678" y="1037"/>
                </a:lnTo>
                <a:lnTo>
                  <a:pt x="637" y="1035"/>
                </a:lnTo>
                <a:lnTo>
                  <a:pt x="596" y="1032"/>
                </a:lnTo>
                <a:lnTo>
                  <a:pt x="556" y="1026"/>
                </a:lnTo>
                <a:lnTo>
                  <a:pt x="516" y="1017"/>
                </a:lnTo>
                <a:lnTo>
                  <a:pt x="477" y="1008"/>
                </a:lnTo>
                <a:lnTo>
                  <a:pt x="440" y="995"/>
                </a:lnTo>
                <a:lnTo>
                  <a:pt x="403" y="982"/>
                </a:lnTo>
                <a:lnTo>
                  <a:pt x="368" y="966"/>
                </a:lnTo>
                <a:lnTo>
                  <a:pt x="368" y="966"/>
                </a:lnTo>
                <a:lnTo>
                  <a:pt x="328" y="947"/>
                </a:lnTo>
                <a:lnTo>
                  <a:pt x="289" y="924"/>
                </a:lnTo>
                <a:lnTo>
                  <a:pt x="252" y="899"/>
                </a:lnTo>
                <a:lnTo>
                  <a:pt x="217" y="873"/>
                </a:lnTo>
                <a:lnTo>
                  <a:pt x="185" y="844"/>
                </a:lnTo>
                <a:lnTo>
                  <a:pt x="154" y="813"/>
                </a:lnTo>
                <a:lnTo>
                  <a:pt x="127" y="781"/>
                </a:lnTo>
                <a:lnTo>
                  <a:pt x="101" y="749"/>
                </a:lnTo>
                <a:lnTo>
                  <a:pt x="78" y="714"/>
                </a:lnTo>
                <a:lnTo>
                  <a:pt x="57" y="677"/>
                </a:lnTo>
                <a:lnTo>
                  <a:pt x="41" y="640"/>
                </a:lnTo>
                <a:lnTo>
                  <a:pt x="27" y="599"/>
                </a:lnTo>
                <a:lnTo>
                  <a:pt x="14" y="559"/>
                </a:lnTo>
                <a:lnTo>
                  <a:pt x="6" y="519"/>
                </a:lnTo>
                <a:lnTo>
                  <a:pt x="1" y="477"/>
                </a:lnTo>
                <a:lnTo>
                  <a:pt x="0" y="434"/>
                </a:lnTo>
                <a:lnTo>
                  <a:pt x="0" y="66"/>
                </a:lnTo>
                <a:lnTo>
                  <a:pt x="0" y="3"/>
                </a:lnTo>
                <a:lnTo>
                  <a:pt x="70" y="66"/>
                </a:lnTo>
                <a:lnTo>
                  <a:pt x="230" y="204"/>
                </a:lnTo>
                <a:lnTo>
                  <a:pt x="389" y="66"/>
                </a:lnTo>
                <a:lnTo>
                  <a:pt x="464" y="0"/>
                </a:lnTo>
                <a:close/>
              </a:path>
            </a:pathLst>
          </a:custGeom>
          <a:solidFill>
            <a:srgbClr val="089DA3"/>
          </a:solidFill>
          <a:ln>
            <a:noFill/>
          </a:ln>
        </p:spPr>
        <p:txBody>
          <a:bodyPr vert="horz" wrap="square" lIns="91440" tIns="45720" rIns="91440" bIns="45720" numCol="1" anchor="t" anchorCtr="0" compatLnSpc="1"/>
          <a:lstStyle/>
          <a:p>
            <a:endParaRPr lang="en-AU"/>
          </a:p>
        </p:txBody>
      </p:sp>
      <p:sp>
        <p:nvSpPr>
          <p:cNvPr id="22" name="Freeform 26"/>
          <p:cNvSpPr/>
          <p:nvPr/>
        </p:nvSpPr>
        <p:spPr bwMode="auto">
          <a:xfrm>
            <a:off x="6586142" y="3741991"/>
            <a:ext cx="1024091" cy="1028650"/>
          </a:xfrm>
          <a:custGeom>
            <a:avLst/>
            <a:gdLst>
              <a:gd name="T0" fmla="*/ 750 w 935"/>
              <a:gd name="T1" fmla="*/ 971 h 1336"/>
              <a:gd name="T2" fmla="*/ 750 w 935"/>
              <a:gd name="T3" fmla="*/ 603 h 1336"/>
              <a:gd name="T4" fmla="*/ 750 w 935"/>
              <a:gd name="T5" fmla="*/ 603 h 1336"/>
              <a:gd name="T6" fmla="*/ 748 w 935"/>
              <a:gd name="T7" fmla="*/ 561 h 1336"/>
              <a:gd name="T8" fmla="*/ 742 w 935"/>
              <a:gd name="T9" fmla="*/ 517 h 1336"/>
              <a:gd name="T10" fmla="*/ 734 w 935"/>
              <a:gd name="T11" fmla="*/ 477 h 1336"/>
              <a:gd name="T12" fmla="*/ 722 w 935"/>
              <a:gd name="T13" fmla="*/ 437 h 1336"/>
              <a:gd name="T14" fmla="*/ 708 w 935"/>
              <a:gd name="T15" fmla="*/ 398 h 1336"/>
              <a:gd name="T16" fmla="*/ 690 w 935"/>
              <a:gd name="T17" fmla="*/ 360 h 1336"/>
              <a:gd name="T18" fmla="*/ 671 w 935"/>
              <a:gd name="T19" fmla="*/ 323 h 1336"/>
              <a:gd name="T20" fmla="*/ 647 w 935"/>
              <a:gd name="T21" fmla="*/ 289 h 1336"/>
              <a:gd name="T22" fmla="*/ 621 w 935"/>
              <a:gd name="T23" fmla="*/ 255 h 1336"/>
              <a:gd name="T24" fmla="*/ 594 w 935"/>
              <a:gd name="T25" fmla="*/ 223 h 1336"/>
              <a:gd name="T26" fmla="*/ 563 w 935"/>
              <a:gd name="T27" fmla="*/ 193 h 1336"/>
              <a:gd name="T28" fmla="*/ 531 w 935"/>
              <a:gd name="T29" fmla="*/ 164 h 1336"/>
              <a:gd name="T30" fmla="*/ 497 w 935"/>
              <a:gd name="T31" fmla="*/ 138 h 1336"/>
              <a:gd name="T32" fmla="*/ 460 w 935"/>
              <a:gd name="T33" fmla="*/ 114 h 1336"/>
              <a:gd name="T34" fmla="*/ 422 w 935"/>
              <a:gd name="T35" fmla="*/ 91 h 1336"/>
              <a:gd name="T36" fmla="*/ 381 w 935"/>
              <a:gd name="T37" fmla="*/ 70 h 1336"/>
              <a:gd name="T38" fmla="*/ 381 w 935"/>
              <a:gd name="T39" fmla="*/ 70 h 1336"/>
              <a:gd name="T40" fmla="*/ 344 w 935"/>
              <a:gd name="T41" fmla="*/ 54 h 1336"/>
              <a:gd name="T42" fmla="*/ 306 w 935"/>
              <a:gd name="T43" fmla="*/ 40 h 1336"/>
              <a:gd name="T44" fmla="*/ 266 w 935"/>
              <a:gd name="T45" fmla="*/ 27 h 1336"/>
              <a:gd name="T46" fmla="*/ 225 w 935"/>
              <a:gd name="T47" fmla="*/ 17 h 1336"/>
              <a:gd name="T48" fmla="*/ 184 w 935"/>
              <a:gd name="T49" fmla="*/ 9 h 1336"/>
              <a:gd name="T50" fmla="*/ 142 w 935"/>
              <a:gd name="T51" fmla="*/ 3 h 1336"/>
              <a:gd name="T52" fmla="*/ 98 w 935"/>
              <a:gd name="T53" fmla="*/ 0 h 1336"/>
              <a:gd name="T54" fmla="*/ 53 w 935"/>
              <a:gd name="T55" fmla="*/ 0 h 1336"/>
              <a:gd name="T56" fmla="*/ 2 w 935"/>
              <a:gd name="T57" fmla="*/ 0 h 1336"/>
              <a:gd name="T58" fmla="*/ 233 w 935"/>
              <a:gd name="T59" fmla="*/ 201 h 1336"/>
              <a:gd name="T60" fmla="*/ 0 w 935"/>
              <a:gd name="T61" fmla="*/ 403 h 1336"/>
              <a:gd name="T62" fmla="*/ 53 w 935"/>
              <a:gd name="T63" fmla="*/ 403 h 1336"/>
              <a:gd name="T64" fmla="*/ 53 w 935"/>
              <a:gd name="T65" fmla="*/ 403 h 1336"/>
              <a:gd name="T66" fmla="*/ 77 w 935"/>
              <a:gd name="T67" fmla="*/ 403 h 1336"/>
              <a:gd name="T68" fmla="*/ 100 w 935"/>
              <a:gd name="T69" fmla="*/ 406 h 1336"/>
              <a:gd name="T70" fmla="*/ 122 w 935"/>
              <a:gd name="T71" fmla="*/ 411 h 1336"/>
              <a:gd name="T72" fmla="*/ 143 w 935"/>
              <a:gd name="T73" fmla="*/ 418 h 1336"/>
              <a:gd name="T74" fmla="*/ 164 w 935"/>
              <a:gd name="T75" fmla="*/ 427 h 1336"/>
              <a:gd name="T76" fmla="*/ 182 w 935"/>
              <a:gd name="T77" fmla="*/ 437 h 1336"/>
              <a:gd name="T78" fmla="*/ 200 w 935"/>
              <a:gd name="T79" fmla="*/ 448 h 1336"/>
              <a:gd name="T80" fmla="*/ 217 w 935"/>
              <a:gd name="T81" fmla="*/ 461 h 1336"/>
              <a:gd name="T82" fmla="*/ 232 w 935"/>
              <a:gd name="T83" fmla="*/ 476 h 1336"/>
              <a:gd name="T84" fmla="*/ 245 w 935"/>
              <a:gd name="T85" fmla="*/ 492 h 1336"/>
              <a:gd name="T86" fmla="*/ 256 w 935"/>
              <a:gd name="T87" fmla="*/ 508 h 1336"/>
              <a:gd name="T88" fmla="*/ 266 w 935"/>
              <a:gd name="T89" fmla="*/ 525 h 1336"/>
              <a:gd name="T90" fmla="*/ 274 w 935"/>
              <a:gd name="T91" fmla="*/ 543 h 1336"/>
              <a:gd name="T92" fmla="*/ 280 w 935"/>
              <a:gd name="T93" fmla="*/ 562 h 1336"/>
              <a:gd name="T94" fmla="*/ 283 w 935"/>
              <a:gd name="T95" fmla="*/ 582 h 1336"/>
              <a:gd name="T96" fmla="*/ 285 w 935"/>
              <a:gd name="T97" fmla="*/ 603 h 1336"/>
              <a:gd name="T98" fmla="*/ 285 w 935"/>
              <a:gd name="T99" fmla="*/ 971 h 1336"/>
              <a:gd name="T100" fmla="*/ 93 w 935"/>
              <a:gd name="T101" fmla="*/ 971 h 1336"/>
              <a:gd name="T102" fmla="*/ 285 w 935"/>
              <a:gd name="T103" fmla="*/ 1136 h 1336"/>
              <a:gd name="T104" fmla="*/ 515 w 935"/>
              <a:gd name="T105" fmla="*/ 1336 h 1336"/>
              <a:gd name="T106" fmla="*/ 935 w 935"/>
              <a:gd name="T107" fmla="*/ 971 h 1336"/>
              <a:gd name="T108" fmla="*/ 750 w 935"/>
              <a:gd name="T109" fmla="*/ 971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35" h="1336">
                <a:moveTo>
                  <a:pt x="750" y="971"/>
                </a:moveTo>
                <a:lnTo>
                  <a:pt x="750" y="603"/>
                </a:lnTo>
                <a:lnTo>
                  <a:pt x="750" y="603"/>
                </a:lnTo>
                <a:lnTo>
                  <a:pt x="748" y="561"/>
                </a:lnTo>
                <a:lnTo>
                  <a:pt x="742" y="517"/>
                </a:lnTo>
                <a:lnTo>
                  <a:pt x="734" y="477"/>
                </a:lnTo>
                <a:lnTo>
                  <a:pt x="722" y="437"/>
                </a:lnTo>
                <a:lnTo>
                  <a:pt x="708" y="398"/>
                </a:lnTo>
                <a:lnTo>
                  <a:pt x="690" y="360"/>
                </a:lnTo>
                <a:lnTo>
                  <a:pt x="671" y="323"/>
                </a:lnTo>
                <a:lnTo>
                  <a:pt x="647" y="289"/>
                </a:lnTo>
                <a:lnTo>
                  <a:pt x="621" y="255"/>
                </a:lnTo>
                <a:lnTo>
                  <a:pt x="594" y="223"/>
                </a:lnTo>
                <a:lnTo>
                  <a:pt x="563" y="193"/>
                </a:lnTo>
                <a:lnTo>
                  <a:pt x="531" y="164"/>
                </a:lnTo>
                <a:lnTo>
                  <a:pt x="497" y="138"/>
                </a:lnTo>
                <a:lnTo>
                  <a:pt x="460" y="114"/>
                </a:lnTo>
                <a:lnTo>
                  <a:pt x="422" y="91"/>
                </a:lnTo>
                <a:lnTo>
                  <a:pt x="381" y="70"/>
                </a:lnTo>
                <a:lnTo>
                  <a:pt x="381" y="70"/>
                </a:lnTo>
                <a:lnTo>
                  <a:pt x="344" y="54"/>
                </a:lnTo>
                <a:lnTo>
                  <a:pt x="306" y="40"/>
                </a:lnTo>
                <a:lnTo>
                  <a:pt x="266" y="27"/>
                </a:lnTo>
                <a:lnTo>
                  <a:pt x="225" y="17"/>
                </a:lnTo>
                <a:lnTo>
                  <a:pt x="184" y="9"/>
                </a:lnTo>
                <a:lnTo>
                  <a:pt x="142" y="3"/>
                </a:lnTo>
                <a:lnTo>
                  <a:pt x="98" y="0"/>
                </a:lnTo>
                <a:lnTo>
                  <a:pt x="53" y="0"/>
                </a:lnTo>
                <a:lnTo>
                  <a:pt x="2" y="0"/>
                </a:lnTo>
                <a:lnTo>
                  <a:pt x="233" y="201"/>
                </a:lnTo>
                <a:lnTo>
                  <a:pt x="0" y="403"/>
                </a:lnTo>
                <a:lnTo>
                  <a:pt x="53" y="403"/>
                </a:lnTo>
                <a:lnTo>
                  <a:pt x="53" y="403"/>
                </a:lnTo>
                <a:lnTo>
                  <a:pt x="77" y="403"/>
                </a:lnTo>
                <a:lnTo>
                  <a:pt x="100" y="406"/>
                </a:lnTo>
                <a:lnTo>
                  <a:pt x="122" y="411"/>
                </a:lnTo>
                <a:lnTo>
                  <a:pt x="143" y="418"/>
                </a:lnTo>
                <a:lnTo>
                  <a:pt x="164" y="427"/>
                </a:lnTo>
                <a:lnTo>
                  <a:pt x="182" y="437"/>
                </a:lnTo>
                <a:lnTo>
                  <a:pt x="200" y="448"/>
                </a:lnTo>
                <a:lnTo>
                  <a:pt x="217" y="461"/>
                </a:lnTo>
                <a:lnTo>
                  <a:pt x="232" y="476"/>
                </a:lnTo>
                <a:lnTo>
                  <a:pt x="245" y="492"/>
                </a:lnTo>
                <a:lnTo>
                  <a:pt x="256" y="508"/>
                </a:lnTo>
                <a:lnTo>
                  <a:pt x="266" y="525"/>
                </a:lnTo>
                <a:lnTo>
                  <a:pt x="274" y="543"/>
                </a:lnTo>
                <a:lnTo>
                  <a:pt x="280" y="562"/>
                </a:lnTo>
                <a:lnTo>
                  <a:pt x="283" y="582"/>
                </a:lnTo>
                <a:lnTo>
                  <a:pt x="285" y="603"/>
                </a:lnTo>
                <a:lnTo>
                  <a:pt x="285" y="971"/>
                </a:lnTo>
                <a:lnTo>
                  <a:pt x="93" y="971"/>
                </a:lnTo>
                <a:lnTo>
                  <a:pt x="285" y="1136"/>
                </a:lnTo>
                <a:lnTo>
                  <a:pt x="515" y="1336"/>
                </a:lnTo>
                <a:lnTo>
                  <a:pt x="935" y="971"/>
                </a:lnTo>
                <a:lnTo>
                  <a:pt x="750" y="971"/>
                </a:lnTo>
                <a:close/>
              </a:path>
            </a:pathLst>
          </a:custGeom>
          <a:solidFill>
            <a:srgbClr val="089DA3"/>
          </a:solidFill>
          <a:ln>
            <a:noFill/>
          </a:ln>
        </p:spPr>
        <p:txBody>
          <a:bodyPr vert="horz" wrap="square" lIns="91440" tIns="45720" rIns="91440" bIns="45720" numCol="1" anchor="t" anchorCtr="0" compatLnSpc="1"/>
          <a:lstStyle/>
          <a:p>
            <a:endParaRPr lang="en-AU"/>
          </a:p>
        </p:txBody>
      </p:sp>
      <p:sp>
        <p:nvSpPr>
          <p:cNvPr id="23" name="Freeform 15"/>
          <p:cNvSpPr/>
          <p:nvPr/>
        </p:nvSpPr>
        <p:spPr bwMode="auto">
          <a:xfrm>
            <a:off x="7148651" y="4487555"/>
            <a:ext cx="462705" cy="378620"/>
          </a:xfrm>
          <a:custGeom>
            <a:avLst/>
            <a:gdLst>
              <a:gd name="connsiteX0" fmla="*/ 543287 w 543287"/>
              <a:gd name="connsiteY0" fmla="*/ 0 h 633079"/>
              <a:gd name="connsiteX1" fmla="*/ 543287 w 543287"/>
              <a:gd name="connsiteY1" fmla="*/ 161086 h 633079"/>
              <a:gd name="connsiteX2" fmla="*/ 0 w 543287"/>
              <a:gd name="connsiteY2" fmla="*/ 633079 h 633079"/>
              <a:gd name="connsiteX3" fmla="*/ 0 w 543287"/>
              <a:gd name="connsiteY3" fmla="*/ 469904 h 633079"/>
            </a:gdLst>
            <a:ahLst/>
            <a:cxnLst>
              <a:cxn ang="0">
                <a:pos x="connsiteX0" y="connsiteY0"/>
              </a:cxn>
              <a:cxn ang="0">
                <a:pos x="connsiteX1" y="connsiteY1"/>
              </a:cxn>
              <a:cxn ang="0">
                <a:pos x="connsiteX2" y="connsiteY2"/>
              </a:cxn>
              <a:cxn ang="0">
                <a:pos x="connsiteX3" y="connsiteY3"/>
              </a:cxn>
            </a:cxnLst>
            <a:rect l="l" t="t" r="r" b="b"/>
            <a:pathLst>
              <a:path w="543287" h="633079">
                <a:moveTo>
                  <a:pt x="543287" y="0"/>
                </a:moveTo>
                <a:lnTo>
                  <a:pt x="543287" y="161086"/>
                </a:lnTo>
                <a:lnTo>
                  <a:pt x="0" y="633079"/>
                </a:lnTo>
                <a:lnTo>
                  <a:pt x="0" y="469904"/>
                </a:lnTo>
                <a:close/>
              </a:path>
            </a:pathLst>
          </a:custGeom>
          <a:solidFill>
            <a:srgbClr val="067A80"/>
          </a:solidFill>
          <a:ln>
            <a:noFill/>
          </a:ln>
        </p:spPr>
        <p:txBody>
          <a:bodyPr vert="horz" wrap="square" lIns="91440" tIns="45720" rIns="91440" bIns="45720" numCol="1" anchor="t" anchorCtr="0" compatLnSpc="1">
            <a:noAutofit/>
          </a:bodyPr>
          <a:lstStyle/>
          <a:p>
            <a:endParaRPr lang="en-AU"/>
          </a:p>
        </p:txBody>
      </p:sp>
      <p:sp>
        <p:nvSpPr>
          <p:cNvPr id="24" name="Freeform 28"/>
          <p:cNvSpPr/>
          <p:nvPr/>
        </p:nvSpPr>
        <p:spPr bwMode="auto">
          <a:xfrm>
            <a:off x="6688038" y="4487555"/>
            <a:ext cx="464897" cy="377275"/>
          </a:xfrm>
          <a:custGeom>
            <a:avLst/>
            <a:gdLst>
              <a:gd name="T0" fmla="*/ 420 w 423"/>
              <a:gd name="T1" fmla="*/ 365 h 489"/>
              <a:gd name="T2" fmla="*/ 423 w 423"/>
              <a:gd name="T3" fmla="*/ 489 h 489"/>
              <a:gd name="T4" fmla="*/ 0 w 423"/>
              <a:gd name="T5" fmla="*/ 160 h 489"/>
              <a:gd name="T6" fmla="*/ 0 w 423"/>
              <a:gd name="T7" fmla="*/ 0 h 489"/>
              <a:gd name="T8" fmla="*/ 420 w 423"/>
              <a:gd name="T9" fmla="*/ 365 h 489"/>
            </a:gdLst>
            <a:ahLst/>
            <a:cxnLst>
              <a:cxn ang="0">
                <a:pos x="T0" y="T1"/>
              </a:cxn>
              <a:cxn ang="0">
                <a:pos x="T2" y="T3"/>
              </a:cxn>
              <a:cxn ang="0">
                <a:pos x="T4" y="T5"/>
              </a:cxn>
              <a:cxn ang="0">
                <a:pos x="T6" y="T7"/>
              </a:cxn>
              <a:cxn ang="0">
                <a:pos x="T8" y="T9"/>
              </a:cxn>
            </a:cxnLst>
            <a:rect l="0" t="0" r="r" b="b"/>
            <a:pathLst>
              <a:path w="423" h="489">
                <a:moveTo>
                  <a:pt x="420" y="365"/>
                </a:moveTo>
                <a:lnTo>
                  <a:pt x="423" y="489"/>
                </a:lnTo>
                <a:lnTo>
                  <a:pt x="0" y="160"/>
                </a:lnTo>
                <a:lnTo>
                  <a:pt x="0" y="0"/>
                </a:lnTo>
                <a:lnTo>
                  <a:pt x="420" y="365"/>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25" name="Freeform 30"/>
          <p:cNvSpPr/>
          <p:nvPr/>
        </p:nvSpPr>
        <p:spPr bwMode="auto">
          <a:xfrm>
            <a:off x="6588053" y="4049199"/>
            <a:ext cx="309201" cy="277181"/>
          </a:xfrm>
          <a:custGeom>
            <a:avLst/>
            <a:gdLst>
              <a:gd name="T0" fmla="*/ 53 w 283"/>
              <a:gd name="T1" fmla="*/ 0 h 360"/>
              <a:gd name="T2" fmla="*/ 0 w 283"/>
              <a:gd name="T3" fmla="*/ 0 h 360"/>
              <a:gd name="T4" fmla="*/ 0 w 283"/>
              <a:gd name="T5" fmla="*/ 159 h 360"/>
              <a:gd name="T6" fmla="*/ 53 w 283"/>
              <a:gd name="T7" fmla="*/ 159 h 360"/>
              <a:gd name="T8" fmla="*/ 53 w 283"/>
              <a:gd name="T9" fmla="*/ 159 h 360"/>
              <a:gd name="T10" fmla="*/ 53 w 283"/>
              <a:gd name="T11" fmla="*/ 159 h 360"/>
              <a:gd name="T12" fmla="*/ 78 w 283"/>
              <a:gd name="T13" fmla="*/ 161 h 360"/>
              <a:gd name="T14" fmla="*/ 100 w 283"/>
              <a:gd name="T15" fmla="*/ 164 h 360"/>
              <a:gd name="T16" fmla="*/ 121 w 283"/>
              <a:gd name="T17" fmla="*/ 169 h 360"/>
              <a:gd name="T18" fmla="*/ 144 w 283"/>
              <a:gd name="T19" fmla="*/ 175 h 360"/>
              <a:gd name="T20" fmla="*/ 163 w 283"/>
              <a:gd name="T21" fmla="*/ 183 h 360"/>
              <a:gd name="T22" fmla="*/ 182 w 283"/>
              <a:gd name="T23" fmla="*/ 193 h 360"/>
              <a:gd name="T24" fmla="*/ 200 w 283"/>
              <a:gd name="T25" fmla="*/ 206 h 360"/>
              <a:gd name="T26" fmla="*/ 216 w 283"/>
              <a:gd name="T27" fmla="*/ 219 h 360"/>
              <a:gd name="T28" fmla="*/ 230 w 283"/>
              <a:gd name="T29" fmla="*/ 232 h 360"/>
              <a:gd name="T30" fmla="*/ 245 w 283"/>
              <a:gd name="T31" fmla="*/ 248 h 360"/>
              <a:gd name="T32" fmla="*/ 256 w 283"/>
              <a:gd name="T33" fmla="*/ 264 h 360"/>
              <a:gd name="T34" fmla="*/ 266 w 283"/>
              <a:gd name="T35" fmla="*/ 282 h 360"/>
              <a:gd name="T36" fmla="*/ 274 w 283"/>
              <a:gd name="T37" fmla="*/ 301 h 360"/>
              <a:gd name="T38" fmla="*/ 279 w 283"/>
              <a:gd name="T39" fmla="*/ 320 h 360"/>
              <a:gd name="T40" fmla="*/ 282 w 283"/>
              <a:gd name="T41" fmla="*/ 339 h 360"/>
              <a:gd name="T42" fmla="*/ 283 w 283"/>
              <a:gd name="T43" fmla="*/ 360 h 360"/>
              <a:gd name="T44" fmla="*/ 283 w 283"/>
              <a:gd name="T45" fmla="*/ 201 h 360"/>
              <a:gd name="T46" fmla="*/ 283 w 283"/>
              <a:gd name="T47" fmla="*/ 201 h 360"/>
              <a:gd name="T48" fmla="*/ 282 w 283"/>
              <a:gd name="T49" fmla="*/ 180 h 360"/>
              <a:gd name="T50" fmla="*/ 279 w 283"/>
              <a:gd name="T51" fmla="*/ 161 h 360"/>
              <a:gd name="T52" fmla="*/ 274 w 283"/>
              <a:gd name="T53" fmla="*/ 142 h 360"/>
              <a:gd name="T54" fmla="*/ 266 w 283"/>
              <a:gd name="T55" fmla="*/ 122 h 360"/>
              <a:gd name="T56" fmla="*/ 256 w 283"/>
              <a:gd name="T57" fmla="*/ 105 h 360"/>
              <a:gd name="T58" fmla="*/ 245 w 283"/>
              <a:gd name="T59" fmla="*/ 89 h 360"/>
              <a:gd name="T60" fmla="*/ 230 w 283"/>
              <a:gd name="T61" fmla="*/ 73 h 360"/>
              <a:gd name="T62" fmla="*/ 216 w 283"/>
              <a:gd name="T63" fmla="*/ 60 h 360"/>
              <a:gd name="T64" fmla="*/ 200 w 283"/>
              <a:gd name="T65" fmla="*/ 47 h 360"/>
              <a:gd name="T66" fmla="*/ 182 w 283"/>
              <a:gd name="T67" fmla="*/ 34 h 360"/>
              <a:gd name="T68" fmla="*/ 163 w 283"/>
              <a:gd name="T69" fmla="*/ 24 h 360"/>
              <a:gd name="T70" fmla="*/ 144 w 283"/>
              <a:gd name="T71" fmla="*/ 16 h 360"/>
              <a:gd name="T72" fmla="*/ 121 w 283"/>
              <a:gd name="T73" fmla="*/ 10 h 360"/>
              <a:gd name="T74" fmla="*/ 100 w 283"/>
              <a:gd name="T75" fmla="*/ 5 h 360"/>
              <a:gd name="T76" fmla="*/ 78 w 283"/>
              <a:gd name="T77" fmla="*/ 2 h 360"/>
              <a:gd name="T78" fmla="*/ 53 w 283"/>
              <a:gd name="T79" fmla="*/ 0 h 360"/>
              <a:gd name="T80" fmla="*/ 53 w 283"/>
              <a:gd name="T81"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3" h="360">
                <a:moveTo>
                  <a:pt x="53" y="0"/>
                </a:moveTo>
                <a:lnTo>
                  <a:pt x="0" y="0"/>
                </a:lnTo>
                <a:lnTo>
                  <a:pt x="0" y="159"/>
                </a:lnTo>
                <a:lnTo>
                  <a:pt x="53" y="159"/>
                </a:lnTo>
                <a:lnTo>
                  <a:pt x="53" y="159"/>
                </a:lnTo>
                <a:lnTo>
                  <a:pt x="53" y="159"/>
                </a:lnTo>
                <a:lnTo>
                  <a:pt x="78" y="161"/>
                </a:lnTo>
                <a:lnTo>
                  <a:pt x="100" y="164"/>
                </a:lnTo>
                <a:lnTo>
                  <a:pt x="121" y="169"/>
                </a:lnTo>
                <a:lnTo>
                  <a:pt x="144" y="175"/>
                </a:lnTo>
                <a:lnTo>
                  <a:pt x="163" y="183"/>
                </a:lnTo>
                <a:lnTo>
                  <a:pt x="182" y="193"/>
                </a:lnTo>
                <a:lnTo>
                  <a:pt x="200" y="206"/>
                </a:lnTo>
                <a:lnTo>
                  <a:pt x="216" y="219"/>
                </a:lnTo>
                <a:lnTo>
                  <a:pt x="230" y="232"/>
                </a:lnTo>
                <a:lnTo>
                  <a:pt x="245" y="248"/>
                </a:lnTo>
                <a:lnTo>
                  <a:pt x="256" y="264"/>
                </a:lnTo>
                <a:lnTo>
                  <a:pt x="266" y="282"/>
                </a:lnTo>
                <a:lnTo>
                  <a:pt x="274" y="301"/>
                </a:lnTo>
                <a:lnTo>
                  <a:pt x="279" y="320"/>
                </a:lnTo>
                <a:lnTo>
                  <a:pt x="282" y="339"/>
                </a:lnTo>
                <a:lnTo>
                  <a:pt x="283" y="360"/>
                </a:lnTo>
                <a:lnTo>
                  <a:pt x="283" y="201"/>
                </a:lnTo>
                <a:lnTo>
                  <a:pt x="283" y="201"/>
                </a:lnTo>
                <a:lnTo>
                  <a:pt x="282" y="180"/>
                </a:lnTo>
                <a:lnTo>
                  <a:pt x="279" y="161"/>
                </a:lnTo>
                <a:lnTo>
                  <a:pt x="274" y="142"/>
                </a:lnTo>
                <a:lnTo>
                  <a:pt x="266" y="122"/>
                </a:lnTo>
                <a:lnTo>
                  <a:pt x="256" y="105"/>
                </a:lnTo>
                <a:lnTo>
                  <a:pt x="245" y="89"/>
                </a:lnTo>
                <a:lnTo>
                  <a:pt x="230" y="73"/>
                </a:lnTo>
                <a:lnTo>
                  <a:pt x="216" y="60"/>
                </a:lnTo>
                <a:lnTo>
                  <a:pt x="200" y="47"/>
                </a:lnTo>
                <a:lnTo>
                  <a:pt x="182" y="34"/>
                </a:lnTo>
                <a:lnTo>
                  <a:pt x="163" y="24"/>
                </a:lnTo>
                <a:lnTo>
                  <a:pt x="144" y="16"/>
                </a:lnTo>
                <a:lnTo>
                  <a:pt x="121" y="10"/>
                </a:lnTo>
                <a:lnTo>
                  <a:pt x="100" y="5"/>
                </a:lnTo>
                <a:lnTo>
                  <a:pt x="78" y="2"/>
                </a:lnTo>
                <a:lnTo>
                  <a:pt x="53" y="0"/>
                </a:lnTo>
                <a:lnTo>
                  <a:pt x="53" y="0"/>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26" name="Freeform 36"/>
          <p:cNvSpPr/>
          <p:nvPr/>
        </p:nvSpPr>
        <p:spPr bwMode="auto">
          <a:xfrm>
            <a:off x="6881030" y="4810593"/>
            <a:ext cx="1208295" cy="625198"/>
          </a:xfrm>
          <a:custGeom>
            <a:avLst/>
            <a:gdLst>
              <a:gd name="T0" fmla="*/ 508 w 1104"/>
              <a:gd name="T1" fmla="*/ 207 h 811"/>
              <a:gd name="T2" fmla="*/ 508 w 1104"/>
              <a:gd name="T3" fmla="*/ 0 h 811"/>
              <a:gd name="T4" fmla="*/ 251 w 1104"/>
              <a:gd name="T5" fmla="*/ 204 h 811"/>
              <a:gd name="T6" fmla="*/ 0 w 1104"/>
              <a:gd name="T7" fmla="*/ 3 h 811"/>
              <a:gd name="T8" fmla="*/ 0 w 1104"/>
              <a:gd name="T9" fmla="*/ 207 h 811"/>
              <a:gd name="T10" fmla="*/ 0 w 1104"/>
              <a:gd name="T11" fmla="*/ 207 h 811"/>
              <a:gd name="T12" fmla="*/ 2 w 1104"/>
              <a:gd name="T13" fmla="*/ 238 h 811"/>
              <a:gd name="T14" fmla="*/ 5 w 1104"/>
              <a:gd name="T15" fmla="*/ 268 h 811"/>
              <a:gd name="T16" fmla="*/ 10 w 1104"/>
              <a:gd name="T17" fmla="*/ 299 h 811"/>
              <a:gd name="T18" fmla="*/ 16 w 1104"/>
              <a:gd name="T19" fmla="*/ 329 h 811"/>
              <a:gd name="T20" fmla="*/ 24 w 1104"/>
              <a:gd name="T21" fmla="*/ 358 h 811"/>
              <a:gd name="T22" fmla="*/ 36 w 1104"/>
              <a:gd name="T23" fmla="*/ 387 h 811"/>
              <a:gd name="T24" fmla="*/ 47 w 1104"/>
              <a:gd name="T25" fmla="*/ 414 h 811"/>
              <a:gd name="T26" fmla="*/ 60 w 1104"/>
              <a:gd name="T27" fmla="*/ 442 h 811"/>
              <a:gd name="T28" fmla="*/ 76 w 1104"/>
              <a:gd name="T29" fmla="*/ 469 h 811"/>
              <a:gd name="T30" fmla="*/ 92 w 1104"/>
              <a:gd name="T31" fmla="*/ 495 h 811"/>
              <a:gd name="T32" fmla="*/ 111 w 1104"/>
              <a:gd name="T33" fmla="*/ 520 h 811"/>
              <a:gd name="T34" fmla="*/ 130 w 1104"/>
              <a:gd name="T35" fmla="*/ 545 h 811"/>
              <a:gd name="T36" fmla="*/ 151 w 1104"/>
              <a:gd name="T37" fmla="*/ 569 h 811"/>
              <a:gd name="T38" fmla="*/ 174 w 1104"/>
              <a:gd name="T39" fmla="*/ 591 h 811"/>
              <a:gd name="T40" fmla="*/ 198 w 1104"/>
              <a:gd name="T41" fmla="*/ 612 h 811"/>
              <a:gd name="T42" fmla="*/ 224 w 1104"/>
              <a:gd name="T43" fmla="*/ 633 h 811"/>
              <a:gd name="T44" fmla="*/ 250 w 1104"/>
              <a:gd name="T45" fmla="*/ 654 h 811"/>
              <a:gd name="T46" fmla="*/ 277 w 1104"/>
              <a:gd name="T47" fmla="*/ 673 h 811"/>
              <a:gd name="T48" fmla="*/ 306 w 1104"/>
              <a:gd name="T49" fmla="*/ 691 h 811"/>
              <a:gd name="T50" fmla="*/ 335 w 1104"/>
              <a:gd name="T51" fmla="*/ 707 h 811"/>
              <a:gd name="T52" fmla="*/ 365 w 1104"/>
              <a:gd name="T53" fmla="*/ 723 h 811"/>
              <a:gd name="T54" fmla="*/ 397 w 1104"/>
              <a:gd name="T55" fmla="*/ 738 h 811"/>
              <a:gd name="T56" fmla="*/ 431 w 1104"/>
              <a:gd name="T57" fmla="*/ 750 h 811"/>
              <a:gd name="T58" fmla="*/ 463 w 1104"/>
              <a:gd name="T59" fmla="*/ 763 h 811"/>
              <a:gd name="T60" fmla="*/ 499 w 1104"/>
              <a:gd name="T61" fmla="*/ 775 h 811"/>
              <a:gd name="T62" fmla="*/ 534 w 1104"/>
              <a:gd name="T63" fmla="*/ 784 h 811"/>
              <a:gd name="T64" fmla="*/ 570 w 1104"/>
              <a:gd name="T65" fmla="*/ 792 h 811"/>
              <a:gd name="T66" fmla="*/ 607 w 1104"/>
              <a:gd name="T67" fmla="*/ 799 h 811"/>
              <a:gd name="T68" fmla="*/ 644 w 1104"/>
              <a:gd name="T69" fmla="*/ 803 h 811"/>
              <a:gd name="T70" fmla="*/ 682 w 1104"/>
              <a:gd name="T71" fmla="*/ 808 h 811"/>
              <a:gd name="T72" fmla="*/ 721 w 1104"/>
              <a:gd name="T73" fmla="*/ 810 h 811"/>
              <a:gd name="T74" fmla="*/ 759 w 1104"/>
              <a:gd name="T75" fmla="*/ 811 h 811"/>
              <a:gd name="T76" fmla="*/ 1104 w 1104"/>
              <a:gd name="T77" fmla="*/ 811 h 811"/>
              <a:gd name="T78" fmla="*/ 1104 w 1104"/>
              <a:gd name="T79" fmla="*/ 406 h 811"/>
              <a:gd name="T80" fmla="*/ 759 w 1104"/>
              <a:gd name="T81" fmla="*/ 406 h 811"/>
              <a:gd name="T82" fmla="*/ 759 w 1104"/>
              <a:gd name="T83" fmla="*/ 406 h 811"/>
              <a:gd name="T84" fmla="*/ 734 w 1104"/>
              <a:gd name="T85" fmla="*/ 406 h 811"/>
              <a:gd name="T86" fmla="*/ 708 w 1104"/>
              <a:gd name="T87" fmla="*/ 403 h 811"/>
              <a:gd name="T88" fmla="*/ 684 w 1104"/>
              <a:gd name="T89" fmla="*/ 398 h 811"/>
              <a:gd name="T90" fmla="*/ 661 w 1104"/>
              <a:gd name="T91" fmla="*/ 392 h 811"/>
              <a:gd name="T92" fmla="*/ 639 w 1104"/>
              <a:gd name="T93" fmla="*/ 382 h 811"/>
              <a:gd name="T94" fmla="*/ 618 w 1104"/>
              <a:gd name="T95" fmla="*/ 373 h 811"/>
              <a:gd name="T96" fmla="*/ 599 w 1104"/>
              <a:gd name="T97" fmla="*/ 361 h 811"/>
              <a:gd name="T98" fmla="*/ 581 w 1104"/>
              <a:gd name="T99" fmla="*/ 348 h 811"/>
              <a:gd name="T100" fmla="*/ 565 w 1104"/>
              <a:gd name="T101" fmla="*/ 334 h 811"/>
              <a:gd name="T102" fmla="*/ 550 w 1104"/>
              <a:gd name="T103" fmla="*/ 319 h 811"/>
              <a:gd name="T104" fmla="*/ 537 w 1104"/>
              <a:gd name="T105" fmla="*/ 302 h 811"/>
              <a:gd name="T106" fmla="*/ 528 w 1104"/>
              <a:gd name="T107" fmla="*/ 284 h 811"/>
              <a:gd name="T108" fmla="*/ 520 w 1104"/>
              <a:gd name="T109" fmla="*/ 266 h 811"/>
              <a:gd name="T110" fmla="*/ 513 w 1104"/>
              <a:gd name="T111" fmla="*/ 247 h 811"/>
              <a:gd name="T112" fmla="*/ 508 w 1104"/>
              <a:gd name="T113" fmla="*/ 228 h 811"/>
              <a:gd name="T114" fmla="*/ 508 w 1104"/>
              <a:gd name="T115" fmla="*/ 207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4" h="811">
                <a:moveTo>
                  <a:pt x="508" y="207"/>
                </a:moveTo>
                <a:lnTo>
                  <a:pt x="508" y="0"/>
                </a:lnTo>
                <a:lnTo>
                  <a:pt x="251" y="204"/>
                </a:lnTo>
                <a:lnTo>
                  <a:pt x="0" y="3"/>
                </a:lnTo>
                <a:lnTo>
                  <a:pt x="0" y="207"/>
                </a:lnTo>
                <a:lnTo>
                  <a:pt x="0" y="207"/>
                </a:lnTo>
                <a:lnTo>
                  <a:pt x="2" y="238"/>
                </a:lnTo>
                <a:lnTo>
                  <a:pt x="5" y="268"/>
                </a:lnTo>
                <a:lnTo>
                  <a:pt x="10" y="299"/>
                </a:lnTo>
                <a:lnTo>
                  <a:pt x="16" y="329"/>
                </a:lnTo>
                <a:lnTo>
                  <a:pt x="24" y="358"/>
                </a:lnTo>
                <a:lnTo>
                  <a:pt x="36" y="387"/>
                </a:lnTo>
                <a:lnTo>
                  <a:pt x="47" y="414"/>
                </a:lnTo>
                <a:lnTo>
                  <a:pt x="60" y="442"/>
                </a:lnTo>
                <a:lnTo>
                  <a:pt x="76" y="469"/>
                </a:lnTo>
                <a:lnTo>
                  <a:pt x="92" y="495"/>
                </a:lnTo>
                <a:lnTo>
                  <a:pt x="111" y="520"/>
                </a:lnTo>
                <a:lnTo>
                  <a:pt x="130" y="545"/>
                </a:lnTo>
                <a:lnTo>
                  <a:pt x="151" y="569"/>
                </a:lnTo>
                <a:lnTo>
                  <a:pt x="174" y="591"/>
                </a:lnTo>
                <a:lnTo>
                  <a:pt x="198" y="612"/>
                </a:lnTo>
                <a:lnTo>
                  <a:pt x="224" y="633"/>
                </a:lnTo>
                <a:lnTo>
                  <a:pt x="250" y="654"/>
                </a:lnTo>
                <a:lnTo>
                  <a:pt x="277" y="673"/>
                </a:lnTo>
                <a:lnTo>
                  <a:pt x="306" y="691"/>
                </a:lnTo>
                <a:lnTo>
                  <a:pt x="335" y="707"/>
                </a:lnTo>
                <a:lnTo>
                  <a:pt x="365" y="723"/>
                </a:lnTo>
                <a:lnTo>
                  <a:pt x="397" y="738"/>
                </a:lnTo>
                <a:lnTo>
                  <a:pt x="431" y="750"/>
                </a:lnTo>
                <a:lnTo>
                  <a:pt x="463" y="763"/>
                </a:lnTo>
                <a:lnTo>
                  <a:pt x="499" y="775"/>
                </a:lnTo>
                <a:lnTo>
                  <a:pt x="534" y="784"/>
                </a:lnTo>
                <a:lnTo>
                  <a:pt x="570" y="792"/>
                </a:lnTo>
                <a:lnTo>
                  <a:pt x="607" y="799"/>
                </a:lnTo>
                <a:lnTo>
                  <a:pt x="644" y="803"/>
                </a:lnTo>
                <a:lnTo>
                  <a:pt x="682" y="808"/>
                </a:lnTo>
                <a:lnTo>
                  <a:pt x="721" y="810"/>
                </a:lnTo>
                <a:lnTo>
                  <a:pt x="759" y="811"/>
                </a:lnTo>
                <a:lnTo>
                  <a:pt x="1104" y="811"/>
                </a:lnTo>
                <a:lnTo>
                  <a:pt x="1104" y="406"/>
                </a:lnTo>
                <a:lnTo>
                  <a:pt x="759" y="406"/>
                </a:lnTo>
                <a:lnTo>
                  <a:pt x="759" y="406"/>
                </a:lnTo>
                <a:lnTo>
                  <a:pt x="734" y="406"/>
                </a:lnTo>
                <a:lnTo>
                  <a:pt x="708" y="403"/>
                </a:lnTo>
                <a:lnTo>
                  <a:pt x="684" y="398"/>
                </a:lnTo>
                <a:lnTo>
                  <a:pt x="661" y="392"/>
                </a:lnTo>
                <a:lnTo>
                  <a:pt x="639" y="382"/>
                </a:lnTo>
                <a:lnTo>
                  <a:pt x="618" y="373"/>
                </a:lnTo>
                <a:lnTo>
                  <a:pt x="599" y="361"/>
                </a:lnTo>
                <a:lnTo>
                  <a:pt x="581" y="348"/>
                </a:lnTo>
                <a:lnTo>
                  <a:pt x="565" y="334"/>
                </a:lnTo>
                <a:lnTo>
                  <a:pt x="550" y="319"/>
                </a:lnTo>
                <a:lnTo>
                  <a:pt x="537" y="302"/>
                </a:lnTo>
                <a:lnTo>
                  <a:pt x="528" y="284"/>
                </a:lnTo>
                <a:lnTo>
                  <a:pt x="520" y="266"/>
                </a:lnTo>
                <a:lnTo>
                  <a:pt x="513" y="247"/>
                </a:lnTo>
                <a:lnTo>
                  <a:pt x="508" y="228"/>
                </a:lnTo>
                <a:lnTo>
                  <a:pt x="508" y="207"/>
                </a:lnTo>
                <a:close/>
              </a:path>
            </a:pathLst>
          </a:custGeom>
          <a:solidFill>
            <a:srgbClr val="089DA3"/>
          </a:solidFill>
          <a:ln>
            <a:noFill/>
          </a:ln>
        </p:spPr>
        <p:txBody>
          <a:bodyPr vert="horz" wrap="square" lIns="91440" tIns="45720" rIns="91440" bIns="45720" numCol="1" anchor="t" anchorCtr="0" compatLnSpc="1"/>
          <a:lstStyle/>
          <a:p>
            <a:endParaRPr lang="en-AU"/>
          </a:p>
        </p:txBody>
      </p:sp>
      <p:sp>
        <p:nvSpPr>
          <p:cNvPr id="27" name="Freeform 31"/>
          <p:cNvSpPr/>
          <p:nvPr/>
        </p:nvSpPr>
        <p:spPr bwMode="auto">
          <a:xfrm>
            <a:off x="8063011" y="5269482"/>
            <a:ext cx="502178" cy="403453"/>
          </a:xfrm>
          <a:custGeom>
            <a:avLst/>
            <a:gdLst>
              <a:gd name="T0" fmla="*/ 459 w 459"/>
              <a:gd name="T1" fmla="*/ 0 h 525"/>
              <a:gd name="T2" fmla="*/ 0 w 459"/>
              <a:gd name="T3" fmla="*/ 365 h 525"/>
              <a:gd name="T4" fmla="*/ 0 w 459"/>
              <a:gd name="T5" fmla="*/ 378 h 525"/>
              <a:gd name="T6" fmla="*/ 0 w 459"/>
              <a:gd name="T7" fmla="*/ 525 h 525"/>
              <a:gd name="T8" fmla="*/ 459 w 459"/>
              <a:gd name="T9" fmla="*/ 160 h 525"/>
              <a:gd name="T10" fmla="*/ 459 w 459"/>
              <a:gd name="T11" fmla="*/ 0 h 525"/>
            </a:gdLst>
            <a:ahLst/>
            <a:cxnLst>
              <a:cxn ang="0">
                <a:pos x="T0" y="T1"/>
              </a:cxn>
              <a:cxn ang="0">
                <a:pos x="T2" y="T3"/>
              </a:cxn>
              <a:cxn ang="0">
                <a:pos x="T4" y="T5"/>
              </a:cxn>
              <a:cxn ang="0">
                <a:pos x="T6" y="T7"/>
              </a:cxn>
              <a:cxn ang="0">
                <a:pos x="T8" y="T9"/>
              </a:cxn>
              <a:cxn ang="0">
                <a:pos x="T10" y="T11"/>
              </a:cxn>
            </a:cxnLst>
            <a:rect l="0" t="0" r="r" b="b"/>
            <a:pathLst>
              <a:path w="459" h="525">
                <a:moveTo>
                  <a:pt x="459" y="0"/>
                </a:moveTo>
                <a:lnTo>
                  <a:pt x="0" y="365"/>
                </a:lnTo>
                <a:lnTo>
                  <a:pt x="0" y="378"/>
                </a:lnTo>
                <a:lnTo>
                  <a:pt x="0" y="525"/>
                </a:lnTo>
                <a:lnTo>
                  <a:pt x="459" y="160"/>
                </a:lnTo>
                <a:lnTo>
                  <a:pt x="459" y="0"/>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28" name="Freeform 32"/>
          <p:cNvSpPr/>
          <p:nvPr/>
        </p:nvSpPr>
        <p:spPr bwMode="auto">
          <a:xfrm>
            <a:off x="8063011" y="4987681"/>
            <a:ext cx="502178" cy="562063"/>
          </a:xfrm>
          <a:custGeom>
            <a:avLst/>
            <a:gdLst>
              <a:gd name="T0" fmla="*/ 0 w 459"/>
              <a:gd name="T1" fmla="*/ 0 h 730"/>
              <a:gd name="T2" fmla="*/ 0 w 459"/>
              <a:gd name="T3" fmla="*/ 179 h 730"/>
              <a:gd name="T4" fmla="*/ 0 w 459"/>
              <a:gd name="T5" fmla="*/ 584 h 730"/>
              <a:gd name="T6" fmla="*/ 0 w 459"/>
              <a:gd name="T7" fmla="*/ 730 h 730"/>
              <a:gd name="T8" fmla="*/ 459 w 459"/>
              <a:gd name="T9" fmla="*/ 365 h 730"/>
              <a:gd name="T10" fmla="*/ 0 w 459"/>
              <a:gd name="T11" fmla="*/ 0 h 730"/>
            </a:gdLst>
            <a:ahLst/>
            <a:cxnLst>
              <a:cxn ang="0">
                <a:pos x="T0" y="T1"/>
              </a:cxn>
              <a:cxn ang="0">
                <a:pos x="T2" y="T3"/>
              </a:cxn>
              <a:cxn ang="0">
                <a:pos x="T4" y="T5"/>
              </a:cxn>
              <a:cxn ang="0">
                <a:pos x="T6" y="T7"/>
              </a:cxn>
              <a:cxn ang="0">
                <a:pos x="T8" y="T9"/>
              </a:cxn>
              <a:cxn ang="0">
                <a:pos x="T10" y="T11"/>
              </a:cxn>
            </a:cxnLst>
            <a:rect l="0" t="0" r="r" b="b"/>
            <a:pathLst>
              <a:path w="459" h="730">
                <a:moveTo>
                  <a:pt x="0" y="0"/>
                </a:moveTo>
                <a:lnTo>
                  <a:pt x="0" y="179"/>
                </a:lnTo>
                <a:lnTo>
                  <a:pt x="0" y="584"/>
                </a:lnTo>
                <a:lnTo>
                  <a:pt x="0" y="730"/>
                </a:lnTo>
                <a:lnTo>
                  <a:pt x="459" y="365"/>
                </a:lnTo>
                <a:lnTo>
                  <a:pt x="0" y="0"/>
                </a:lnTo>
                <a:close/>
              </a:path>
            </a:pathLst>
          </a:custGeom>
          <a:solidFill>
            <a:srgbClr val="089DA3"/>
          </a:solidFill>
          <a:ln>
            <a:noFill/>
          </a:ln>
        </p:spPr>
        <p:txBody>
          <a:bodyPr vert="horz" wrap="square" lIns="91440" tIns="45720" rIns="91440" bIns="45720" numCol="1" anchor="t" anchorCtr="0" compatLnSpc="1"/>
          <a:lstStyle/>
          <a:p>
            <a:endParaRPr lang="en-AU"/>
          </a:p>
        </p:txBody>
      </p:sp>
      <p:sp>
        <p:nvSpPr>
          <p:cNvPr id="29" name="Rectangle 33"/>
          <p:cNvSpPr>
            <a:spLocks noChangeArrowheads="1"/>
          </p:cNvSpPr>
          <p:nvPr/>
        </p:nvSpPr>
        <p:spPr bwMode="auto">
          <a:xfrm>
            <a:off x="7712143" y="5435791"/>
            <a:ext cx="377181" cy="123192"/>
          </a:xfrm>
          <a:prstGeom prst="rect">
            <a:avLst/>
          </a:prstGeom>
          <a:solidFill>
            <a:srgbClr val="067A80"/>
          </a:solidFill>
          <a:ln>
            <a:noFill/>
          </a:ln>
        </p:spPr>
        <p:txBody>
          <a:bodyPr vert="horz" wrap="square" lIns="91440" tIns="45720" rIns="91440" bIns="45720" numCol="1" anchor="t" anchorCtr="0" compatLnSpc="1"/>
          <a:lstStyle/>
          <a:p>
            <a:endParaRPr lang="en-AU"/>
          </a:p>
        </p:txBody>
      </p:sp>
      <p:sp>
        <p:nvSpPr>
          <p:cNvPr id="31" name="Freeform 34"/>
          <p:cNvSpPr/>
          <p:nvPr/>
        </p:nvSpPr>
        <p:spPr bwMode="auto">
          <a:xfrm>
            <a:off x="6881030" y="4970742"/>
            <a:ext cx="831115" cy="588241"/>
          </a:xfrm>
          <a:custGeom>
            <a:avLst/>
            <a:gdLst>
              <a:gd name="T0" fmla="*/ 0 w 759"/>
              <a:gd name="T1" fmla="*/ 159 h 764"/>
              <a:gd name="T2" fmla="*/ 2 w 759"/>
              <a:gd name="T3" fmla="*/ 190 h 764"/>
              <a:gd name="T4" fmla="*/ 10 w 759"/>
              <a:gd name="T5" fmla="*/ 251 h 764"/>
              <a:gd name="T6" fmla="*/ 24 w 759"/>
              <a:gd name="T7" fmla="*/ 310 h 764"/>
              <a:gd name="T8" fmla="*/ 47 w 759"/>
              <a:gd name="T9" fmla="*/ 367 h 764"/>
              <a:gd name="T10" fmla="*/ 76 w 759"/>
              <a:gd name="T11" fmla="*/ 421 h 764"/>
              <a:gd name="T12" fmla="*/ 111 w 759"/>
              <a:gd name="T13" fmla="*/ 473 h 764"/>
              <a:gd name="T14" fmla="*/ 151 w 759"/>
              <a:gd name="T15" fmla="*/ 521 h 764"/>
              <a:gd name="T16" fmla="*/ 198 w 759"/>
              <a:gd name="T17" fmla="*/ 564 h 764"/>
              <a:gd name="T18" fmla="*/ 250 w 759"/>
              <a:gd name="T19" fmla="*/ 606 h 764"/>
              <a:gd name="T20" fmla="*/ 306 w 759"/>
              <a:gd name="T21" fmla="*/ 643 h 764"/>
              <a:gd name="T22" fmla="*/ 365 w 759"/>
              <a:gd name="T23" fmla="*/ 675 h 764"/>
              <a:gd name="T24" fmla="*/ 431 w 759"/>
              <a:gd name="T25" fmla="*/ 704 h 764"/>
              <a:gd name="T26" fmla="*/ 499 w 759"/>
              <a:gd name="T27" fmla="*/ 727 h 764"/>
              <a:gd name="T28" fmla="*/ 570 w 759"/>
              <a:gd name="T29" fmla="*/ 744 h 764"/>
              <a:gd name="T30" fmla="*/ 644 w 759"/>
              <a:gd name="T31" fmla="*/ 756 h 764"/>
              <a:gd name="T32" fmla="*/ 721 w 759"/>
              <a:gd name="T33" fmla="*/ 762 h 764"/>
              <a:gd name="T34" fmla="*/ 759 w 759"/>
              <a:gd name="T35" fmla="*/ 604 h 764"/>
              <a:gd name="T36" fmla="*/ 721 w 759"/>
              <a:gd name="T37" fmla="*/ 603 h 764"/>
              <a:gd name="T38" fmla="*/ 644 w 759"/>
              <a:gd name="T39" fmla="*/ 596 h 764"/>
              <a:gd name="T40" fmla="*/ 570 w 759"/>
              <a:gd name="T41" fmla="*/ 585 h 764"/>
              <a:gd name="T42" fmla="*/ 499 w 759"/>
              <a:gd name="T43" fmla="*/ 568 h 764"/>
              <a:gd name="T44" fmla="*/ 431 w 759"/>
              <a:gd name="T45" fmla="*/ 543 h 764"/>
              <a:gd name="T46" fmla="*/ 365 w 759"/>
              <a:gd name="T47" fmla="*/ 516 h 764"/>
              <a:gd name="T48" fmla="*/ 306 w 759"/>
              <a:gd name="T49" fmla="*/ 484 h 764"/>
              <a:gd name="T50" fmla="*/ 250 w 759"/>
              <a:gd name="T51" fmla="*/ 447 h 764"/>
              <a:gd name="T52" fmla="*/ 198 w 759"/>
              <a:gd name="T53" fmla="*/ 405 h 764"/>
              <a:gd name="T54" fmla="*/ 151 w 759"/>
              <a:gd name="T55" fmla="*/ 362 h 764"/>
              <a:gd name="T56" fmla="*/ 111 w 759"/>
              <a:gd name="T57" fmla="*/ 313 h 764"/>
              <a:gd name="T58" fmla="*/ 76 w 759"/>
              <a:gd name="T59" fmla="*/ 262 h 764"/>
              <a:gd name="T60" fmla="*/ 47 w 759"/>
              <a:gd name="T61" fmla="*/ 207 h 764"/>
              <a:gd name="T62" fmla="*/ 24 w 759"/>
              <a:gd name="T63" fmla="*/ 151 h 764"/>
              <a:gd name="T64" fmla="*/ 10 w 759"/>
              <a:gd name="T65" fmla="*/ 92 h 764"/>
              <a:gd name="T66" fmla="*/ 2 w 759"/>
              <a:gd name="T67" fmla="*/ 31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9" h="764">
                <a:moveTo>
                  <a:pt x="0" y="0"/>
                </a:moveTo>
                <a:lnTo>
                  <a:pt x="0" y="159"/>
                </a:lnTo>
                <a:lnTo>
                  <a:pt x="0" y="159"/>
                </a:lnTo>
                <a:lnTo>
                  <a:pt x="2" y="190"/>
                </a:lnTo>
                <a:lnTo>
                  <a:pt x="5" y="220"/>
                </a:lnTo>
                <a:lnTo>
                  <a:pt x="10" y="251"/>
                </a:lnTo>
                <a:lnTo>
                  <a:pt x="16" y="281"/>
                </a:lnTo>
                <a:lnTo>
                  <a:pt x="24" y="310"/>
                </a:lnTo>
                <a:lnTo>
                  <a:pt x="36" y="339"/>
                </a:lnTo>
                <a:lnTo>
                  <a:pt x="47" y="367"/>
                </a:lnTo>
                <a:lnTo>
                  <a:pt x="60" y="394"/>
                </a:lnTo>
                <a:lnTo>
                  <a:pt x="76" y="421"/>
                </a:lnTo>
                <a:lnTo>
                  <a:pt x="92" y="447"/>
                </a:lnTo>
                <a:lnTo>
                  <a:pt x="111" y="473"/>
                </a:lnTo>
                <a:lnTo>
                  <a:pt x="130" y="497"/>
                </a:lnTo>
                <a:lnTo>
                  <a:pt x="151" y="521"/>
                </a:lnTo>
                <a:lnTo>
                  <a:pt x="174" y="543"/>
                </a:lnTo>
                <a:lnTo>
                  <a:pt x="198" y="564"/>
                </a:lnTo>
                <a:lnTo>
                  <a:pt x="224" y="585"/>
                </a:lnTo>
                <a:lnTo>
                  <a:pt x="250" y="606"/>
                </a:lnTo>
                <a:lnTo>
                  <a:pt x="277" y="625"/>
                </a:lnTo>
                <a:lnTo>
                  <a:pt x="306" y="643"/>
                </a:lnTo>
                <a:lnTo>
                  <a:pt x="335" y="659"/>
                </a:lnTo>
                <a:lnTo>
                  <a:pt x="365" y="675"/>
                </a:lnTo>
                <a:lnTo>
                  <a:pt x="397" y="690"/>
                </a:lnTo>
                <a:lnTo>
                  <a:pt x="431" y="704"/>
                </a:lnTo>
                <a:lnTo>
                  <a:pt x="463" y="715"/>
                </a:lnTo>
                <a:lnTo>
                  <a:pt x="499" y="727"/>
                </a:lnTo>
                <a:lnTo>
                  <a:pt x="534" y="736"/>
                </a:lnTo>
                <a:lnTo>
                  <a:pt x="570" y="744"/>
                </a:lnTo>
                <a:lnTo>
                  <a:pt x="607" y="751"/>
                </a:lnTo>
                <a:lnTo>
                  <a:pt x="644" y="756"/>
                </a:lnTo>
                <a:lnTo>
                  <a:pt x="682" y="760"/>
                </a:lnTo>
                <a:lnTo>
                  <a:pt x="721" y="762"/>
                </a:lnTo>
                <a:lnTo>
                  <a:pt x="759" y="764"/>
                </a:lnTo>
                <a:lnTo>
                  <a:pt x="759" y="604"/>
                </a:lnTo>
                <a:lnTo>
                  <a:pt x="759" y="604"/>
                </a:lnTo>
                <a:lnTo>
                  <a:pt x="721" y="603"/>
                </a:lnTo>
                <a:lnTo>
                  <a:pt x="682" y="601"/>
                </a:lnTo>
                <a:lnTo>
                  <a:pt x="644" y="596"/>
                </a:lnTo>
                <a:lnTo>
                  <a:pt x="607" y="592"/>
                </a:lnTo>
                <a:lnTo>
                  <a:pt x="570" y="585"/>
                </a:lnTo>
                <a:lnTo>
                  <a:pt x="534" y="577"/>
                </a:lnTo>
                <a:lnTo>
                  <a:pt x="499" y="568"/>
                </a:lnTo>
                <a:lnTo>
                  <a:pt x="463" y="556"/>
                </a:lnTo>
                <a:lnTo>
                  <a:pt x="431" y="543"/>
                </a:lnTo>
                <a:lnTo>
                  <a:pt x="397" y="531"/>
                </a:lnTo>
                <a:lnTo>
                  <a:pt x="365" y="516"/>
                </a:lnTo>
                <a:lnTo>
                  <a:pt x="335" y="500"/>
                </a:lnTo>
                <a:lnTo>
                  <a:pt x="306" y="484"/>
                </a:lnTo>
                <a:lnTo>
                  <a:pt x="277" y="466"/>
                </a:lnTo>
                <a:lnTo>
                  <a:pt x="250" y="447"/>
                </a:lnTo>
                <a:lnTo>
                  <a:pt x="224" y="426"/>
                </a:lnTo>
                <a:lnTo>
                  <a:pt x="198" y="405"/>
                </a:lnTo>
                <a:lnTo>
                  <a:pt x="174" y="384"/>
                </a:lnTo>
                <a:lnTo>
                  <a:pt x="151" y="362"/>
                </a:lnTo>
                <a:lnTo>
                  <a:pt x="130" y="338"/>
                </a:lnTo>
                <a:lnTo>
                  <a:pt x="111" y="313"/>
                </a:lnTo>
                <a:lnTo>
                  <a:pt x="92" y="288"/>
                </a:lnTo>
                <a:lnTo>
                  <a:pt x="76" y="262"/>
                </a:lnTo>
                <a:lnTo>
                  <a:pt x="60" y="235"/>
                </a:lnTo>
                <a:lnTo>
                  <a:pt x="47" y="207"/>
                </a:lnTo>
                <a:lnTo>
                  <a:pt x="36" y="180"/>
                </a:lnTo>
                <a:lnTo>
                  <a:pt x="24" y="151"/>
                </a:lnTo>
                <a:lnTo>
                  <a:pt x="16" y="122"/>
                </a:lnTo>
                <a:lnTo>
                  <a:pt x="10" y="92"/>
                </a:lnTo>
                <a:lnTo>
                  <a:pt x="5" y="61"/>
                </a:lnTo>
                <a:lnTo>
                  <a:pt x="2" y="31"/>
                </a:lnTo>
                <a:lnTo>
                  <a:pt x="0" y="0"/>
                </a:lnTo>
                <a:close/>
              </a:path>
            </a:pathLst>
          </a:custGeom>
          <a:solidFill>
            <a:srgbClr val="067A80"/>
          </a:solidFill>
          <a:ln>
            <a:noFill/>
          </a:ln>
        </p:spPr>
        <p:txBody>
          <a:bodyPr vert="horz" wrap="square" lIns="91440" tIns="45720" rIns="91440" bIns="45720" numCol="1" anchor="t" anchorCtr="0" compatLnSpc="1"/>
          <a:lstStyle/>
          <a:p>
            <a:endParaRPr lang="en-AU"/>
          </a:p>
        </p:txBody>
      </p:sp>
      <p:sp>
        <p:nvSpPr>
          <p:cNvPr id="33" name="TextBox 31"/>
          <p:cNvSpPr txBox="1"/>
          <p:nvPr/>
        </p:nvSpPr>
        <p:spPr>
          <a:xfrm>
            <a:off x="3293707" y="2335895"/>
            <a:ext cx="1040200" cy="245247"/>
          </a:xfrm>
          <a:prstGeom prst="rect">
            <a:avLst/>
          </a:prstGeom>
          <a:noFill/>
        </p:spPr>
        <p:txBody>
          <a:bodyPr wrap="square" rtlCol="0">
            <a:noAutofit/>
          </a:bodyPr>
          <a:lstStyle/>
          <a:p>
            <a:pPr algn="r">
              <a:lnSpc>
                <a:spcPct val="150000"/>
              </a:lnSpc>
            </a:pPr>
            <a:r>
              <a:rPr lang="id-ID" sz="1100" dirty="0" smtClean="0">
                <a:solidFill>
                  <a:schemeClr val="bg1"/>
                </a:solidFill>
                <a:latin typeface="+mj-lt"/>
              </a:rPr>
              <a:t>subtitle here</a:t>
            </a:r>
            <a:endParaRPr lang="en-AU" sz="1100" dirty="0">
              <a:solidFill>
                <a:schemeClr val="bg1"/>
              </a:solidFill>
              <a:latin typeface="+mj-lt"/>
            </a:endParaRPr>
          </a:p>
        </p:txBody>
      </p:sp>
      <p:sp>
        <p:nvSpPr>
          <p:cNvPr id="35" name="TextBox 32"/>
          <p:cNvSpPr txBox="1"/>
          <p:nvPr/>
        </p:nvSpPr>
        <p:spPr>
          <a:xfrm rot="1263475">
            <a:off x="4662110" y="2417179"/>
            <a:ext cx="1040200" cy="245247"/>
          </a:xfrm>
          <a:prstGeom prst="rect">
            <a:avLst/>
          </a:prstGeom>
          <a:noFill/>
        </p:spPr>
        <p:txBody>
          <a:bodyPr wrap="square" rtlCol="0">
            <a:noAutofit/>
          </a:bodyPr>
          <a:lstStyle/>
          <a:p>
            <a:pPr algn="r">
              <a:lnSpc>
                <a:spcPct val="150000"/>
              </a:lnSpc>
            </a:pPr>
            <a:r>
              <a:rPr lang="id-ID" sz="1100" dirty="0" smtClean="0">
                <a:solidFill>
                  <a:schemeClr val="bg1"/>
                </a:solidFill>
                <a:latin typeface="+mj-lt"/>
              </a:rPr>
              <a:t>subtitle here</a:t>
            </a:r>
            <a:endParaRPr lang="en-AU" sz="1100" dirty="0">
              <a:solidFill>
                <a:schemeClr val="bg1"/>
              </a:solidFill>
              <a:latin typeface="+mj-lt"/>
            </a:endParaRPr>
          </a:p>
        </p:txBody>
      </p:sp>
      <p:sp>
        <p:nvSpPr>
          <p:cNvPr id="36" name="TextBox 33"/>
          <p:cNvSpPr txBox="1"/>
          <p:nvPr/>
        </p:nvSpPr>
        <p:spPr>
          <a:xfrm rot="1263475">
            <a:off x="5212142" y="3605529"/>
            <a:ext cx="1040200" cy="245247"/>
          </a:xfrm>
          <a:prstGeom prst="rect">
            <a:avLst/>
          </a:prstGeom>
          <a:noFill/>
        </p:spPr>
        <p:txBody>
          <a:bodyPr wrap="square" rtlCol="0">
            <a:noAutofit/>
          </a:bodyPr>
          <a:lstStyle/>
          <a:p>
            <a:pPr algn="r">
              <a:lnSpc>
                <a:spcPct val="150000"/>
              </a:lnSpc>
            </a:pPr>
            <a:r>
              <a:rPr lang="id-ID" sz="1100" dirty="0" smtClean="0">
                <a:solidFill>
                  <a:schemeClr val="bg1"/>
                </a:solidFill>
                <a:latin typeface="+mj-lt"/>
              </a:rPr>
              <a:t>subtitle here</a:t>
            </a:r>
            <a:endParaRPr lang="en-AU" sz="1100" dirty="0">
              <a:solidFill>
                <a:schemeClr val="bg1"/>
              </a:solidFill>
              <a:latin typeface="+mj-lt"/>
            </a:endParaRPr>
          </a:p>
        </p:txBody>
      </p:sp>
      <p:sp>
        <p:nvSpPr>
          <p:cNvPr id="37" name="TextBox 34"/>
          <p:cNvSpPr txBox="1"/>
          <p:nvPr/>
        </p:nvSpPr>
        <p:spPr>
          <a:xfrm rot="4015320">
            <a:off x="6578088" y="4080838"/>
            <a:ext cx="1040200" cy="245247"/>
          </a:xfrm>
          <a:prstGeom prst="rect">
            <a:avLst/>
          </a:prstGeom>
          <a:noFill/>
        </p:spPr>
        <p:txBody>
          <a:bodyPr wrap="square" rtlCol="0">
            <a:noAutofit/>
          </a:bodyPr>
          <a:lstStyle/>
          <a:p>
            <a:pPr algn="r">
              <a:lnSpc>
                <a:spcPct val="150000"/>
              </a:lnSpc>
            </a:pPr>
            <a:r>
              <a:rPr lang="id-ID" sz="1100" dirty="0" smtClean="0">
                <a:solidFill>
                  <a:schemeClr val="bg1"/>
                </a:solidFill>
                <a:latin typeface="+mj-lt"/>
              </a:rPr>
              <a:t>subtitle here</a:t>
            </a:r>
            <a:endParaRPr lang="en-AU" sz="1100" dirty="0">
              <a:solidFill>
                <a:schemeClr val="bg1"/>
              </a:solidFill>
              <a:latin typeface="+mj-lt"/>
            </a:endParaRPr>
          </a:p>
        </p:txBody>
      </p:sp>
      <p:sp>
        <p:nvSpPr>
          <p:cNvPr id="38" name="TextBox 35"/>
          <p:cNvSpPr txBox="1"/>
          <p:nvPr/>
        </p:nvSpPr>
        <p:spPr>
          <a:xfrm>
            <a:off x="7237716" y="5119774"/>
            <a:ext cx="1040200" cy="245247"/>
          </a:xfrm>
          <a:prstGeom prst="rect">
            <a:avLst/>
          </a:prstGeom>
          <a:noFill/>
        </p:spPr>
        <p:txBody>
          <a:bodyPr wrap="square" rtlCol="0">
            <a:noAutofit/>
          </a:bodyPr>
          <a:lstStyle/>
          <a:p>
            <a:pPr algn="r">
              <a:lnSpc>
                <a:spcPct val="150000"/>
              </a:lnSpc>
            </a:pPr>
            <a:r>
              <a:rPr lang="id-ID" sz="1100" dirty="0" smtClean="0">
                <a:solidFill>
                  <a:schemeClr val="bg1"/>
                </a:solidFill>
                <a:latin typeface="+mj-lt"/>
              </a:rPr>
              <a:t>subtitle here</a:t>
            </a:r>
            <a:endParaRPr lang="en-AU" sz="1100" dirty="0">
              <a:solidFill>
                <a:schemeClr val="bg1"/>
              </a:solidFill>
              <a:latin typeface="+mj-lt"/>
            </a:endParaRPr>
          </a:p>
        </p:txBody>
      </p:sp>
      <p:sp>
        <p:nvSpPr>
          <p:cNvPr id="39" name="Oval 36"/>
          <p:cNvSpPr/>
          <p:nvPr/>
        </p:nvSpPr>
        <p:spPr>
          <a:xfrm>
            <a:off x="2889462" y="3349520"/>
            <a:ext cx="253665" cy="253665"/>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chemeClr val="bg1"/>
                </a:solidFill>
              </a:rPr>
              <a:t>2</a:t>
            </a:r>
            <a:endParaRPr lang="en-US" sz="2400" b="1" dirty="0">
              <a:solidFill>
                <a:schemeClr val="bg1"/>
              </a:solidFill>
            </a:endParaRPr>
          </a:p>
        </p:txBody>
      </p:sp>
      <p:sp>
        <p:nvSpPr>
          <p:cNvPr id="40" name="Oval 38"/>
          <p:cNvSpPr/>
          <p:nvPr/>
        </p:nvSpPr>
        <p:spPr>
          <a:xfrm>
            <a:off x="6379776" y="2701655"/>
            <a:ext cx="253665" cy="253665"/>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chemeClr val="bg1"/>
                </a:solidFill>
              </a:rPr>
              <a:t>3</a:t>
            </a:r>
            <a:endParaRPr lang="en-US" sz="2400" b="1" dirty="0">
              <a:solidFill>
                <a:schemeClr val="bg1"/>
              </a:solidFill>
            </a:endParaRPr>
          </a:p>
        </p:txBody>
      </p:sp>
      <p:sp>
        <p:nvSpPr>
          <p:cNvPr id="41" name="Oval 40"/>
          <p:cNvSpPr/>
          <p:nvPr/>
        </p:nvSpPr>
        <p:spPr>
          <a:xfrm>
            <a:off x="7959865" y="3911960"/>
            <a:ext cx="253665" cy="253665"/>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chemeClr val="bg1"/>
                </a:solidFill>
              </a:rPr>
              <a:t>4</a:t>
            </a:r>
            <a:endParaRPr lang="en-US" sz="2400" b="1" dirty="0">
              <a:solidFill>
                <a:schemeClr val="bg1"/>
              </a:solidFill>
            </a:endParaRPr>
          </a:p>
        </p:txBody>
      </p:sp>
      <p:sp>
        <p:nvSpPr>
          <p:cNvPr id="42" name="Oval 42"/>
          <p:cNvSpPr/>
          <p:nvPr/>
        </p:nvSpPr>
        <p:spPr>
          <a:xfrm>
            <a:off x="8920437" y="4944289"/>
            <a:ext cx="253665" cy="253665"/>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smtClean="0">
                <a:solidFill>
                  <a:schemeClr val="bg1"/>
                </a:solidFill>
              </a:rPr>
              <a:t>5</a:t>
            </a:r>
            <a:endParaRPr lang="en-US" sz="2400" b="1" dirty="0">
              <a:solidFill>
                <a:schemeClr val="bg1"/>
              </a:solidFill>
            </a:endParaRPr>
          </a:p>
        </p:txBody>
      </p:sp>
      <p:sp>
        <p:nvSpPr>
          <p:cNvPr id="43" name="文本框 42"/>
          <p:cNvSpPr txBox="1"/>
          <p:nvPr/>
        </p:nvSpPr>
        <p:spPr>
          <a:xfrm>
            <a:off x="6633441" y="2544508"/>
            <a:ext cx="3035256" cy="553998"/>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257556" y="3761793"/>
            <a:ext cx="2555584" cy="784830"/>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9216588" y="4794122"/>
            <a:ext cx="1596552" cy="1015663"/>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3187152" y="3329910"/>
            <a:ext cx="1722369" cy="1015663"/>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1418245" y="2265753"/>
            <a:ext cx="1722369" cy="1015663"/>
          </a:xfrm>
          <a:prstGeom prst="rect">
            <a:avLst/>
          </a:prstGeom>
          <a:noFill/>
        </p:spPr>
        <p:txBody>
          <a:bodyPr wrap="square" rtlCol="0">
            <a:spAutoFit/>
          </a:bodyPr>
          <a:lstStyle/>
          <a:p>
            <a:pPr>
              <a:lnSpc>
                <a:spcPct val="125000"/>
              </a:lnSpc>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0203" y="479968"/>
            <a:ext cx="1140633" cy="90870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5937574" y="2836314"/>
            <a:ext cx="5022106" cy="981386"/>
            <a:chOff x="6096000" y="2836314"/>
            <a:chExt cx="5022106" cy="981386"/>
          </a:xfrm>
        </p:grpSpPr>
        <p:sp>
          <p:nvSpPr>
            <p:cNvPr id="20" name="文本框 19"/>
            <p:cNvSpPr txBox="1"/>
            <p:nvPr/>
          </p:nvSpPr>
          <p:spPr>
            <a:xfrm>
              <a:off x="6127089" y="2836314"/>
              <a:ext cx="495992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课题</a:t>
              </a:r>
              <a:r>
                <a:rPr lang="zh-CN" altLang="en-US" sz="32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096000" y="3417590"/>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grpSp>
        <p:nvGrpSpPr>
          <p:cNvPr id="37" name="组合 36"/>
          <p:cNvGrpSpPr/>
          <p:nvPr/>
        </p:nvGrpSpPr>
        <p:grpSpPr>
          <a:xfrm>
            <a:off x="1682192" y="1230148"/>
            <a:ext cx="4532078" cy="4502996"/>
            <a:chOff x="1245373" y="996543"/>
            <a:chExt cx="5002306" cy="4970205"/>
          </a:xfrm>
        </p:grpSpPr>
        <p:sp>
          <p:nvSpPr>
            <p:cNvPr id="38" name="任意多边形 37"/>
            <p:cNvSpPr/>
            <p:nvPr/>
          </p:nvSpPr>
          <p:spPr>
            <a:xfrm flipV="1">
              <a:off x="1245373"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flipV="1">
              <a:off x="2568775" y="3966812"/>
              <a:ext cx="2359540" cy="1999936"/>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flipV="1">
              <a:off x="1514403"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flipV="1">
              <a:off x="2757191" y="4066311"/>
              <a:ext cx="2001754" cy="1719078"/>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flipH="1" flipV="1">
              <a:off x="4536989"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任意多边形 42"/>
            <p:cNvSpPr/>
            <p:nvPr/>
          </p:nvSpPr>
          <p:spPr>
            <a:xfrm flipH="1" flipV="1">
              <a:off x="4534298"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2982602" y="996543"/>
              <a:ext cx="1593372" cy="1133196"/>
              <a:chOff x="1743075" y="720725"/>
              <a:chExt cx="5573713" cy="3963988"/>
            </a:xfrm>
            <a:solidFill>
              <a:schemeClr val="bg1"/>
            </a:solidFill>
          </p:grpSpPr>
          <p:sp>
            <p:nvSpPr>
              <p:cNvPr id="45"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6"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7"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9"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grpSp>
      <p:sp>
        <p:nvSpPr>
          <p:cNvPr id="50" name="文本框 49"/>
          <p:cNvSpPr txBox="1"/>
          <p:nvPr/>
        </p:nvSpPr>
        <p:spPr>
          <a:xfrm>
            <a:off x="3076188" y="2419413"/>
            <a:ext cx="2024135" cy="1862048"/>
          </a:xfrm>
          <a:prstGeom prst="rect">
            <a:avLst/>
          </a:prstGeom>
          <a:noFill/>
        </p:spPr>
        <p:txBody>
          <a:bodyPr wrap="square" rtlCol="0">
            <a:spAutoFit/>
          </a:bodyPr>
          <a:lstStyle/>
          <a:p>
            <a:pPr algn="ctr"/>
            <a:r>
              <a:rPr lang="en-US" altLang="zh-CN" sz="11500" dirty="0" smtClean="0">
                <a:solidFill>
                  <a:schemeClr val="bg1"/>
                </a:solidFill>
                <a:latin typeface="Road Rage" pitchFamily="50" charset="0"/>
              </a:rPr>
              <a:t>o3</a:t>
            </a:r>
            <a:endParaRPr lang="zh-CN" altLang="en-US" sz="11500" dirty="0">
              <a:solidFill>
                <a:schemeClr val="bg1"/>
              </a:solidFill>
              <a:latin typeface="Road Rage" pitchFamily="50"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10" name="矩形 9"/>
          <p:cNvSpPr/>
          <p:nvPr/>
        </p:nvSpPr>
        <p:spPr>
          <a:xfrm>
            <a:off x="1669948" y="343581"/>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669948" y="86917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3" name="AutoShape 3"/>
          <p:cNvSpPr>
            <a:spLocks noChangeAspect="1" noTextEdit="1"/>
          </p:cNvSpPr>
          <p:nvPr/>
        </p:nvSpPr>
        <p:spPr>
          <a:xfrm>
            <a:off x="6644231" y="2520340"/>
            <a:ext cx="2728912" cy="2671762"/>
          </a:xfrm>
          <a:prstGeom prst="rect">
            <a:avLst/>
          </a:prstGeom>
          <a:noFill/>
          <a:ln w="9525">
            <a:noFill/>
          </a:ln>
        </p:spPr>
        <p:txBody>
          <a:bodyPr/>
          <a:lstStyle/>
          <a:p>
            <a:endParaRPr lang="zh-CN" altLang="en-US"/>
          </a:p>
        </p:txBody>
      </p:sp>
      <p:sp>
        <p:nvSpPr>
          <p:cNvPr id="14" name="Freeform 5"/>
          <p:cNvSpPr/>
          <p:nvPr/>
        </p:nvSpPr>
        <p:spPr bwMode="auto">
          <a:xfrm rot="3124552" flipH="1" flipV="1">
            <a:off x="7605936" y="2646288"/>
            <a:ext cx="1436419" cy="605410"/>
          </a:xfrm>
          <a:custGeom>
            <a:avLst/>
            <a:gdLst>
              <a:gd name="T0" fmla="*/ 1933 w 2191"/>
              <a:gd name="T1" fmla="*/ 0 h 750"/>
              <a:gd name="T2" fmla="*/ 0 w 2191"/>
              <a:gd name="T3" fmla="*/ 0 h 750"/>
              <a:gd name="T4" fmla="*/ 0 w 2191"/>
              <a:gd name="T5" fmla="*/ 750 h 750"/>
              <a:gd name="T6" fmla="*/ 1933 w 2191"/>
              <a:gd name="T7" fmla="*/ 750 h 750"/>
              <a:gd name="T8" fmla="*/ 2191 w 2191"/>
              <a:gd name="T9" fmla="*/ 376 h 750"/>
              <a:gd name="T10" fmla="*/ 1933 w 2191"/>
              <a:gd name="T11" fmla="*/ 0 h 750"/>
            </a:gdLst>
            <a:ahLst/>
            <a:cxnLst>
              <a:cxn ang="0">
                <a:pos x="T0" y="T1"/>
              </a:cxn>
              <a:cxn ang="0">
                <a:pos x="T2" y="T3"/>
              </a:cxn>
              <a:cxn ang="0">
                <a:pos x="T4" y="T5"/>
              </a:cxn>
              <a:cxn ang="0">
                <a:pos x="T6" y="T7"/>
              </a:cxn>
              <a:cxn ang="0">
                <a:pos x="T8" y="T9"/>
              </a:cxn>
              <a:cxn ang="0">
                <a:pos x="T10" y="T11"/>
              </a:cxn>
            </a:cxnLst>
            <a:rect l="0" t="0" r="r" b="b"/>
            <a:pathLst>
              <a:path w="2191" h="750">
                <a:moveTo>
                  <a:pt x="1933" y="0"/>
                </a:moveTo>
                <a:lnTo>
                  <a:pt x="0" y="0"/>
                </a:lnTo>
                <a:lnTo>
                  <a:pt x="0" y="750"/>
                </a:lnTo>
                <a:lnTo>
                  <a:pt x="1933" y="750"/>
                </a:lnTo>
                <a:lnTo>
                  <a:pt x="2191" y="376"/>
                </a:lnTo>
                <a:lnTo>
                  <a:pt x="1933" y="0"/>
                </a:lnTo>
                <a:close/>
              </a:path>
            </a:pathLst>
          </a:custGeom>
          <a:solidFill>
            <a:srgbClr val="089DA3"/>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nvGrpSpPr>
          <p:cNvPr id="15" name="Group 11"/>
          <p:cNvGrpSpPr/>
          <p:nvPr/>
        </p:nvGrpSpPr>
        <p:grpSpPr>
          <a:xfrm>
            <a:off x="8364361" y="2895154"/>
            <a:ext cx="2278782" cy="1055523"/>
            <a:chOff x="4888024" y="2183457"/>
            <a:chExt cx="2848742" cy="1319263"/>
          </a:xfrm>
          <a:solidFill>
            <a:srgbClr val="089DA3"/>
          </a:solidFill>
        </p:grpSpPr>
        <p:grpSp>
          <p:nvGrpSpPr>
            <p:cNvPr id="63" name="Group 13"/>
            <p:cNvGrpSpPr/>
            <p:nvPr/>
          </p:nvGrpSpPr>
          <p:grpSpPr>
            <a:xfrm>
              <a:off x="4888024" y="2212485"/>
              <a:ext cx="2848742" cy="1290235"/>
              <a:chOff x="4888024" y="2154429"/>
              <a:chExt cx="2848742" cy="1290235"/>
            </a:xfrm>
            <a:grpFill/>
          </p:grpSpPr>
          <p:sp>
            <p:nvSpPr>
              <p:cNvPr id="65" name="Freeform 5"/>
              <p:cNvSpPr/>
              <p:nvPr/>
            </p:nvSpPr>
            <p:spPr bwMode="auto">
              <a:xfrm flipH="1" flipV="1">
                <a:off x="4888024" y="2395880"/>
                <a:ext cx="1795333" cy="756833"/>
              </a:xfrm>
              <a:custGeom>
                <a:avLst/>
                <a:gdLst>
                  <a:gd name="T0" fmla="*/ 1933 w 2191"/>
                  <a:gd name="T1" fmla="*/ 0 h 750"/>
                  <a:gd name="T2" fmla="*/ 0 w 2191"/>
                  <a:gd name="T3" fmla="*/ 0 h 750"/>
                  <a:gd name="T4" fmla="*/ 0 w 2191"/>
                  <a:gd name="T5" fmla="*/ 750 h 750"/>
                  <a:gd name="T6" fmla="*/ 1933 w 2191"/>
                  <a:gd name="T7" fmla="*/ 750 h 750"/>
                  <a:gd name="T8" fmla="*/ 2191 w 2191"/>
                  <a:gd name="T9" fmla="*/ 376 h 750"/>
                  <a:gd name="T10" fmla="*/ 1933 w 2191"/>
                  <a:gd name="T11" fmla="*/ 0 h 750"/>
                </a:gdLst>
                <a:ahLst/>
                <a:cxnLst>
                  <a:cxn ang="0">
                    <a:pos x="T0" y="T1"/>
                  </a:cxn>
                  <a:cxn ang="0">
                    <a:pos x="T2" y="T3"/>
                  </a:cxn>
                  <a:cxn ang="0">
                    <a:pos x="T4" y="T5"/>
                  </a:cxn>
                  <a:cxn ang="0">
                    <a:pos x="T6" y="T7"/>
                  </a:cxn>
                  <a:cxn ang="0">
                    <a:pos x="T8" y="T9"/>
                  </a:cxn>
                  <a:cxn ang="0">
                    <a:pos x="T10" y="T11"/>
                  </a:cxn>
                </a:cxnLst>
                <a:rect l="0" t="0" r="r" b="b"/>
                <a:pathLst>
                  <a:path w="2191" h="750">
                    <a:moveTo>
                      <a:pt x="1933" y="0"/>
                    </a:moveTo>
                    <a:lnTo>
                      <a:pt x="0" y="0"/>
                    </a:lnTo>
                    <a:lnTo>
                      <a:pt x="0" y="750"/>
                    </a:lnTo>
                    <a:lnTo>
                      <a:pt x="1933" y="750"/>
                    </a:lnTo>
                    <a:lnTo>
                      <a:pt x="2191" y="376"/>
                    </a:lnTo>
                    <a:lnTo>
                      <a:pt x="1933" y="0"/>
                    </a:lnTo>
                    <a:close/>
                  </a:path>
                </a:pathLst>
              </a:custGeom>
              <a:grp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6"/>
              <p:cNvSpPr/>
              <p:nvPr/>
            </p:nvSpPr>
            <p:spPr bwMode="auto">
              <a:xfrm flipH="1" flipV="1">
                <a:off x="6649431" y="2154429"/>
                <a:ext cx="295505" cy="1290235"/>
              </a:xfrm>
              <a:custGeom>
                <a:avLst/>
                <a:gdLst>
                  <a:gd name="T0" fmla="*/ 0 w 284"/>
                  <a:gd name="T1" fmla="*/ 0 h 1240"/>
                  <a:gd name="T2" fmla="*/ 284 w 284"/>
                  <a:gd name="T3" fmla="*/ 100 h 1240"/>
                  <a:gd name="T4" fmla="*/ 284 w 284"/>
                  <a:gd name="T5" fmla="*/ 1001 h 1240"/>
                  <a:gd name="T6" fmla="*/ 0 w 284"/>
                  <a:gd name="T7" fmla="*/ 1240 h 1240"/>
                  <a:gd name="T8" fmla="*/ 0 w 284"/>
                  <a:gd name="T9" fmla="*/ 0 h 1240"/>
                </a:gdLst>
                <a:ahLst/>
                <a:cxnLst>
                  <a:cxn ang="0">
                    <a:pos x="T0" y="T1"/>
                  </a:cxn>
                  <a:cxn ang="0">
                    <a:pos x="T2" y="T3"/>
                  </a:cxn>
                  <a:cxn ang="0">
                    <a:pos x="T4" y="T5"/>
                  </a:cxn>
                  <a:cxn ang="0">
                    <a:pos x="T6" y="T7"/>
                  </a:cxn>
                  <a:cxn ang="0">
                    <a:pos x="T8" y="T9"/>
                  </a:cxn>
                </a:cxnLst>
                <a:rect l="0" t="0" r="r" b="b"/>
                <a:pathLst>
                  <a:path w="284" h="1240">
                    <a:moveTo>
                      <a:pt x="0" y="0"/>
                    </a:moveTo>
                    <a:lnTo>
                      <a:pt x="284" y="100"/>
                    </a:lnTo>
                    <a:lnTo>
                      <a:pt x="284" y="1001"/>
                    </a:lnTo>
                    <a:lnTo>
                      <a:pt x="0" y="1240"/>
                    </a:lnTo>
                    <a:lnTo>
                      <a:pt x="0" y="0"/>
                    </a:lnTo>
                    <a:close/>
                  </a:path>
                </a:pathLst>
              </a:custGeom>
              <a:grpFill/>
              <a:ln>
                <a:noFill/>
              </a:ln>
              <a:effectLst>
                <a:outerShdw blurRad="50800" dist="38100" dir="8100000" algn="tr" rotWithShape="0">
                  <a:prstClr val="black">
                    <a:alpha val="40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7"/>
              <p:cNvSpPr/>
              <p:nvPr/>
            </p:nvSpPr>
            <p:spPr bwMode="auto">
              <a:xfrm flipH="1" flipV="1">
                <a:off x="6974069" y="2154429"/>
                <a:ext cx="762697" cy="1290235"/>
              </a:xfrm>
              <a:custGeom>
                <a:avLst/>
                <a:gdLst>
                  <a:gd name="T0" fmla="*/ 733 w 733"/>
                  <a:gd name="T1" fmla="*/ 0 h 1240"/>
                  <a:gd name="T2" fmla="*/ 0 w 733"/>
                  <a:gd name="T3" fmla="*/ 100 h 1240"/>
                  <a:gd name="T4" fmla="*/ 0 w 733"/>
                  <a:gd name="T5" fmla="*/ 1072 h 1240"/>
                  <a:gd name="T6" fmla="*/ 733 w 733"/>
                  <a:gd name="T7" fmla="*/ 1240 h 1240"/>
                  <a:gd name="T8" fmla="*/ 733 w 733"/>
                  <a:gd name="T9" fmla="*/ 0 h 1240"/>
                </a:gdLst>
                <a:ahLst/>
                <a:cxnLst>
                  <a:cxn ang="0">
                    <a:pos x="T0" y="T1"/>
                  </a:cxn>
                  <a:cxn ang="0">
                    <a:pos x="T2" y="T3"/>
                  </a:cxn>
                  <a:cxn ang="0">
                    <a:pos x="T4" y="T5"/>
                  </a:cxn>
                  <a:cxn ang="0">
                    <a:pos x="T6" y="T7"/>
                  </a:cxn>
                  <a:cxn ang="0">
                    <a:pos x="T8" y="T9"/>
                  </a:cxn>
                </a:cxnLst>
                <a:rect l="0" t="0" r="r" b="b"/>
                <a:pathLst>
                  <a:path w="733" h="1240">
                    <a:moveTo>
                      <a:pt x="733" y="0"/>
                    </a:moveTo>
                    <a:lnTo>
                      <a:pt x="0" y="100"/>
                    </a:lnTo>
                    <a:lnTo>
                      <a:pt x="0" y="1072"/>
                    </a:lnTo>
                    <a:lnTo>
                      <a:pt x="733" y="1240"/>
                    </a:lnTo>
                    <a:lnTo>
                      <a:pt x="733" y="0"/>
                    </a:lnTo>
                    <a:close/>
                  </a:path>
                </a:pathLst>
              </a:custGeom>
              <a:grp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8" name="Rectangle 18"/>
              <p:cNvSpPr>
                <a:spLocks noChangeArrowheads="1"/>
              </p:cNvSpPr>
              <p:nvPr/>
            </p:nvSpPr>
            <p:spPr bwMode="auto">
              <a:xfrm flipH="1" flipV="1">
                <a:off x="6926793" y="2154429"/>
                <a:ext cx="29135" cy="1290235"/>
              </a:xfrm>
              <a:prstGeom prst="rect">
                <a:avLst/>
              </a:prstGeom>
              <a:grpFill/>
              <a:ln>
                <a:noFill/>
              </a:ln>
            </p:spPr>
            <p:txBody>
              <a:bodyPr vert="horz" wrap="square" lIns="68580" tIns="34290" rIns="68580" bIns="34290" numCol="1" anchor="t" anchorCtr="0" compatLnSpc="1"/>
              <a:lstStyle/>
              <a:p>
                <a:pPr eaLnBrk="1" hangingPunct="1"/>
                <a:endParaRPr sz="1300" dirty="0">
                  <a:latin typeface="Times New Roman" panose="02020603050405020304" charset="0"/>
                  <a:ea typeface="Times New Roman" panose="02020603050405020304" charset="0"/>
                </a:endParaRPr>
              </a:p>
            </p:txBody>
          </p:sp>
        </p:grpSp>
        <p:sp>
          <p:nvSpPr>
            <p:cNvPr id="64" name="Freeform 30"/>
            <p:cNvSpPr/>
            <p:nvPr/>
          </p:nvSpPr>
          <p:spPr bwMode="auto">
            <a:xfrm flipH="1" flipV="1">
              <a:off x="6649430" y="2183457"/>
              <a:ext cx="1087336" cy="255966"/>
            </a:xfrm>
            <a:custGeom>
              <a:avLst/>
              <a:gdLst>
                <a:gd name="T0" fmla="*/ 1045 w 1045"/>
                <a:gd name="T1" fmla="*/ 7 h 246"/>
                <a:gd name="T2" fmla="*/ 761 w 1045"/>
                <a:gd name="T3" fmla="*/ 246 h 246"/>
                <a:gd name="T4" fmla="*/ 733 w 1045"/>
                <a:gd name="T5" fmla="*/ 246 h 246"/>
                <a:gd name="T6" fmla="*/ 0 w 1045"/>
                <a:gd name="T7" fmla="*/ 78 h 246"/>
                <a:gd name="T8" fmla="*/ 0 w 1045"/>
                <a:gd name="T9" fmla="*/ 71 h 246"/>
                <a:gd name="T10" fmla="*/ 733 w 1045"/>
                <a:gd name="T11" fmla="*/ 232 h 246"/>
                <a:gd name="T12" fmla="*/ 761 w 1045"/>
                <a:gd name="T13" fmla="*/ 232 h 246"/>
                <a:gd name="T14" fmla="*/ 1045 w 1045"/>
                <a:gd name="T15" fmla="*/ 0 h 246"/>
                <a:gd name="T16" fmla="*/ 1045 w 1045"/>
                <a:gd name="T17" fmla="*/ 7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5" h="246">
                  <a:moveTo>
                    <a:pt x="1045" y="7"/>
                  </a:moveTo>
                  <a:lnTo>
                    <a:pt x="761" y="246"/>
                  </a:lnTo>
                  <a:lnTo>
                    <a:pt x="733" y="246"/>
                  </a:lnTo>
                  <a:lnTo>
                    <a:pt x="0" y="78"/>
                  </a:lnTo>
                  <a:lnTo>
                    <a:pt x="0" y="71"/>
                  </a:lnTo>
                  <a:lnTo>
                    <a:pt x="733" y="232"/>
                  </a:lnTo>
                  <a:lnTo>
                    <a:pt x="761" y="232"/>
                  </a:lnTo>
                  <a:lnTo>
                    <a:pt x="1045" y="0"/>
                  </a:lnTo>
                  <a:lnTo>
                    <a:pt x="1045" y="7"/>
                  </a:lnTo>
                  <a:close/>
                </a:path>
              </a:pathLst>
            </a:custGeom>
            <a:grp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6" name="Oval 12"/>
          <p:cNvSpPr/>
          <p:nvPr/>
        </p:nvSpPr>
        <p:spPr>
          <a:xfrm rot="21118087">
            <a:off x="7723731" y="1993290"/>
            <a:ext cx="921514" cy="921698"/>
          </a:xfrm>
          <a:prstGeom prst="ellipse">
            <a:avLst/>
          </a:prstGeom>
          <a:solidFill>
            <a:schemeClr val="bg1">
              <a:lumMod val="95000"/>
            </a:schemeClr>
          </a:solidFill>
          <a:ln w="88900">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2pPr>
            <a:lvl3pPr marL="914400" lvl="2"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3pPr>
            <a:lvl4pPr marL="1371600" lvl="3"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4pPr>
            <a:lvl5pPr marL="1828800" lvl="4"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5pPr>
          </a:lstStyle>
          <a:p>
            <a:pPr lvl="0" algn="ctr" eaLnBrk="1" hangingPunct="1"/>
            <a:endParaRPr dirty="0">
              <a:solidFill>
                <a:srgbClr val="FFFFFF"/>
              </a:solidFill>
              <a:latin typeface="Times New Roman" panose="02020603050405020304" charset="0"/>
              <a:ea typeface="Times New Roman" panose="02020603050405020304" charset="0"/>
            </a:endParaRPr>
          </a:p>
        </p:txBody>
      </p:sp>
      <p:grpSp>
        <p:nvGrpSpPr>
          <p:cNvPr id="17" name="Group 20"/>
          <p:cNvGrpSpPr/>
          <p:nvPr/>
        </p:nvGrpSpPr>
        <p:grpSpPr>
          <a:xfrm>
            <a:off x="7237080" y="3505105"/>
            <a:ext cx="3804526" cy="855147"/>
            <a:chOff x="3322002" y="2887989"/>
            <a:chExt cx="4755010" cy="1068606"/>
          </a:xfrm>
          <a:solidFill>
            <a:srgbClr val="089DA3"/>
          </a:solidFill>
        </p:grpSpPr>
        <p:sp>
          <p:nvSpPr>
            <p:cNvPr id="58" name="Freeform 6"/>
            <p:cNvSpPr/>
            <p:nvPr/>
          </p:nvSpPr>
          <p:spPr bwMode="auto">
            <a:xfrm flipH="1" flipV="1">
              <a:off x="3322002" y="3170308"/>
              <a:ext cx="4014686" cy="720000"/>
            </a:xfrm>
            <a:custGeom>
              <a:avLst/>
              <a:gdLst>
                <a:gd name="T0" fmla="*/ 3152 w 3410"/>
                <a:gd name="T1" fmla="*/ 0 h 750"/>
                <a:gd name="T2" fmla="*/ 0 w 3410"/>
                <a:gd name="T3" fmla="*/ 0 h 750"/>
                <a:gd name="T4" fmla="*/ 0 w 3410"/>
                <a:gd name="T5" fmla="*/ 750 h 750"/>
                <a:gd name="T6" fmla="*/ 3152 w 3410"/>
                <a:gd name="T7" fmla="*/ 750 h 750"/>
                <a:gd name="T8" fmla="*/ 3410 w 3410"/>
                <a:gd name="T9" fmla="*/ 376 h 750"/>
                <a:gd name="T10" fmla="*/ 3152 w 3410"/>
                <a:gd name="T11" fmla="*/ 0 h 750"/>
              </a:gdLst>
              <a:ahLst/>
              <a:cxnLst>
                <a:cxn ang="0">
                  <a:pos x="T0" y="T1"/>
                </a:cxn>
                <a:cxn ang="0">
                  <a:pos x="T2" y="T3"/>
                </a:cxn>
                <a:cxn ang="0">
                  <a:pos x="T4" y="T5"/>
                </a:cxn>
                <a:cxn ang="0">
                  <a:pos x="T6" y="T7"/>
                </a:cxn>
                <a:cxn ang="0">
                  <a:pos x="T8" y="T9"/>
                </a:cxn>
                <a:cxn ang="0">
                  <a:pos x="T10" y="T11"/>
                </a:cxn>
              </a:cxnLst>
              <a:rect l="0" t="0" r="r" b="b"/>
              <a:pathLst>
                <a:path w="3410" h="750">
                  <a:moveTo>
                    <a:pt x="3152" y="0"/>
                  </a:moveTo>
                  <a:lnTo>
                    <a:pt x="0" y="0"/>
                  </a:lnTo>
                  <a:lnTo>
                    <a:pt x="0" y="750"/>
                  </a:lnTo>
                  <a:lnTo>
                    <a:pt x="3152" y="750"/>
                  </a:lnTo>
                  <a:lnTo>
                    <a:pt x="3410" y="376"/>
                  </a:lnTo>
                  <a:lnTo>
                    <a:pt x="3152" y="0"/>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9" name="Freeform 24"/>
            <p:cNvSpPr/>
            <p:nvPr/>
          </p:nvSpPr>
          <p:spPr bwMode="auto">
            <a:xfrm flipH="1" flipV="1">
              <a:off x="6309183" y="2887989"/>
              <a:ext cx="727318" cy="1068606"/>
            </a:xfrm>
            <a:custGeom>
              <a:avLst/>
              <a:gdLst>
                <a:gd name="T0" fmla="*/ 0 w 699"/>
                <a:gd name="T1" fmla="*/ 0 h 1027"/>
                <a:gd name="T2" fmla="*/ 699 w 699"/>
                <a:gd name="T3" fmla="*/ 90 h 1027"/>
                <a:gd name="T4" fmla="*/ 699 w 699"/>
                <a:gd name="T5" fmla="*/ 767 h 1027"/>
                <a:gd name="T6" fmla="*/ 0 w 699"/>
                <a:gd name="T7" fmla="*/ 1027 h 1027"/>
                <a:gd name="T8" fmla="*/ 0 w 699"/>
                <a:gd name="T9" fmla="*/ 0 h 1027"/>
              </a:gdLst>
              <a:ahLst/>
              <a:cxnLst>
                <a:cxn ang="0">
                  <a:pos x="T0" y="T1"/>
                </a:cxn>
                <a:cxn ang="0">
                  <a:pos x="T2" y="T3"/>
                </a:cxn>
                <a:cxn ang="0">
                  <a:pos x="T4" y="T5"/>
                </a:cxn>
                <a:cxn ang="0">
                  <a:pos x="T6" y="T7"/>
                </a:cxn>
                <a:cxn ang="0">
                  <a:pos x="T8" y="T9"/>
                </a:cxn>
              </a:cxnLst>
              <a:rect l="0" t="0" r="r" b="b"/>
              <a:pathLst>
                <a:path w="699" h="1027">
                  <a:moveTo>
                    <a:pt x="0" y="0"/>
                  </a:moveTo>
                  <a:lnTo>
                    <a:pt x="699" y="90"/>
                  </a:lnTo>
                  <a:lnTo>
                    <a:pt x="699" y="767"/>
                  </a:lnTo>
                  <a:lnTo>
                    <a:pt x="0" y="1027"/>
                  </a:lnTo>
                  <a:lnTo>
                    <a:pt x="0" y="0"/>
                  </a:lnTo>
                  <a:close/>
                </a:path>
              </a:pathLst>
            </a:custGeom>
            <a:grpFill/>
            <a:ln>
              <a:solidFill>
                <a:schemeClr val="bg1"/>
              </a:solidFill>
            </a:ln>
            <a:effectLst>
              <a:outerShdw blurRad="50800" dist="38100" dir="8100000" algn="tr" rotWithShape="0">
                <a:prstClr val="black">
                  <a:alpha val="40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25"/>
            <p:cNvSpPr/>
            <p:nvPr/>
          </p:nvSpPr>
          <p:spPr bwMode="auto">
            <a:xfrm flipH="1" flipV="1">
              <a:off x="7065633" y="2887989"/>
              <a:ext cx="1011379" cy="1068606"/>
            </a:xfrm>
            <a:custGeom>
              <a:avLst/>
              <a:gdLst>
                <a:gd name="T0" fmla="*/ 972 w 972"/>
                <a:gd name="T1" fmla="*/ 0 h 1027"/>
                <a:gd name="T2" fmla="*/ 0 w 972"/>
                <a:gd name="T3" fmla="*/ 90 h 1027"/>
                <a:gd name="T4" fmla="*/ 0 w 972"/>
                <a:gd name="T5" fmla="*/ 862 h 1027"/>
                <a:gd name="T6" fmla="*/ 972 w 972"/>
                <a:gd name="T7" fmla="*/ 1027 h 1027"/>
                <a:gd name="T8" fmla="*/ 972 w 972"/>
                <a:gd name="T9" fmla="*/ 0 h 1027"/>
              </a:gdLst>
              <a:ahLst/>
              <a:cxnLst>
                <a:cxn ang="0">
                  <a:pos x="T0" y="T1"/>
                </a:cxn>
                <a:cxn ang="0">
                  <a:pos x="T2" y="T3"/>
                </a:cxn>
                <a:cxn ang="0">
                  <a:pos x="T4" y="T5"/>
                </a:cxn>
                <a:cxn ang="0">
                  <a:pos x="T6" y="T7"/>
                </a:cxn>
                <a:cxn ang="0">
                  <a:pos x="T8" y="T9"/>
                </a:cxn>
              </a:cxnLst>
              <a:rect l="0" t="0" r="r" b="b"/>
              <a:pathLst>
                <a:path w="972" h="1027">
                  <a:moveTo>
                    <a:pt x="972" y="0"/>
                  </a:moveTo>
                  <a:lnTo>
                    <a:pt x="0" y="90"/>
                  </a:lnTo>
                  <a:lnTo>
                    <a:pt x="0" y="862"/>
                  </a:lnTo>
                  <a:lnTo>
                    <a:pt x="972" y="1027"/>
                  </a:lnTo>
                  <a:lnTo>
                    <a:pt x="972" y="0"/>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61" name="Rectangle 21"/>
            <p:cNvSpPr>
              <a:spLocks noChangeArrowheads="1"/>
            </p:cNvSpPr>
            <p:nvPr/>
          </p:nvSpPr>
          <p:spPr bwMode="auto">
            <a:xfrm flipH="1" flipV="1">
              <a:off x="7036500" y="2887989"/>
              <a:ext cx="29135" cy="1068606"/>
            </a:xfrm>
            <a:prstGeom prst="rect">
              <a:avLst/>
            </a:prstGeom>
            <a:grpFill/>
            <a:ln>
              <a:solidFill>
                <a:schemeClr val="bg1"/>
              </a:solidFill>
            </a:ln>
          </p:spPr>
          <p:txBody>
            <a:bodyPr vert="horz" wrap="square" lIns="68580" tIns="34290" rIns="68580" bIns="34290" numCol="1" anchor="t" anchorCtr="0" compatLnSpc="1"/>
            <a:lstStyle/>
            <a:p>
              <a:pPr eaLnBrk="1" hangingPunct="1"/>
              <a:endParaRPr sz="1300" dirty="0">
                <a:latin typeface="Times New Roman" panose="02020603050405020304" charset="0"/>
                <a:ea typeface="Times New Roman" panose="02020603050405020304" charset="0"/>
              </a:endParaRPr>
            </a:p>
          </p:txBody>
        </p:sp>
        <p:sp>
          <p:nvSpPr>
            <p:cNvPr id="62" name="Freeform 32"/>
            <p:cNvSpPr/>
            <p:nvPr/>
          </p:nvSpPr>
          <p:spPr bwMode="auto">
            <a:xfrm flipH="1" flipV="1">
              <a:off x="6309182" y="2887990"/>
              <a:ext cx="1767830" cy="285100"/>
            </a:xfrm>
            <a:custGeom>
              <a:avLst/>
              <a:gdLst>
                <a:gd name="T0" fmla="*/ 1699 w 1699"/>
                <a:gd name="T1" fmla="*/ 14 h 274"/>
                <a:gd name="T2" fmla="*/ 1000 w 1699"/>
                <a:gd name="T3" fmla="*/ 274 h 274"/>
                <a:gd name="T4" fmla="*/ 972 w 1699"/>
                <a:gd name="T5" fmla="*/ 274 h 274"/>
                <a:gd name="T6" fmla="*/ 0 w 1699"/>
                <a:gd name="T7" fmla="*/ 109 h 274"/>
                <a:gd name="T8" fmla="*/ 0 w 1699"/>
                <a:gd name="T9" fmla="*/ 94 h 274"/>
                <a:gd name="T10" fmla="*/ 972 w 1699"/>
                <a:gd name="T11" fmla="*/ 253 h 274"/>
                <a:gd name="T12" fmla="*/ 1000 w 1699"/>
                <a:gd name="T13" fmla="*/ 253 h 274"/>
                <a:gd name="T14" fmla="*/ 1699 w 1699"/>
                <a:gd name="T15" fmla="*/ 0 h 274"/>
                <a:gd name="T16" fmla="*/ 1699 w 1699"/>
                <a:gd name="T17" fmla="*/ 1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9" h="274">
                  <a:moveTo>
                    <a:pt x="1699" y="14"/>
                  </a:moveTo>
                  <a:lnTo>
                    <a:pt x="1000" y="274"/>
                  </a:lnTo>
                  <a:lnTo>
                    <a:pt x="972" y="274"/>
                  </a:lnTo>
                  <a:lnTo>
                    <a:pt x="0" y="109"/>
                  </a:lnTo>
                  <a:lnTo>
                    <a:pt x="0" y="94"/>
                  </a:lnTo>
                  <a:lnTo>
                    <a:pt x="972" y="253"/>
                  </a:lnTo>
                  <a:lnTo>
                    <a:pt x="1000" y="253"/>
                  </a:lnTo>
                  <a:lnTo>
                    <a:pt x="1699" y="0"/>
                  </a:lnTo>
                  <a:lnTo>
                    <a:pt x="1699" y="14"/>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18" name="Freeform 5"/>
          <p:cNvSpPr/>
          <p:nvPr/>
        </p:nvSpPr>
        <p:spPr bwMode="auto">
          <a:xfrm rot="3033017" flipH="1" flipV="1">
            <a:off x="6539631" y="3258682"/>
            <a:ext cx="1436707" cy="605549"/>
          </a:xfrm>
          <a:custGeom>
            <a:avLst/>
            <a:gdLst>
              <a:gd name="T0" fmla="*/ 1933 w 2191"/>
              <a:gd name="T1" fmla="*/ 0 h 750"/>
              <a:gd name="T2" fmla="*/ 0 w 2191"/>
              <a:gd name="T3" fmla="*/ 0 h 750"/>
              <a:gd name="T4" fmla="*/ 0 w 2191"/>
              <a:gd name="T5" fmla="*/ 750 h 750"/>
              <a:gd name="T6" fmla="*/ 1933 w 2191"/>
              <a:gd name="T7" fmla="*/ 750 h 750"/>
              <a:gd name="T8" fmla="*/ 2191 w 2191"/>
              <a:gd name="T9" fmla="*/ 376 h 750"/>
              <a:gd name="T10" fmla="*/ 1933 w 2191"/>
              <a:gd name="T11" fmla="*/ 0 h 750"/>
            </a:gdLst>
            <a:ahLst/>
            <a:cxnLst>
              <a:cxn ang="0">
                <a:pos x="T0" y="T1"/>
              </a:cxn>
              <a:cxn ang="0">
                <a:pos x="T2" y="T3"/>
              </a:cxn>
              <a:cxn ang="0">
                <a:pos x="T4" y="T5"/>
              </a:cxn>
              <a:cxn ang="0">
                <a:pos x="T6" y="T7"/>
              </a:cxn>
              <a:cxn ang="0">
                <a:pos x="T8" y="T9"/>
              </a:cxn>
              <a:cxn ang="0">
                <a:pos x="T10" y="T11"/>
              </a:cxn>
            </a:cxnLst>
            <a:rect l="0" t="0" r="r" b="b"/>
            <a:pathLst>
              <a:path w="2191" h="750">
                <a:moveTo>
                  <a:pt x="1933" y="0"/>
                </a:moveTo>
                <a:lnTo>
                  <a:pt x="0" y="0"/>
                </a:lnTo>
                <a:lnTo>
                  <a:pt x="0" y="750"/>
                </a:lnTo>
                <a:lnTo>
                  <a:pt x="1933" y="750"/>
                </a:lnTo>
                <a:lnTo>
                  <a:pt x="2191" y="376"/>
                </a:lnTo>
                <a:lnTo>
                  <a:pt x="1933" y="0"/>
                </a:lnTo>
                <a:close/>
              </a:path>
            </a:pathLst>
          </a:custGeom>
          <a:solidFill>
            <a:srgbClr val="089DA3"/>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19" name="Oval 22"/>
          <p:cNvSpPr/>
          <p:nvPr/>
        </p:nvSpPr>
        <p:spPr>
          <a:xfrm rot="21118087">
            <a:off x="6645818" y="2617177"/>
            <a:ext cx="921725" cy="921883"/>
          </a:xfrm>
          <a:prstGeom prst="ellipse">
            <a:avLst/>
          </a:prstGeom>
          <a:solidFill>
            <a:schemeClr val="bg1">
              <a:lumMod val="95000"/>
            </a:schemeClr>
          </a:solidFill>
          <a:ln w="88900">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2pPr>
            <a:lvl3pPr marL="914400" lvl="2"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3pPr>
            <a:lvl4pPr marL="1371600" lvl="3"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4pPr>
            <a:lvl5pPr marL="1828800" lvl="4"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5pPr>
          </a:lstStyle>
          <a:p>
            <a:pPr lvl="0" algn="ctr" eaLnBrk="1" hangingPunct="1"/>
            <a:endParaRPr dirty="0">
              <a:solidFill>
                <a:srgbClr val="FFFFFF"/>
              </a:solidFill>
              <a:latin typeface="Times New Roman" panose="02020603050405020304" charset="0"/>
              <a:ea typeface="Times New Roman" panose="02020603050405020304" charset="0"/>
            </a:endParaRPr>
          </a:p>
        </p:txBody>
      </p:sp>
      <p:grpSp>
        <p:nvGrpSpPr>
          <p:cNvPr id="20" name="Group 29"/>
          <p:cNvGrpSpPr/>
          <p:nvPr/>
        </p:nvGrpSpPr>
        <p:grpSpPr>
          <a:xfrm>
            <a:off x="6285983" y="4234157"/>
            <a:ext cx="5065183" cy="794435"/>
            <a:chOff x="2055289" y="3731846"/>
            <a:chExt cx="6331794" cy="992653"/>
          </a:xfrm>
          <a:solidFill>
            <a:srgbClr val="089DA3"/>
          </a:solidFill>
        </p:grpSpPr>
        <p:sp>
          <p:nvSpPr>
            <p:cNvPr id="53" name="Freeform 7"/>
            <p:cNvSpPr/>
            <p:nvPr/>
          </p:nvSpPr>
          <p:spPr bwMode="auto">
            <a:xfrm flipH="1" flipV="1">
              <a:off x="2055289" y="3832905"/>
              <a:ext cx="4011427" cy="783849"/>
            </a:xfrm>
            <a:custGeom>
              <a:avLst/>
              <a:gdLst>
                <a:gd name="T0" fmla="*/ 3152 w 3410"/>
                <a:gd name="T1" fmla="*/ 0 h 753"/>
                <a:gd name="T2" fmla="*/ 0 w 3410"/>
                <a:gd name="T3" fmla="*/ 0 h 753"/>
                <a:gd name="T4" fmla="*/ 0 w 3410"/>
                <a:gd name="T5" fmla="*/ 753 h 753"/>
                <a:gd name="T6" fmla="*/ 3152 w 3410"/>
                <a:gd name="T7" fmla="*/ 753 h 753"/>
                <a:gd name="T8" fmla="*/ 3410 w 3410"/>
                <a:gd name="T9" fmla="*/ 376 h 753"/>
                <a:gd name="T10" fmla="*/ 3152 w 3410"/>
                <a:gd name="T11" fmla="*/ 0 h 753"/>
              </a:gdLst>
              <a:ahLst/>
              <a:cxnLst>
                <a:cxn ang="0">
                  <a:pos x="T0" y="T1"/>
                </a:cxn>
                <a:cxn ang="0">
                  <a:pos x="T2" y="T3"/>
                </a:cxn>
                <a:cxn ang="0">
                  <a:pos x="T4" y="T5"/>
                </a:cxn>
                <a:cxn ang="0">
                  <a:pos x="T6" y="T7"/>
                </a:cxn>
                <a:cxn ang="0">
                  <a:pos x="T8" y="T9"/>
                </a:cxn>
                <a:cxn ang="0">
                  <a:pos x="T10" y="T11"/>
                </a:cxn>
              </a:cxnLst>
              <a:rect l="0" t="0" r="r" b="b"/>
              <a:pathLst>
                <a:path w="3410" h="753">
                  <a:moveTo>
                    <a:pt x="3152" y="0"/>
                  </a:moveTo>
                  <a:lnTo>
                    <a:pt x="0" y="0"/>
                  </a:lnTo>
                  <a:lnTo>
                    <a:pt x="0" y="753"/>
                  </a:lnTo>
                  <a:lnTo>
                    <a:pt x="3152" y="753"/>
                  </a:lnTo>
                  <a:lnTo>
                    <a:pt x="3410" y="376"/>
                  </a:lnTo>
                  <a:lnTo>
                    <a:pt x="3152" y="0"/>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4" name="Freeform 25"/>
            <p:cNvSpPr/>
            <p:nvPr/>
          </p:nvSpPr>
          <p:spPr bwMode="auto">
            <a:xfrm flipH="1" flipV="1">
              <a:off x="6000150" y="3731847"/>
              <a:ext cx="1178901" cy="992648"/>
            </a:xfrm>
            <a:custGeom>
              <a:avLst/>
              <a:gdLst>
                <a:gd name="T0" fmla="*/ 0 w 1133"/>
                <a:gd name="T1" fmla="*/ 954 h 954"/>
                <a:gd name="T2" fmla="*/ 1133 w 1133"/>
                <a:gd name="T3" fmla="*/ 852 h 954"/>
                <a:gd name="T4" fmla="*/ 1133 w 1133"/>
                <a:gd name="T5" fmla="*/ 102 h 954"/>
                <a:gd name="T6" fmla="*/ 0 w 1133"/>
                <a:gd name="T7" fmla="*/ 0 h 954"/>
                <a:gd name="T8" fmla="*/ 0 w 1133"/>
                <a:gd name="T9" fmla="*/ 954 h 954"/>
              </a:gdLst>
              <a:ahLst/>
              <a:cxnLst>
                <a:cxn ang="0">
                  <a:pos x="T0" y="T1"/>
                </a:cxn>
                <a:cxn ang="0">
                  <a:pos x="T2" y="T3"/>
                </a:cxn>
                <a:cxn ang="0">
                  <a:pos x="T4" y="T5"/>
                </a:cxn>
                <a:cxn ang="0">
                  <a:pos x="T6" y="T7"/>
                </a:cxn>
                <a:cxn ang="0">
                  <a:pos x="T8" y="T9"/>
                </a:cxn>
              </a:cxnLst>
              <a:rect l="0" t="0" r="r" b="b"/>
              <a:pathLst>
                <a:path w="1133" h="954">
                  <a:moveTo>
                    <a:pt x="0" y="954"/>
                  </a:moveTo>
                  <a:lnTo>
                    <a:pt x="1133" y="852"/>
                  </a:lnTo>
                  <a:lnTo>
                    <a:pt x="1133" y="102"/>
                  </a:lnTo>
                  <a:lnTo>
                    <a:pt x="0" y="0"/>
                  </a:lnTo>
                  <a:lnTo>
                    <a:pt x="0" y="954"/>
                  </a:lnTo>
                  <a:close/>
                </a:path>
              </a:pathLst>
            </a:custGeom>
            <a:grpFill/>
            <a:ln>
              <a:solidFill>
                <a:schemeClr val="bg1"/>
              </a:solidFill>
            </a:ln>
            <a:effectLst>
              <a:outerShdw blurRad="50800" dist="38100" dir="10800000" algn="r" rotWithShape="0">
                <a:prstClr val="black">
                  <a:alpha val="40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5" name="Rectangle 27"/>
            <p:cNvSpPr>
              <a:spLocks noChangeArrowheads="1"/>
            </p:cNvSpPr>
            <p:nvPr/>
          </p:nvSpPr>
          <p:spPr bwMode="auto">
            <a:xfrm flipH="1" flipV="1">
              <a:off x="7179051" y="3731850"/>
              <a:ext cx="29135" cy="992649"/>
            </a:xfrm>
            <a:prstGeom prst="rect">
              <a:avLst/>
            </a:prstGeom>
            <a:grpFill/>
            <a:ln>
              <a:solidFill>
                <a:schemeClr val="bg1"/>
              </a:solidFill>
            </a:ln>
          </p:spPr>
          <p:txBody>
            <a:bodyPr vert="horz" wrap="square" lIns="68580" tIns="34290" rIns="68580" bIns="34290" numCol="1" anchor="t" anchorCtr="0" compatLnSpc="1"/>
            <a:lstStyle/>
            <a:p>
              <a:pPr eaLnBrk="1" hangingPunct="1"/>
              <a:endParaRPr sz="1300" dirty="0">
                <a:latin typeface="Times New Roman" panose="02020603050405020304" charset="0"/>
                <a:ea typeface="Times New Roman" panose="02020603050405020304" charset="0"/>
              </a:endParaRPr>
            </a:p>
          </p:txBody>
        </p:sp>
        <p:sp>
          <p:nvSpPr>
            <p:cNvPr id="56" name="Freeform 33"/>
            <p:cNvSpPr/>
            <p:nvPr/>
          </p:nvSpPr>
          <p:spPr bwMode="auto">
            <a:xfrm flipH="1" flipV="1">
              <a:off x="6000150" y="4605877"/>
              <a:ext cx="2386933" cy="118620"/>
            </a:xfrm>
            <a:custGeom>
              <a:avLst/>
              <a:gdLst>
                <a:gd name="T0" fmla="*/ 0 w 2294"/>
                <a:gd name="T1" fmla="*/ 102 h 114"/>
                <a:gd name="T2" fmla="*/ 1133 w 2294"/>
                <a:gd name="T3" fmla="*/ 0 h 114"/>
                <a:gd name="T4" fmla="*/ 1161 w 2294"/>
                <a:gd name="T5" fmla="*/ 0 h 114"/>
                <a:gd name="T6" fmla="*/ 2294 w 2294"/>
                <a:gd name="T7" fmla="*/ 102 h 114"/>
                <a:gd name="T8" fmla="*/ 2294 w 2294"/>
                <a:gd name="T9" fmla="*/ 114 h 114"/>
                <a:gd name="T10" fmla="*/ 1161 w 2294"/>
                <a:gd name="T11" fmla="*/ 19 h 114"/>
                <a:gd name="T12" fmla="*/ 1133 w 2294"/>
                <a:gd name="T13" fmla="*/ 19 h 114"/>
                <a:gd name="T14" fmla="*/ 0 w 2294"/>
                <a:gd name="T15" fmla="*/ 111 h 114"/>
                <a:gd name="T16" fmla="*/ 0 w 2294"/>
                <a:gd name="T17" fmla="*/ 10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4" h="114">
                  <a:moveTo>
                    <a:pt x="0" y="102"/>
                  </a:moveTo>
                  <a:lnTo>
                    <a:pt x="1133" y="0"/>
                  </a:lnTo>
                  <a:lnTo>
                    <a:pt x="1161" y="0"/>
                  </a:lnTo>
                  <a:lnTo>
                    <a:pt x="2294" y="102"/>
                  </a:lnTo>
                  <a:lnTo>
                    <a:pt x="2294" y="114"/>
                  </a:lnTo>
                  <a:lnTo>
                    <a:pt x="1161" y="19"/>
                  </a:lnTo>
                  <a:lnTo>
                    <a:pt x="1133" y="19"/>
                  </a:lnTo>
                  <a:lnTo>
                    <a:pt x="0" y="111"/>
                  </a:lnTo>
                  <a:lnTo>
                    <a:pt x="0" y="102"/>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7" name="Freeform 23"/>
            <p:cNvSpPr/>
            <p:nvPr/>
          </p:nvSpPr>
          <p:spPr bwMode="auto">
            <a:xfrm flipH="1" flipV="1">
              <a:off x="7190040" y="3731846"/>
              <a:ext cx="1178901" cy="992648"/>
            </a:xfrm>
            <a:custGeom>
              <a:avLst/>
              <a:gdLst>
                <a:gd name="T0" fmla="*/ 1133 w 1133"/>
                <a:gd name="T1" fmla="*/ 954 h 954"/>
                <a:gd name="T2" fmla="*/ 0 w 1133"/>
                <a:gd name="T3" fmla="*/ 852 h 954"/>
                <a:gd name="T4" fmla="*/ 0 w 1133"/>
                <a:gd name="T5" fmla="*/ 102 h 954"/>
                <a:gd name="T6" fmla="*/ 1133 w 1133"/>
                <a:gd name="T7" fmla="*/ 0 h 954"/>
                <a:gd name="T8" fmla="*/ 1133 w 1133"/>
                <a:gd name="T9" fmla="*/ 954 h 954"/>
              </a:gdLst>
              <a:ahLst/>
              <a:cxnLst>
                <a:cxn ang="0">
                  <a:pos x="T0" y="T1"/>
                </a:cxn>
                <a:cxn ang="0">
                  <a:pos x="T2" y="T3"/>
                </a:cxn>
                <a:cxn ang="0">
                  <a:pos x="T4" y="T5"/>
                </a:cxn>
                <a:cxn ang="0">
                  <a:pos x="T6" y="T7"/>
                </a:cxn>
                <a:cxn ang="0">
                  <a:pos x="T8" y="T9"/>
                </a:cxn>
              </a:cxnLst>
              <a:rect l="0" t="0" r="r" b="b"/>
              <a:pathLst>
                <a:path w="1133" h="954">
                  <a:moveTo>
                    <a:pt x="1133" y="954"/>
                  </a:moveTo>
                  <a:lnTo>
                    <a:pt x="0" y="852"/>
                  </a:lnTo>
                  <a:lnTo>
                    <a:pt x="0" y="102"/>
                  </a:lnTo>
                  <a:lnTo>
                    <a:pt x="1133" y="0"/>
                  </a:lnTo>
                  <a:lnTo>
                    <a:pt x="1133" y="954"/>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21" name="Freeform 5"/>
          <p:cNvSpPr/>
          <p:nvPr/>
        </p:nvSpPr>
        <p:spPr bwMode="auto">
          <a:xfrm rot="2835143" flipH="1" flipV="1">
            <a:off x="5528128" y="3903346"/>
            <a:ext cx="1436832" cy="605436"/>
          </a:xfrm>
          <a:custGeom>
            <a:avLst/>
            <a:gdLst>
              <a:gd name="T0" fmla="*/ 1933 w 2191"/>
              <a:gd name="T1" fmla="*/ 0 h 750"/>
              <a:gd name="T2" fmla="*/ 0 w 2191"/>
              <a:gd name="T3" fmla="*/ 0 h 750"/>
              <a:gd name="T4" fmla="*/ 0 w 2191"/>
              <a:gd name="T5" fmla="*/ 750 h 750"/>
              <a:gd name="T6" fmla="*/ 1933 w 2191"/>
              <a:gd name="T7" fmla="*/ 750 h 750"/>
              <a:gd name="T8" fmla="*/ 2191 w 2191"/>
              <a:gd name="T9" fmla="*/ 376 h 750"/>
              <a:gd name="T10" fmla="*/ 1933 w 2191"/>
              <a:gd name="T11" fmla="*/ 0 h 750"/>
            </a:gdLst>
            <a:ahLst/>
            <a:cxnLst>
              <a:cxn ang="0">
                <a:pos x="T0" y="T1"/>
              </a:cxn>
              <a:cxn ang="0">
                <a:pos x="T2" y="T3"/>
              </a:cxn>
              <a:cxn ang="0">
                <a:pos x="T4" y="T5"/>
              </a:cxn>
              <a:cxn ang="0">
                <a:pos x="T6" y="T7"/>
              </a:cxn>
              <a:cxn ang="0">
                <a:pos x="T8" y="T9"/>
              </a:cxn>
              <a:cxn ang="0">
                <a:pos x="T10" y="T11"/>
              </a:cxn>
            </a:cxnLst>
            <a:rect l="0" t="0" r="r" b="b"/>
            <a:pathLst>
              <a:path w="2191" h="750">
                <a:moveTo>
                  <a:pt x="1933" y="0"/>
                </a:moveTo>
                <a:lnTo>
                  <a:pt x="0" y="0"/>
                </a:lnTo>
                <a:lnTo>
                  <a:pt x="0" y="750"/>
                </a:lnTo>
                <a:lnTo>
                  <a:pt x="1933" y="750"/>
                </a:lnTo>
                <a:lnTo>
                  <a:pt x="2191" y="376"/>
                </a:lnTo>
                <a:lnTo>
                  <a:pt x="1933" y="0"/>
                </a:lnTo>
                <a:close/>
              </a:path>
            </a:pathLst>
          </a:custGeom>
          <a:solidFill>
            <a:srgbClr val="089DA3"/>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2" name="Oval 31"/>
          <p:cNvSpPr/>
          <p:nvPr/>
        </p:nvSpPr>
        <p:spPr>
          <a:xfrm rot="21118087">
            <a:off x="5599656" y="3261702"/>
            <a:ext cx="921554" cy="921963"/>
          </a:xfrm>
          <a:prstGeom prst="ellipse">
            <a:avLst/>
          </a:prstGeom>
          <a:solidFill>
            <a:schemeClr val="bg1">
              <a:lumMod val="95000"/>
            </a:schemeClr>
          </a:solidFill>
          <a:ln w="88900">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2pPr>
            <a:lvl3pPr marL="914400" lvl="2"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3pPr>
            <a:lvl4pPr marL="1371600" lvl="3"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4pPr>
            <a:lvl5pPr marL="1828800" lvl="4"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5pPr>
          </a:lstStyle>
          <a:p>
            <a:pPr lvl="0" algn="ctr" eaLnBrk="1" hangingPunct="1"/>
            <a:endParaRPr dirty="0">
              <a:solidFill>
                <a:srgbClr val="FFFFFF"/>
              </a:solidFill>
              <a:latin typeface="Times New Roman" panose="02020603050405020304" charset="0"/>
              <a:ea typeface="Times New Roman" panose="02020603050405020304" charset="0"/>
            </a:endParaRPr>
          </a:p>
        </p:txBody>
      </p:sp>
      <p:grpSp>
        <p:nvGrpSpPr>
          <p:cNvPr id="23" name="Group 38"/>
          <p:cNvGrpSpPr/>
          <p:nvPr/>
        </p:nvGrpSpPr>
        <p:grpSpPr>
          <a:xfrm>
            <a:off x="5170320" y="4876829"/>
            <a:ext cx="6033212" cy="866142"/>
            <a:chOff x="536327" y="4483139"/>
            <a:chExt cx="7540685" cy="1083127"/>
          </a:xfrm>
          <a:solidFill>
            <a:srgbClr val="089DA3"/>
          </a:solidFill>
        </p:grpSpPr>
        <p:sp>
          <p:nvSpPr>
            <p:cNvPr id="48" name="Freeform 8"/>
            <p:cNvSpPr/>
            <p:nvPr/>
          </p:nvSpPr>
          <p:spPr bwMode="auto">
            <a:xfrm flipH="1" flipV="1">
              <a:off x="536327" y="4587719"/>
              <a:ext cx="5811792" cy="791999"/>
            </a:xfrm>
            <a:custGeom>
              <a:avLst/>
              <a:gdLst>
                <a:gd name="T0" fmla="*/ 3154 w 3412"/>
                <a:gd name="T1" fmla="*/ 0 h 750"/>
                <a:gd name="T2" fmla="*/ 0 w 3412"/>
                <a:gd name="T3" fmla="*/ 0 h 750"/>
                <a:gd name="T4" fmla="*/ 0 w 3412"/>
                <a:gd name="T5" fmla="*/ 750 h 750"/>
                <a:gd name="T6" fmla="*/ 3154 w 3412"/>
                <a:gd name="T7" fmla="*/ 750 h 750"/>
                <a:gd name="T8" fmla="*/ 3412 w 3412"/>
                <a:gd name="T9" fmla="*/ 376 h 750"/>
                <a:gd name="T10" fmla="*/ 3154 w 3412"/>
                <a:gd name="T11" fmla="*/ 0 h 750"/>
              </a:gdLst>
              <a:ahLst/>
              <a:cxnLst>
                <a:cxn ang="0">
                  <a:pos x="T0" y="T1"/>
                </a:cxn>
                <a:cxn ang="0">
                  <a:pos x="T2" y="T3"/>
                </a:cxn>
                <a:cxn ang="0">
                  <a:pos x="T4" y="T5"/>
                </a:cxn>
                <a:cxn ang="0">
                  <a:pos x="T6" y="T7"/>
                </a:cxn>
                <a:cxn ang="0">
                  <a:pos x="T8" y="T9"/>
                </a:cxn>
                <a:cxn ang="0">
                  <a:pos x="T10" y="T11"/>
                </a:cxn>
              </a:cxnLst>
              <a:rect l="0" t="0" r="r" b="b"/>
              <a:pathLst>
                <a:path w="3412" h="750">
                  <a:moveTo>
                    <a:pt x="3154" y="0"/>
                  </a:moveTo>
                  <a:lnTo>
                    <a:pt x="0" y="0"/>
                  </a:lnTo>
                  <a:lnTo>
                    <a:pt x="0" y="750"/>
                  </a:lnTo>
                  <a:lnTo>
                    <a:pt x="3154" y="750"/>
                  </a:lnTo>
                  <a:lnTo>
                    <a:pt x="3412" y="376"/>
                  </a:lnTo>
                  <a:lnTo>
                    <a:pt x="3154" y="0"/>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42"/>
            <p:cNvSpPr/>
            <p:nvPr/>
          </p:nvSpPr>
          <p:spPr bwMode="auto">
            <a:xfrm flipH="1" flipV="1">
              <a:off x="7304605" y="4497654"/>
              <a:ext cx="725236" cy="1068605"/>
            </a:xfrm>
            <a:custGeom>
              <a:avLst/>
              <a:gdLst>
                <a:gd name="T0" fmla="*/ 697 w 697"/>
                <a:gd name="T1" fmla="*/ 1027 h 1027"/>
                <a:gd name="T2" fmla="*/ 0 w 697"/>
                <a:gd name="T3" fmla="*/ 937 h 1027"/>
                <a:gd name="T4" fmla="*/ 0 w 697"/>
                <a:gd name="T5" fmla="*/ 260 h 1027"/>
                <a:gd name="T6" fmla="*/ 697 w 697"/>
                <a:gd name="T7" fmla="*/ 0 h 1027"/>
                <a:gd name="T8" fmla="*/ 697 w 697"/>
                <a:gd name="T9" fmla="*/ 1027 h 1027"/>
              </a:gdLst>
              <a:ahLst/>
              <a:cxnLst>
                <a:cxn ang="0">
                  <a:pos x="T0" y="T1"/>
                </a:cxn>
                <a:cxn ang="0">
                  <a:pos x="T2" y="T3"/>
                </a:cxn>
                <a:cxn ang="0">
                  <a:pos x="T4" y="T5"/>
                </a:cxn>
                <a:cxn ang="0">
                  <a:pos x="T6" y="T7"/>
                </a:cxn>
                <a:cxn ang="0">
                  <a:pos x="T8" y="T9"/>
                </a:cxn>
              </a:cxnLst>
              <a:rect l="0" t="0" r="r" b="b"/>
              <a:pathLst>
                <a:path w="697" h="1027">
                  <a:moveTo>
                    <a:pt x="697" y="1027"/>
                  </a:moveTo>
                  <a:lnTo>
                    <a:pt x="0" y="937"/>
                  </a:lnTo>
                  <a:lnTo>
                    <a:pt x="0" y="260"/>
                  </a:lnTo>
                  <a:lnTo>
                    <a:pt x="697" y="0"/>
                  </a:lnTo>
                  <a:lnTo>
                    <a:pt x="697" y="1027"/>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43"/>
            <p:cNvSpPr/>
            <p:nvPr/>
          </p:nvSpPr>
          <p:spPr bwMode="auto">
            <a:xfrm flipH="1" flipV="1">
              <a:off x="6309179" y="4483139"/>
              <a:ext cx="1012420" cy="1068604"/>
            </a:xfrm>
            <a:custGeom>
              <a:avLst/>
              <a:gdLst>
                <a:gd name="T0" fmla="*/ 0 w 973"/>
                <a:gd name="T1" fmla="*/ 1027 h 1027"/>
                <a:gd name="T2" fmla="*/ 973 w 973"/>
                <a:gd name="T3" fmla="*/ 937 h 1027"/>
                <a:gd name="T4" fmla="*/ 973 w 973"/>
                <a:gd name="T5" fmla="*/ 166 h 1027"/>
                <a:gd name="T6" fmla="*/ 0 w 973"/>
                <a:gd name="T7" fmla="*/ 0 h 1027"/>
                <a:gd name="T8" fmla="*/ 0 w 973"/>
                <a:gd name="T9" fmla="*/ 1027 h 1027"/>
              </a:gdLst>
              <a:ahLst/>
              <a:cxnLst>
                <a:cxn ang="0">
                  <a:pos x="T0" y="T1"/>
                </a:cxn>
                <a:cxn ang="0">
                  <a:pos x="T2" y="T3"/>
                </a:cxn>
                <a:cxn ang="0">
                  <a:pos x="T4" y="T5"/>
                </a:cxn>
                <a:cxn ang="0">
                  <a:pos x="T6" y="T7"/>
                </a:cxn>
                <a:cxn ang="0">
                  <a:pos x="T8" y="T9"/>
                </a:cxn>
              </a:cxnLst>
              <a:rect l="0" t="0" r="r" b="b"/>
              <a:pathLst>
                <a:path w="973" h="1027">
                  <a:moveTo>
                    <a:pt x="0" y="1027"/>
                  </a:moveTo>
                  <a:lnTo>
                    <a:pt x="973" y="937"/>
                  </a:lnTo>
                  <a:lnTo>
                    <a:pt x="973" y="166"/>
                  </a:lnTo>
                  <a:lnTo>
                    <a:pt x="0" y="0"/>
                  </a:lnTo>
                  <a:lnTo>
                    <a:pt x="0" y="1027"/>
                  </a:lnTo>
                  <a:close/>
                </a:path>
              </a:pathLst>
            </a:custGeom>
            <a:grpFill/>
            <a:ln>
              <a:solidFill>
                <a:schemeClr val="bg1"/>
              </a:solidFill>
            </a:ln>
            <a:effectLst>
              <a:outerShdw blurRad="50800" dist="38100" dir="10800000" algn="r" rotWithShape="0">
                <a:prstClr val="black">
                  <a:alpha val="40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51" name="Rectangle 44"/>
            <p:cNvSpPr>
              <a:spLocks noChangeArrowheads="1"/>
            </p:cNvSpPr>
            <p:nvPr/>
          </p:nvSpPr>
          <p:spPr bwMode="auto">
            <a:xfrm flipH="1" flipV="1">
              <a:off x="7321595" y="4497654"/>
              <a:ext cx="10800" cy="1068605"/>
            </a:xfrm>
            <a:prstGeom prst="rect">
              <a:avLst/>
            </a:prstGeom>
            <a:grpFill/>
            <a:ln>
              <a:solidFill>
                <a:schemeClr val="bg1"/>
              </a:solidFill>
            </a:ln>
          </p:spPr>
          <p:txBody>
            <a:bodyPr vert="horz" wrap="square" lIns="68580" tIns="34290" rIns="68580" bIns="34290" numCol="1" anchor="t" anchorCtr="0" compatLnSpc="1"/>
            <a:lstStyle/>
            <a:p>
              <a:pPr eaLnBrk="1" hangingPunct="1"/>
              <a:endParaRPr sz="1300" dirty="0">
                <a:latin typeface="Times New Roman" panose="02020603050405020304" charset="0"/>
                <a:ea typeface="Times New Roman" panose="02020603050405020304" charset="0"/>
              </a:endParaRPr>
            </a:p>
          </p:txBody>
        </p:sp>
        <p:sp>
          <p:nvSpPr>
            <p:cNvPr id="52" name="Freeform 31"/>
            <p:cNvSpPr/>
            <p:nvPr/>
          </p:nvSpPr>
          <p:spPr bwMode="auto">
            <a:xfrm flipH="1" flipV="1">
              <a:off x="6309183" y="5280126"/>
              <a:ext cx="1767829" cy="286140"/>
            </a:xfrm>
            <a:custGeom>
              <a:avLst/>
              <a:gdLst>
                <a:gd name="T0" fmla="*/ 0 w 1699"/>
                <a:gd name="T1" fmla="*/ 260 h 275"/>
                <a:gd name="T2" fmla="*/ 697 w 1699"/>
                <a:gd name="T3" fmla="*/ 0 h 275"/>
                <a:gd name="T4" fmla="*/ 726 w 1699"/>
                <a:gd name="T5" fmla="*/ 0 h 275"/>
                <a:gd name="T6" fmla="*/ 1699 w 1699"/>
                <a:gd name="T7" fmla="*/ 166 h 275"/>
                <a:gd name="T8" fmla="*/ 1699 w 1699"/>
                <a:gd name="T9" fmla="*/ 180 h 275"/>
                <a:gd name="T10" fmla="*/ 726 w 1699"/>
                <a:gd name="T11" fmla="*/ 21 h 275"/>
                <a:gd name="T12" fmla="*/ 697 w 1699"/>
                <a:gd name="T13" fmla="*/ 21 h 275"/>
                <a:gd name="T14" fmla="*/ 0 w 1699"/>
                <a:gd name="T15" fmla="*/ 275 h 275"/>
                <a:gd name="T16" fmla="*/ 0 w 1699"/>
                <a:gd name="T17" fmla="*/ 26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9" h="275">
                  <a:moveTo>
                    <a:pt x="0" y="260"/>
                  </a:moveTo>
                  <a:lnTo>
                    <a:pt x="697" y="0"/>
                  </a:lnTo>
                  <a:lnTo>
                    <a:pt x="726" y="0"/>
                  </a:lnTo>
                  <a:lnTo>
                    <a:pt x="1699" y="166"/>
                  </a:lnTo>
                  <a:lnTo>
                    <a:pt x="1699" y="180"/>
                  </a:lnTo>
                  <a:lnTo>
                    <a:pt x="726" y="21"/>
                  </a:lnTo>
                  <a:lnTo>
                    <a:pt x="697" y="21"/>
                  </a:lnTo>
                  <a:lnTo>
                    <a:pt x="0" y="275"/>
                  </a:lnTo>
                  <a:lnTo>
                    <a:pt x="0" y="260"/>
                  </a:lnTo>
                  <a:close/>
                </a:path>
              </a:pathLst>
            </a:custGeom>
            <a:grpFill/>
            <a:ln>
              <a:solidFill>
                <a:schemeClr val="bg1"/>
              </a:solid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24" name="Freeform 5"/>
          <p:cNvSpPr/>
          <p:nvPr/>
        </p:nvSpPr>
        <p:spPr bwMode="auto">
          <a:xfrm rot="2641675" flipH="1" flipV="1">
            <a:off x="4482056" y="4578967"/>
            <a:ext cx="1436424" cy="605214"/>
          </a:xfrm>
          <a:custGeom>
            <a:avLst/>
            <a:gdLst>
              <a:gd name="T0" fmla="*/ 1933 w 2191"/>
              <a:gd name="T1" fmla="*/ 0 h 750"/>
              <a:gd name="T2" fmla="*/ 0 w 2191"/>
              <a:gd name="T3" fmla="*/ 0 h 750"/>
              <a:gd name="T4" fmla="*/ 0 w 2191"/>
              <a:gd name="T5" fmla="*/ 750 h 750"/>
              <a:gd name="T6" fmla="*/ 1933 w 2191"/>
              <a:gd name="T7" fmla="*/ 750 h 750"/>
              <a:gd name="T8" fmla="*/ 2191 w 2191"/>
              <a:gd name="T9" fmla="*/ 376 h 750"/>
              <a:gd name="T10" fmla="*/ 1933 w 2191"/>
              <a:gd name="T11" fmla="*/ 0 h 750"/>
            </a:gdLst>
            <a:ahLst/>
            <a:cxnLst>
              <a:cxn ang="0">
                <a:pos x="T0" y="T1"/>
              </a:cxn>
              <a:cxn ang="0">
                <a:pos x="T2" y="T3"/>
              </a:cxn>
              <a:cxn ang="0">
                <a:pos x="T4" y="T5"/>
              </a:cxn>
              <a:cxn ang="0">
                <a:pos x="T6" y="T7"/>
              </a:cxn>
              <a:cxn ang="0">
                <a:pos x="T8" y="T9"/>
              </a:cxn>
              <a:cxn ang="0">
                <a:pos x="T10" y="T11"/>
              </a:cxn>
            </a:cxnLst>
            <a:rect l="0" t="0" r="r" b="b"/>
            <a:pathLst>
              <a:path w="2191" h="750">
                <a:moveTo>
                  <a:pt x="1933" y="0"/>
                </a:moveTo>
                <a:lnTo>
                  <a:pt x="0" y="0"/>
                </a:lnTo>
                <a:lnTo>
                  <a:pt x="0" y="750"/>
                </a:lnTo>
                <a:lnTo>
                  <a:pt x="1933" y="750"/>
                </a:lnTo>
                <a:lnTo>
                  <a:pt x="2191" y="376"/>
                </a:lnTo>
                <a:lnTo>
                  <a:pt x="1933" y="0"/>
                </a:lnTo>
                <a:close/>
              </a:path>
            </a:pathLst>
          </a:custGeom>
          <a:solidFill>
            <a:srgbClr val="089DA3"/>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25" name="Oval 40"/>
          <p:cNvSpPr/>
          <p:nvPr/>
        </p:nvSpPr>
        <p:spPr>
          <a:xfrm rot="21118087">
            <a:off x="4518439" y="3937977"/>
            <a:ext cx="921701" cy="921216"/>
          </a:xfrm>
          <a:prstGeom prst="ellipse">
            <a:avLst/>
          </a:prstGeom>
          <a:solidFill>
            <a:schemeClr val="bg1">
              <a:lumMod val="95000"/>
            </a:schemeClr>
          </a:solidFill>
          <a:ln w="88900">
            <a:solidFill>
              <a:srgbClr val="089D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charset="0"/>
              </a:defRPr>
            </a:lvl1pPr>
            <a:lvl2pPr marL="457200" lvl="1"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2pPr>
            <a:lvl3pPr marL="914400" lvl="2"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3pPr>
            <a:lvl4pPr marL="1371600" lvl="3"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4pPr>
            <a:lvl5pPr marL="1828800" lvl="4" indent="0" algn="l" defTabSz="914400" eaLnBrk="0" fontAlgn="base" latinLnBrk="0" hangingPunct="0">
              <a:lnSpc>
                <a:spcPct val="100000"/>
              </a:lnSpc>
              <a:spcBef>
                <a:spcPct val="0"/>
              </a:spcBef>
              <a:spcAft>
                <a:spcPct val="0"/>
              </a:spcAft>
              <a:buNone/>
              <a:defRPr b="0" i="0" u="none" kern="1200" baseline="0">
                <a:solidFill>
                  <a:schemeClr val="tx1"/>
                </a:solidFill>
                <a:latin typeface="Calibri" panose="020F0502020204030204" charset="0"/>
              </a:defRPr>
            </a:lvl5pPr>
          </a:lstStyle>
          <a:p>
            <a:pPr lvl="0" algn="ctr" eaLnBrk="1" hangingPunct="1"/>
            <a:endParaRPr dirty="0">
              <a:solidFill>
                <a:srgbClr val="FFFFFF"/>
              </a:solidFill>
              <a:latin typeface="Times New Roman" panose="02020603050405020304" charset="0"/>
              <a:ea typeface="Times New Roman" panose="02020603050405020304" charset="0"/>
            </a:endParaRPr>
          </a:p>
        </p:txBody>
      </p:sp>
      <p:sp>
        <p:nvSpPr>
          <p:cNvPr id="26" name="Freeform 7"/>
          <p:cNvSpPr>
            <a:spLocks noChangeAspect="1"/>
          </p:cNvSpPr>
          <p:nvPr/>
        </p:nvSpPr>
        <p:spPr bwMode="auto">
          <a:xfrm rot="784785">
            <a:off x="8020593" y="2301265"/>
            <a:ext cx="381000" cy="346075"/>
          </a:xfrm>
          <a:custGeom>
            <a:avLst/>
            <a:gdLst/>
            <a:ahLst/>
            <a:cxnLst>
              <a:cxn ang="0">
                <a:pos x="149" y="28"/>
              </a:cxn>
              <a:cxn ang="0">
                <a:pos x="139" y="19"/>
              </a:cxn>
              <a:cxn ang="0">
                <a:pos x="128" y="18"/>
              </a:cxn>
              <a:cxn ang="0">
                <a:pos x="128" y="26"/>
              </a:cxn>
              <a:cxn ang="0">
                <a:pos x="133" y="31"/>
              </a:cxn>
              <a:cxn ang="0">
                <a:pos x="110" y="34"/>
              </a:cxn>
              <a:cxn ang="0">
                <a:pos x="104" y="28"/>
              </a:cxn>
              <a:cxn ang="0">
                <a:pos x="90" y="24"/>
              </a:cxn>
              <a:cxn ang="0">
                <a:pos x="90" y="33"/>
              </a:cxn>
              <a:cxn ang="0">
                <a:pos x="94" y="37"/>
              </a:cxn>
              <a:cxn ang="0">
                <a:pos x="60" y="40"/>
              </a:cxn>
              <a:cxn ang="0">
                <a:pos x="40" y="20"/>
              </a:cxn>
              <a:cxn ang="0">
                <a:pos x="22" y="7"/>
              </a:cxn>
              <a:cxn ang="0">
                <a:pos x="6" y="2"/>
              </a:cxn>
              <a:cxn ang="0">
                <a:pos x="24" y="37"/>
              </a:cxn>
              <a:cxn ang="0">
                <a:pos x="44" y="57"/>
              </a:cxn>
              <a:cxn ang="0">
                <a:pos x="42" y="91"/>
              </a:cxn>
              <a:cxn ang="0">
                <a:pos x="38" y="87"/>
              </a:cxn>
              <a:cxn ang="0">
                <a:pos x="28" y="86"/>
              </a:cxn>
              <a:cxn ang="0">
                <a:pos x="33" y="100"/>
              </a:cxn>
              <a:cxn ang="0">
                <a:pos x="40" y="107"/>
              </a:cxn>
              <a:cxn ang="0">
                <a:pos x="37" y="130"/>
              </a:cxn>
              <a:cxn ang="0">
                <a:pos x="32" y="125"/>
              </a:cxn>
              <a:cxn ang="0">
                <a:pos x="23" y="125"/>
              </a:cxn>
              <a:cxn ang="0">
                <a:pos x="25" y="136"/>
              </a:cxn>
              <a:cxn ang="0">
                <a:pos x="34" y="145"/>
              </a:cxn>
              <a:cxn ang="0">
                <a:pos x="33" y="188"/>
              </a:cxn>
              <a:cxn ang="0">
                <a:pos x="39" y="191"/>
              </a:cxn>
              <a:cxn ang="0">
                <a:pos x="45" y="189"/>
              </a:cxn>
              <a:cxn ang="0">
                <a:pos x="49" y="175"/>
              </a:cxn>
              <a:cxn ang="0">
                <a:pos x="63" y="132"/>
              </a:cxn>
              <a:cxn ang="0">
                <a:pos x="79" y="97"/>
              </a:cxn>
              <a:cxn ang="0">
                <a:pos x="83" y="97"/>
              </a:cxn>
              <a:cxn ang="0">
                <a:pos x="102" y="114"/>
              </a:cxn>
              <a:cxn ang="0">
                <a:pos x="133" y="139"/>
              </a:cxn>
              <a:cxn ang="0">
                <a:pos x="131" y="155"/>
              </a:cxn>
              <a:cxn ang="0">
                <a:pos x="129" y="171"/>
              </a:cxn>
              <a:cxn ang="0">
                <a:pos x="135" y="180"/>
              </a:cxn>
              <a:cxn ang="0">
                <a:pos x="140" y="183"/>
              </a:cxn>
              <a:cxn ang="0">
                <a:pos x="156" y="150"/>
              </a:cxn>
              <a:cxn ang="0">
                <a:pos x="188" y="133"/>
              </a:cxn>
              <a:cxn ang="0">
                <a:pos x="185" y="129"/>
              </a:cxn>
              <a:cxn ang="0">
                <a:pos x="177" y="123"/>
              </a:cxn>
              <a:cxn ang="0">
                <a:pos x="160" y="125"/>
              </a:cxn>
              <a:cxn ang="0">
                <a:pos x="144" y="127"/>
              </a:cxn>
              <a:cxn ang="0">
                <a:pos x="107" y="85"/>
              </a:cxn>
              <a:cxn ang="0">
                <a:pos x="102" y="74"/>
              </a:cxn>
              <a:cxn ang="0">
                <a:pos x="136" y="57"/>
              </a:cxn>
              <a:cxn ang="0">
                <a:pos x="179" y="43"/>
              </a:cxn>
              <a:cxn ang="0">
                <a:pos x="193" y="38"/>
              </a:cxn>
              <a:cxn ang="0">
                <a:pos x="194" y="32"/>
              </a:cxn>
              <a:cxn ang="0">
                <a:pos x="191" y="26"/>
              </a:cxn>
              <a:cxn ang="0">
                <a:pos x="149" y="28"/>
              </a:cxn>
            </a:cxnLst>
            <a:rect l="0" t="0" r="r" b="b"/>
            <a:pathLst>
              <a:path w="195" h="191">
                <a:moveTo>
                  <a:pt x="149" y="28"/>
                </a:moveTo>
                <a:cubicBezTo>
                  <a:pt x="139" y="19"/>
                  <a:pt x="139" y="19"/>
                  <a:pt x="139" y="19"/>
                </a:cubicBezTo>
                <a:cubicBezTo>
                  <a:pt x="135" y="15"/>
                  <a:pt x="131" y="14"/>
                  <a:pt x="128" y="18"/>
                </a:cubicBezTo>
                <a:cubicBezTo>
                  <a:pt x="125" y="20"/>
                  <a:pt x="125" y="23"/>
                  <a:pt x="128" y="26"/>
                </a:cubicBezTo>
                <a:cubicBezTo>
                  <a:pt x="133" y="31"/>
                  <a:pt x="133" y="31"/>
                  <a:pt x="133" y="31"/>
                </a:cubicBezTo>
                <a:cubicBezTo>
                  <a:pt x="110" y="34"/>
                  <a:pt x="110" y="34"/>
                  <a:pt x="110" y="34"/>
                </a:cubicBezTo>
                <a:cubicBezTo>
                  <a:pt x="104" y="28"/>
                  <a:pt x="104" y="28"/>
                  <a:pt x="104" y="28"/>
                </a:cubicBezTo>
                <a:cubicBezTo>
                  <a:pt x="97" y="22"/>
                  <a:pt x="93" y="21"/>
                  <a:pt x="90" y="24"/>
                </a:cubicBezTo>
                <a:cubicBezTo>
                  <a:pt x="87" y="27"/>
                  <a:pt x="87" y="30"/>
                  <a:pt x="90" y="33"/>
                </a:cubicBezTo>
                <a:cubicBezTo>
                  <a:pt x="94" y="37"/>
                  <a:pt x="94" y="37"/>
                  <a:pt x="94" y="37"/>
                </a:cubicBezTo>
                <a:cubicBezTo>
                  <a:pt x="60" y="40"/>
                  <a:pt x="60" y="40"/>
                  <a:pt x="60" y="40"/>
                </a:cubicBezTo>
                <a:cubicBezTo>
                  <a:pt x="40" y="20"/>
                  <a:pt x="40" y="20"/>
                  <a:pt x="40" y="20"/>
                </a:cubicBezTo>
                <a:cubicBezTo>
                  <a:pt x="37" y="17"/>
                  <a:pt x="31" y="13"/>
                  <a:pt x="22" y="7"/>
                </a:cubicBezTo>
                <a:cubicBezTo>
                  <a:pt x="14" y="2"/>
                  <a:pt x="8" y="0"/>
                  <a:pt x="6" y="2"/>
                </a:cubicBezTo>
                <a:cubicBezTo>
                  <a:pt x="0" y="8"/>
                  <a:pt x="6" y="20"/>
                  <a:pt x="24" y="37"/>
                </a:cubicBezTo>
                <a:cubicBezTo>
                  <a:pt x="44" y="57"/>
                  <a:pt x="44" y="57"/>
                  <a:pt x="44" y="57"/>
                </a:cubicBezTo>
                <a:cubicBezTo>
                  <a:pt x="42" y="91"/>
                  <a:pt x="42" y="91"/>
                  <a:pt x="42" y="91"/>
                </a:cubicBezTo>
                <a:cubicBezTo>
                  <a:pt x="38" y="87"/>
                  <a:pt x="38" y="87"/>
                  <a:pt x="38" y="87"/>
                </a:cubicBezTo>
                <a:cubicBezTo>
                  <a:pt x="34" y="84"/>
                  <a:pt x="31" y="83"/>
                  <a:pt x="28" y="86"/>
                </a:cubicBezTo>
                <a:cubicBezTo>
                  <a:pt x="25" y="90"/>
                  <a:pt x="27" y="94"/>
                  <a:pt x="33" y="100"/>
                </a:cubicBezTo>
                <a:cubicBezTo>
                  <a:pt x="40" y="107"/>
                  <a:pt x="40" y="107"/>
                  <a:pt x="40" y="107"/>
                </a:cubicBezTo>
                <a:cubicBezTo>
                  <a:pt x="37" y="130"/>
                  <a:pt x="37" y="130"/>
                  <a:pt x="37" y="130"/>
                </a:cubicBezTo>
                <a:cubicBezTo>
                  <a:pt x="32" y="125"/>
                  <a:pt x="32" y="125"/>
                  <a:pt x="32" y="125"/>
                </a:cubicBezTo>
                <a:cubicBezTo>
                  <a:pt x="29" y="122"/>
                  <a:pt x="26" y="122"/>
                  <a:pt x="23" y="125"/>
                </a:cubicBezTo>
                <a:cubicBezTo>
                  <a:pt x="20" y="128"/>
                  <a:pt x="20" y="132"/>
                  <a:pt x="25" y="136"/>
                </a:cubicBezTo>
                <a:cubicBezTo>
                  <a:pt x="34" y="145"/>
                  <a:pt x="34" y="145"/>
                  <a:pt x="34" y="145"/>
                </a:cubicBezTo>
                <a:cubicBezTo>
                  <a:pt x="31" y="171"/>
                  <a:pt x="31" y="185"/>
                  <a:pt x="33" y="188"/>
                </a:cubicBezTo>
                <a:cubicBezTo>
                  <a:pt x="35" y="189"/>
                  <a:pt x="37" y="190"/>
                  <a:pt x="39" y="191"/>
                </a:cubicBezTo>
                <a:cubicBezTo>
                  <a:pt x="42" y="191"/>
                  <a:pt x="44" y="191"/>
                  <a:pt x="45" y="189"/>
                </a:cubicBezTo>
                <a:cubicBezTo>
                  <a:pt x="46" y="188"/>
                  <a:pt x="48" y="183"/>
                  <a:pt x="49" y="175"/>
                </a:cubicBezTo>
                <a:cubicBezTo>
                  <a:pt x="51" y="167"/>
                  <a:pt x="56" y="152"/>
                  <a:pt x="63" y="132"/>
                </a:cubicBezTo>
                <a:cubicBezTo>
                  <a:pt x="71" y="112"/>
                  <a:pt x="76" y="100"/>
                  <a:pt x="79" y="97"/>
                </a:cubicBezTo>
                <a:cubicBezTo>
                  <a:pt x="80" y="96"/>
                  <a:pt x="81" y="96"/>
                  <a:pt x="83" y="97"/>
                </a:cubicBezTo>
                <a:cubicBezTo>
                  <a:pt x="85" y="98"/>
                  <a:pt x="92" y="104"/>
                  <a:pt x="102" y="114"/>
                </a:cubicBezTo>
                <a:cubicBezTo>
                  <a:pt x="113" y="124"/>
                  <a:pt x="123" y="132"/>
                  <a:pt x="133" y="139"/>
                </a:cubicBezTo>
                <a:cubicBezTo>
                  <a:pt x="133" y="141"/>
                  <a:pt x="132" y="146"/>
                  <a:pt x="131" y="155"/>
                </a:cubicBezTo>
                <a:cubicBezTo>
                  <a:pt x="129" y="163"/>
                  <a:pt x="129" y="169"/>
                  <a:pt x="129" y="171"/>
                </a:cubicBezTo>
                <a:cubicBezTo>
                  <a:pt x="130" y="173"/>
                  <a:pt x="132" y="176"/>
                  <a:pt x="135" y="180"/>
                </a:cubicBezTo>
                <a:cubicBezTo>
                  <a:pt x="137" y="182"/>
                  <a:pt x="139" y="183"/>
                  <a:pt x="140" y="183"/>
                </a:cubicBezTo>
                <a:cubicBezTo>
                  <a:pt x="143" y="179"/>
                  <a:pt x="149" y="168"/>
                  <a:pt x="156" y="150"/>
                </a:cubicBezTo>
                <a:cubicBezTo>
                  <a:pt x="175" y="141"/>
                  <a:pt x="186" y="135"/>
                  <a:pt x="188" y="133"/>
                </a:cubicBezTo>
                <a:cubicBezTo>
                  <a:pt x="188" y="132"/>
                  <a:pt x="187" y="130"/>
                  <a:pt x="185" y="129"/>
                </a:cubicBezTo>
                <a:cubicBezTo>
                  <a:pt x="182" y="125"/>
                  <a:pt x="179" y="123"/>
                  <a:pt x="177" y="123"/>
                </a:cubicBezTo>
                <a:cubicBezTo>
                  <a:pt x="174" y="122"/>
                  <a:pt x="169" y="123"/>
                  <a:pt x="160" y="125"/>
                </a:cubicBezTo>
                <a:cubicBezTo>
                  <a:pt x="151" y="126"/>
                  <a:pt x="146" y="127"/>
                  <a:pt x="144" y="127"/>
                </a:cubicBezTo>
                <a:cubicBezTo>
                  <a:pt x="138" y="117"/>
                  <a:pt x="125" y="103"/>
                  <a:pt x="107" y="85"/>
                </a:cubicBezTo>
                <a:cubicBezTo>
                  <a:pt x="101" y="79"/>
                  <a:pt x="100" y="76"/>
                  <a:pt x="102" y="74"/>
                </a:cubicBezTo>
                <a:cubicBezTo>
                  <a:pt x="104" y="71"/>
                  <a:pt x="116" y="65"/>
                  <a:pt x="136" y="57"/>
                </a:cubicBezTo>
                <a:cubicBezTo>
                  <a:pt x="156" y="50"/>
                  <a:pt x="170" y="45"/>
                  <a:pt x="179" y="43"/>
                </a:cubicBezTo>
                <a:cubicBezTo>
                  <a:pt x="187" y="41"/>
                  <a:pt x="192" y="39"/>
                  <a:pt x="193" y="38"/>
                </a:cubicBezTo>
                <a:cubicBezTo>
                  <a:pt x="194" y="37"/>
                  <a:pt x="195" y="35"/>
                  <a:pt x="194" y="32"/>
                </a:cubicBezTo>
                <a:cubicBezTo>
                  <a:pt x="193" y="30"/>
                  <a:pt x="193" y="28"/>
                  <a:pt x="191" y="26"/>
                </a:cubicBezTo>
                <a:cubicBezTo>
                  <a:pt x="188" y="24"/>
                  <a:pt x="174" y="24"/>
                  <a:pt x="149" y="28"/>
                </a:cubicBezTo>
                <a:close/>
              </a:path>
            </a:pathLst>
          </a:custGeom>
          <a:solidFill>
            <a:srgbClr val="089DA3"/>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Freeform 27"/>
          <p:cNvSpPr>
            <a:spLocks noChangeAspect="1" noEditPoints="1"/>
          </p:cNvSpPr>
          <p:nvPr/>
        </p:nvSpPr>
        <p:spPr>
          <a:xfrm>
            <a:off x="4724943" y="4285640"/>
            <a:ext cx="479425" cy="201612"/>
          </a:xfrm>
          <a:custGeom>
            <a:avLst/>
            <a:gdLst/>
            <a:ahLst/>
            <a:cxnLst>
              <a:cxn ang="0">
                <a:pos x="41" y="54"/>
              </a:cxn>
              <a:cxn ang="0">
                <a:pos x="0" y="55"/>
              </a:cxn>
              <a:cxn ang="0">
                <a:pos x="10" y="76"/>
              </a:cxn>
              <a:cxn ang="0">
                <a:pos x="153" y="76"/>
              </a:cxn>
              <a:cxn ang="0">
                <a:pos x="162" y="55"/>
              </a:cxn>
              <a:cxn ang="0">
                <a:pos x="183" y="27"/>
              </a:cxn>
              <a:cxn ang="0">
                <a:pos x="41" y="54"/>
              </a:cxn>
              <a:cxn ang="0">
                <a:pos x="30" y="39"/>
              </a:cxn>
              <a:cxn ang="0">
                <a:pos x="30" y="50"/>
              </a:cxn>
              <a:cxn ang="0">
                <a:pos x="42" y="50"/>
              </a:cxn>
              <a:cxn ang="0">
                <a:pos x="42" y="34"/>
              </a:cxn>
              <a:cxn ang="0">
                <a:pos x="51" y="34"/>
              </a:cxn>
              <a:cxn ang="0">
                <a:pos x="51" y="46"/>
              </a:cxn>
              <a:cxn ang="0">
                <a:pos x="53" y="46"/>
              </a:cxn>
              <a:cxn ang="0">
                <a:pos x="53" y="34"/>
              </a:cxn>
              <a:cxn ang="0">
                <a:pos x="61" y="34"/>
              </a:cxn>
              <a:cxn ang="0">
                <a:pos x="61" y="42"/>
              </a:cxn>
              <a:cxn ang="0">
                <a:pos x="64" y="41"/>
              </a:cxn>
              <a:cxn ang="0">
                <a:pos x="64" y="34"/>
              </a:cxn>
              <a:cxn ang="0">
                <a:pos x="72" y="34"/>
              </a:cxn>
              <a:cxn ang="0">
                <a:pos x="72" y="38"/>
              </a:cxn>
              <a:cxn ang="0">
                <a:pos x="97" y="29"/>
              </a:cxn>
              <a:cxn ang="0">
                <a:pos x="85" y="23"/>
              </a:cxn>
              <a:cxn ang="0">
                <a:pos x="46" y="23"/>
              </a:cxn>
              <a:cxn ang="0">
                <a:pos x="30" y="39"/>
              </a:cxn>
              <a:cxn ang="0">
                <a:pos x="13" y="49"/>
              </a:cxn>
              <a:cxn ang="0">
                <a:pos x="19" y="49"/>
              </a:cxn>
              <a:cxn ang="0">
                <a:pos x="19" y="18"/>
              </a:cxn>
              <a:cxn ang="0">
                <a:pos x="13" y="18"/>
              </a:cxn>
              <a:cxn ang="0">
                <a:pos x="13" y="13"/>
              </a:cxn>
              <a:cxn ang="0">
                <a:pos x="19" y="13"/>
              </a:cxn>
              <a:cxn ang="0">
                <a:pos x="19" y="6"/>
              </a:cxn>
              <a:cxn ang="0">
                <a:pos x="51" y="6"/>
              </a:cxn>
              <a:cxn ang="0">
                <a:pos x="51" y="13"/>
              </a:cxn>
              <a:cxn ang="0">
                <a:pos x="58" y="13"/>
              </a:cxn>
              <a:cxn ang="0">
                <a:pos x="58" y="21"/>
              </a:cxn>
              <a:cxn ang="0">
                <a:pos x="63" y="21"/>
              </a:cxn>
              <a:cxn ang="0">
                <a:pos x="63" y="8"/>
              </a:cxn>
              <a:cxn ang="0">
                <a:pos x="57" y="8"/>
              </a:cxn>
              <a:cxn ang="0">
                <a:pos x="57" y="0"/>
              </a:cxn>
              <a:cxn ang="0">
                <a:pos x="13" y="0"/>
              </a:cxn>
              <a:cxn ang="0">
                <a:pos x="13" y="8"/>
              </a:cxn>
              <a:cxn ang="0">
                <a:pos x="7" y="8"/>
              </a:cxn>
              <a:cxn ang="0">
                <a:pos x="7" y="23"/>
              </a:cxn>
              <a:cxn ang="0">
                <a:pos x="13" y="23"/>
              </a:cxn>
              <a:cxn ang="0">
                <a:pos x="13" y="49"/>
              </a:cxn>
              <a:cxn ang="0">
                <a:pos x="30" y="13"/>
              </a:cxn>
              <a:cxn ang="0">
                <a:pos x="30" y="8"/>
              </a:cxn>
              <a:cxn ang="0">
                <a:pos x="25" y="8"/>
              </a:cxn>
              <a:cxn ang="0">
                <a:pos x="25" y="13"/>
              </a:cxn>
              <a:cxn ang="0">
                <a:pos x="30" y="13"/>
              </a:cxn>
              <a:cxn ang="0">
                <a:pos x="38" y="8"/>
              </a:cxn>
              <a:cxn ang="0">
                <a:pos x="32" y="8"/>
              </a:cxn>
              <a:cxn ang="0">
                <a:pos x="32" y="13"/>
              </a:cxn>
              <a:cxn ang="0">
                <a:pos x="38" y="13"/>
              </a:cxn>
              <a:cxn ang="0">
                <a:pos x="38" y="8"/>
              </a:cxn>
              <a:cxn ang="0">
                <a:pos x="46" y="8"/>
              </a:cxn>
              <a:cxn ang="0">
                <a:pos x="40" y="8"/>
              </a:cxn>
              <a:cxn ang="0">
                <a:pos x="40" y="13"/>
              </a:cxn>
              <a:cxn ang="0">
                <a:pos x="46" y="13"/>
              </a:cxn>
              <a:cxn ang="0">
                <a:pos x="46" y="8"/>
              </a:cxn>
            </a:cxnLst>
            <a:rect l="0" t="0" r="0" b="0"/>
            <a:pathLst>
              <a:path w="183" h="76">
                <a:moveTo>
                  <a:pt x="41" y="54"/>
                </a:moveTo>
                <a:cubicBezTo>
                  <a:pt x="0" y="55"/>
                  <a:pt x="0" y="55"/>
                  <a:pt x="0" y="55"/>
                </a:cubicBezTo>
                <a:cubicBezTo>
                  <a:pt x="10" y="76"/>
                  <a:pt x="10" y="76"/>
                  <a:pt x="10" y="76"/>
                </a:cubicBezTo>
                <a:cubicBezTo>
                  <a:pt x="153" y="76"/>
                  <a:pt x="153" y="76"/>
                  <a:pt x="153" y="76"/>
                </a:cubicBezTo>
                <a:cubicBezTo>
                  <a:pt x="153" y="76"/>
                  <a:pt x="151" y="61"/>
                  <a:pt x="162" y="55"/>
                </a:cubicBezTo>
                <a:cubicBezTo>
                  <a:pt x="174" y="49"/>
                  <a:pt x="183" y="35"/>
                  <a:pt x="183" y="27"/>
                </a:cubicBezTo>
                <a:cubicBezTo>
                  <a:pt x="183" y="27"/>
                  <a:pt x="174" y="0"/>
                  <a:pt x="41" y="54"/>
                </a:cubicBezTo>
                <a:close/>
                <a:moveTo>
                  <a:pt x="30" y="39"/>
                </a:moveTo>
                <a:cubicBezTo>
                  <a:pt x="30" y="50"/>
                  <a:pt x="30" y="50"/>
                  <a:pt x="30" y="50"/>
                </a:cubicBezTo>
                <a:cubicBezTo>
                  <a:pt x="42" y="50"/>
                  <a:pt x="42" y="50"/>
                  <a:pt x="42" y="50"/>
                </a:cubicBezTo>
                <a:cubicBezTo>
                  <a:pt x="42" y="34"/>
                  <a:pt x="42" y="34"/>
                  <a:pt x="42" y="34"/>
                </a:cubicBezTo>
                <a:cubicBezTo>
                  <a:pt x="51" y="34"/>
                  <a:pt x="51" y="34"/>
                  <a:pt x="51" y="34"/>
                </a:cubicBezTo>
                <a:cubicBezTo>
                  <a:pt x="51" y="46"/>
                  <a:pt x="51" y="46"/>
                  <a:pt x="51" y="46"/>
                </a:cubicBezTo>
                <a:cubicBezTo>
                  <a:pt x="51" y="46"/>
                  <a:pt x="52" y="46"/>
                  <a:pt x="53" y="46"/>
                </a:cubicBezTo>
                <a:cubicBezTo>
                  <a:pt x="53" y="34"/>
                  <a:pt x="53" y="34"/>
                  <a:pt x="53" y="34"/>
                </a:cubicBezTo>
                <a:cubicBezTo>
                  <a:pt x="61" y="34"/>
                  <a:pt x="61" y="34"/>
                  <a:pt x="61" y="34"/>
                </a:cubicBezTo>
                <a:cubicBezTo>
                  <a:pt x="61" y="42"/>
                  <a:pt x="61" y="42"/>
                  <a:pt x="61" y="42"/>
                </a:cubicBezTo>
                <a:cubicBezTo>
                  <a:pt x="62" y="42"/>
                  <a:pt x="63" y="42"/>
                  <a:pt x="64" y="41"/>
                </a:cubicBezTo>
                <a:cubicBezTo>
                  <a:pt x="64" y="34"/>
                  <a:pt x="64" y="34"/>
                  <a:pt x="64" y="34"/>
                </a:cubicBezTo>
                <a:cubicBezTo>
                  <a:pt x="72" y="34"/>
                  <a:pt x="72" y="34"/>
                  <a:pt x="72" y="34"/>
                </a:cubicBezTo>
                <a:cubicBezTo>
                  <a:pt x="72" y="38"/>
                  <a:pt x="72" y="38"/>
                  <a:pt x="72" y="38"/>
                </a:cubicBezTo>
                <a:cubicBezTo>
                  <a:pt x="81" y="35"/>
                  <a:pt x="89" y="32"/>
                  <a:pt x="97" y="29"/>
                </a:cubicBezTo>
                <a:cubicBezTo>
                  <a:pt x="94" y="25"/>
                  <a:pt x="90" y="23"/>
                  <a:pt x="85" y="23"/>
                </a:cubicBezTo>
                <a:cubicBezTo>
                  <a:pt x="46" y="23"/>
                  <a:pt x="46" y="23"/>
                  <a:pt x="46" y="23"/>
                </a:cubicBezTo>
                <a:cubicBezTo>
                  <a:pt x="37" y="23"/>
                  <a:pt x="30" y="30"/>
                  <a:pt x="30" y="39"/>
                </a:cubicBezTo>
                <a:close/>
                <a:moveTo>
                  <a:pt x="13" y="49"/>
                </a:moveTo>
                <a:cubicBezTo>
                  <a:pt x="19" y="49"/>
                  <a:pt x="19" y="49"/>
                  <a:pt x="19" y="49"/>
                </a:cubicBezTo>
                <a:cubicBezTo>
                  <a:pt x="19" y="18"/>
                  <a:pt x="19" y="18"/>
                  <a:pt x="19" y="18"/>
                </a:cubicBezTo>
                <a:cubicBezTo>
                  <a:pt x="13" y="18"/>
                  <a:pt x="13" y="18"/>
                  <a:pt x="13" y="18"/>
                </a:cubicBezTo>
                <a:cubicBezTo>
                  <a:pt x="13" y="13"/>
                  <a:pt x="13" y="13"/>
                  <a:pt x="13" y="13"/>
                </a:cubicBezTo>
                <a:cubicBezTo>
                  <a:pt x="19" y="13"/>
                  <a:pt x="19" y="13"/>
                  <a:pt x="19" y="13"/>
                </a:cubicBezTo>
                <a:cubicBezTo>
                  <a:pt x="19" y="6"/>
                  <a:pt x="19" y="6"/>
                  <a:pt x="19" y="6"/>
                </a:cubicBezTo>
                <a:cubicBezTo>
                  <a:pt x="51" y="6"/>
                  <a:pt x="51" y="6"/>
                  <a:pt x="51" y="6"/>
                </a:cubicBezTo>
                <a:cubicBezTo>
                  <a:pt x="51" y="13"/>
                  <a:pt x="51" y="13"/>
                  <a:pt x="51" y="13"/>
                </a:cubicBezTo>
                <a:cubicBezTo>
                  <a:pt x="58" y="13"/>
                  <a:pt x="58" y="13"/>
                  <a:pt x="58" y="13"/>
                </a:cubicBezTo>
                <a:cubicBezTo>
                  <a:pt x="58" y="21"/>
                  <a:pt x="58" y="21"/>
                  <a:pt x="58" y="21"/>
                </a:cubicBezTo>
                <a:cubicBezTo>
                  <a:pt x="63" y="21"/>
                  <a:pt x="63" y="21"/>
                  <a:pt x="63" y="21"/>
                </a:cubicBezTo>
                <a:cubicBezTo>
                  <a:pt x="63" y="8"/>
                  <a:pt x="63" y="8"/>
                  <a:pt x="63" y="8"/>
                </a:cubicBezTo>
                <a:cubicBezTo>
                  <a:pt x="57" y="8"/>
                  <a:pt x="57" y="8"/>
                  <a:pt x="57" y="8"/>
                </a:cubicBezTo>
                <a:cubicBezTo>
                  <a:pt x="57" y="0"/>
                  <a:pt x="57" y="0"/>
                  <a:pt x="57" y="0"/>
                </a:cubicBezTo>
                <a:cubicBezTo>
                  <a:pt x="13" y="0"/>
                  <a:pt x="13" y="0"/>
                  <a:pt x="13" y="0"/>
                </a:cubicBezTo>
                <a:cubicBezTo>
                  <a:pt x="13" y="8"/>
                  <a:pt x="13" y="8"/>
                  <a:pt x="13" y="8"/>
                </a:cubicBezTo>
                <a:cubicBezTo>
                  <a:pt x="7" y="8"/>
                  <a:pt x="7" y="8"/>
                  <a:pt x="7" y="8"/>
                </a:cubicBezTo>
                <a:cubicBezTo>
                  <a:pt x="7" y="23"/>
                  <a:pt x="7" y="23"/>
                  <a:pt x="7" y="23"/>
                </a:cubicBezTo>
                <a:cubicBezTo>
                  <a:pt x="13" y="23"/>
                  <a:pt x="13" y="23"/>
                  <a:pt x="13" y="23"/>
                </a:cubicBezTo>
                <a:lnTo>
                  <a:pt x="13" y="49"/>
                </a:lnTo>
                <a:close/>
                <a:moveTo>
                  <a:pt x="30" y="13"/>
                </a:moveTo>
                <a:cubicBezTo>
                  <a:pt x="30" y="8"/>
                  <a:pt x="30" y="8"/>
                  <a:pt x="30" y="8"/>
                </a:cubicBezTo>
                <a:cubicBezTo>
                  <a:pt x="25" y="8"/>
                  <a:pt x="25" y="8"/>
                  <a:pt x="25" y="8"/>
                </a:cubicBezTo>
                <a:cubicBezTo>
                  <a:pt x="25" y="13"/>
                  <a:pt x="25" y="13"/>
                  <a:pt x="25" y="13"/>
                </a:cubicBezTo>
                <a:lnTo>
                  <a:pt x="30" y="13"/>
                </a:lnTo>
                <a:close/>
                <a:moveTo>
                  <a:pt x="38" y="8"/>
                </a:moveTo>
                <a:cubicBezTo>
                  <a:pt x="32" y="8"/>
                  <a:pt x="32" y="8"/>
                  <a:pt x="32" y="8"/>
                </a:cubicBezTo>
                <a:cubicBezTo>
                  <a:pt x="32" y="13"/>
                  <a:pt x="32" y="13"/>
                  <a:pt x="32" y="13"/>
                </a:cubicBezTo>
                <a:cubicBezTo>
                  <a:pt x="38" y="13"/>
                  <a:pt x="38" y="13"/>
                  <a:pt x="38" y="13"/>
                </a:cubicBezTo>
                <a:lnTo>
                  <a:pt x="38" y="8"/>
                </a:lnTo>
                <a:close/>
                <a:moveTo>
                  <a:pt x="46" y="8"/>
                </a:moveTo>
                <a:cubicBezTo>
                  <a:pt x="40" y="8"/>
                  <a:pt x="40" y="8"/>
                  <a:pt x="40" y="8"/>
                </a:cubicBezTo>
                <a:cubicBezTo>
                  <a:pt x="40" y="13"/>
                  <a:pt x="40" y="13"/>
                  <a:pt x="40" y="13"/>
                </a:cubicBezTo>
                <a:cubicBezTo>
                  <a:pt x="46" y="13"/>
                  <a:pt x="46" y="13"/>
                  <a:pt x="46" y="13"/>
                </a:cubicBezTo>
                <a:lnTo>
                  <a:pt x="46" y="8"/>
                </a:lnTo>
                <a:close/>
              </a:path>
            </a:pathLst>
          </a:custGeom>
          <a:solidFill>
            <a:srgbClr val="089DA3"/>
          </a:solidFill>
          <a:ln w="9525">
            <a:noFill/>
          </a:ln>
        </p:spPr>
        <p:txBody>
          <a:bodyPr/>
          <a:lstStyle/>
          <a:p>
            <a:endParaRPr lang="zh-CN" altLang="en-US"/>
          </a:p>
        </p:txBody>
      </p:sp>
      <p:sp>
        <p:nvSpPr>
          <p:cNvPr id="28" name="Freeform 33"/>
          <p:cNvSpPr>
            <a:spLocks noChangeAspect="1" noEditPoints="1"/>
          </p:cNvSpPr>
          <p:nvPr/>
        </p:nvSpPr>
        <p:spPr bwMode="auto">
          <a:xfrm>
            <a:off x="6844256" y="2953727"/>
            <a:ext cx="514350" cy="231775"/>
          </a:xfrm>
          <a:custGeom>
            <a:avLst/>
            <a:gdLst/>
            <a:ahLst/>
            <a:cxnLst>
              <a:cxn ang="0">
                <a:pos x="169" y="67"/>
              </a:cxn>
              <a:cxn ang="0">
                <a:pos x="156" y="80"/>
              </a:cxn>
              <a:cxn ang="0">
                <a:pos x="169" y="92"/>
              </a:cxn>
              <a:cxn ang="0">
                <a:pos x="181" y="80"/>
              </a:cxn>
              <a:cxn ang="0">
                <a:pos x="169" y="67"/>
              </a:cxn>
              <a:cxn ang="0">
                <a:pos x="169" y="86"/>
              </a:cxn>
              <a:cxn ang="0">
                <a:pos x="163" y="80"/>
              </a:cxn>
              <a:cxn ang="0">
                <a:pos x="169" y="73"/>
              </a:cxn>
              <a:cxn ang="0">
                <a:pos x="175" y="80"/>
              </a:cxn>
              <a:cxn ang="0">
                <a:pos x="169" y="86"/>
              </a:cxn>
              <a:cxn ang="0">
                <a:pos x="0" y="57"/>
              </a:cxn>
              <a:cxn ang="0">
                <a:pos x="23" y="57"/>
              </a:cxn>
              <a:cxn ang="0">
                <a:pos x="0" y="30"/>
              </a:cxn>
              <a:cxn ang="0">
                <a:pos x="0" y="26"/>
              </a:cxn>
              <a:cxn ang="0">
                <a:pos x="29" y="0"/>
              </a:cxn>
              <a:cxn ang="0">
                <a:pos x="101" y="0"/>
              </a:cxn>
              <a:cxn ang="0">
                <a:pos x="130" y="26"/>
              </a:cxn>
              <a:cxn ang="0">
                <a:pos x="130" y="30"/>
              </a:cxn>
              <a:cxn ang="0">
                <a:pos x="107" y="57"/>
              </a:cxn>
              <a:cxn ang="0">
                <a:pos x="130" y="57"/>
              </a:cxn>
              <a:cxn ang="0">
                <a:pos x="130" y="64"/>
              </a:cxn>
              <a:cxn ang="0">
                <a:pos x="0" y="64"/>
              </a:cxn>
              <a:cxn ang="0">
                <a:pos x="0" y="57"/>
              </a:cxn>
              <a:cxn ang="0">
                <a:pos x="14" y="67"/>
              </a:cxn>
              <a:cxn ang="0">
                <a:pos x="2" y="80"/>
              </a:cxn>
              <a:cxn ang="0">
                <a:pos x="14" y="92"/>
              </a:cxn>
              <a:cxn ang="0">
                <a:pos x="26" y="80"/>
              </a:cxn>
              <a:cxn ang="0">
                <a:pos x="14" y="67"/>
              </a:cxn>
              <a:cxn ang="0">
                <a:pos x="14" y="86"/>
              </a:cxn>
              <a:cxn ang="0">
                <a:pos x="8" y="80"/>
              </a:cxn>
              <a:cxn ang="0">
                <a:pos x="14" y="74"/>
              </a:cxn>
              <a:cxn ang="0">
                <a:pos x="20" y="80"/>
              </a:cxn>
              <a:cxn ang="0">
                <a:pos x="14" y="86"/>
              </a:cxn>
              <a:cxn ang="0">
                <a:pos x="195" y="37"/>
              </a:cxn>
              <a:cxn ang="0">
                <a:pos x="189" y="37"/>
              </a:cxn>
              <a:cxn ang="0">
                <a:pos x="162" y="14"/>
              </a:cxn>
              <a:cxn ang="0">
                <a:pos x="137" y="14"/>
              </a:cxn>
              <a:cxn ang="0">
                <a:pos x="137" y="74"/>
              </a:cxn>
              <a:cxn ang="0">
                <a:pos x="152" y="74"/>
              </a:cxn>
              <a:cxn ang="0">
                <a:pos x="169" y="62"/>
              </a:cxn>
              <a:cxn ang="0">
                <a:pos x="185" y="74"/>
              </a:cxn>
              <a:cxn ang="0">
                <a:pos x="207" y="74"/>
              </a:cxn>
              <a:cxn ang="0">
                <a:pos x="207" y="52"/>
              </a:cxn>
              <a:cxn ang="0">
                <a:pos x="195" y="37"/>
              </a:cxn>
              <a:cxn ang="0">
                <a:pos x="163" y="37"/>
              </a:cxn>
              <a:cxn ang="0">
                <a:pos x="163" y="17"/>
              </a:cxn>
              <a:cxn ang="0">
                <a:pos x="185" y="36"/>
              </a:cxn>
              <a:cxn ang="0">
                <a:pos x="163" y="37"/>
              </a:cxn>
              <a:cxn ang="0">
                <a:pos x="57" y="67"/>
              </a:cxn>
              <a:cxn ang="0">
                <a:pos x="130" y="67"/>
              </a:cxn>
              <a:cxn ang="0">
                <a:pos x="130" y="77"/>
              </a:cxn>
              <a:cxn ang="0">
                <a:pos x="57" y="77"/>
              </a:cxn>
              <a:cxn ang="0">
                <a:pos x="57" y="67"/>
              </a:cxn>
              <a:cxn ang="0">
                <a:pos x="41" y="67"/>
              </a:cxn>
              <a:cxn ang="0">
                <a:pos x="29" y="80"/>
              </a:cxn>
              <a:cxn ang="0">
                <a:pos x="41" y="92"/>
              </a:cxn>
              <a:cxn ang="0">
                <a:pos x="53" y="80"/>
              </a:cxn>
              <a:cxn ang="0">
                <a:pos x="41" y="67"/>
              </a:cxn>
              <a:cxn ang="0">
                <a:pos x="41" y="86"/>
              </a:cxn>
              <a:cxn ang="0">
                <a:pos x="35" y="80"/>
              </a:cxn>
              <a:cxn ang="0">
                <a:pos x="41" y="74"/>
              </a:cxn>
              <a:cxn ang="0">
                <a:pos x="47" y="80"/>
              </a:cxn>
              <a:cxn ang="0">
                <a:pos x="41" y="86"/>
              </a:cxn>
            </a:cxnLst>
            <a:rect l="0" t="0" r="r" b="b"/>
            <a:pathLst>
              <a:path w="207" h="92">
                <a:moveTo>
                  <a:pt x="169" y="67"/>
                </a:moveTo>
                <a:cubicBezTo>
                  <a:pt x="162" y="67"/>
                  <a:pt x="156" y="73"/>
                  <a:pt x="156" y="80"/>
                </a:cubicBezTo>
                <a:cubicBezTo>
                  <a:pt x="156" y="86"/>
                  <a:pt x="162" y="92"/>
                  <a:pt x="169" y="92"/>
                </a:cubicBezTo>
                <a:cubicBezTo>
                  <a:pt x="175" y="92"/>
                  <a:pt x="181" y="86"/>
                  <a:pt x="181" y="80"/>
                </a:cubicBezTo>
                <a:cubicBezTo>
                  <a:pt x="181" y="73"/>
                  <a:pt x="175" y="67"/>
                  <a:pt x="169" y="67"/>
                </a:cubicBezTo>
                <a:close/>
                <a:moveTo>
                  <a:pt x="169" y="86"/>
                </a:moveTo>
                <a:cubicBezTo>
                  <a:pt x="165" y="86"/>
                  <a:pt x="163" y="83"/>
                  <a:pt x="163" y="80"/>
                </a:cubicBezTo>
                <a:cubicBezTo>
                  <a:pt x="163" y="76"/>
                  <a:pt x="165" y="73"/>
                  <a:pt x="169" y="73"/>
                </a:cubicBezTo>
                <a:cubicBezTo>
                  <a:pt x="172" y="73"/>
                  <a:pt x="175" y="76"/>
                  <a:pt x="175" y="80"/>
                </a:cubicBezTo>
                <a:cubicBezTo>
                  <a:pt x="175" y="83"/>
                  <a:pt x="172" y="86"/>
                  <a:pt x="169" y="86"/>
                </a:cubicBezTo>
                <a:close/>
                <a:moveTo>
                  <a:pt x="0" y="57"/>
                </a:moveTo>
                <a:cubicBezTo>
                  <a:pt x="23" y="57"/>
                  <a:pt x="23" y="57"/>
                  <a:pt x="23" y="57"/>
                </a:cubicBezTo>
                <a:cubicBezTo>
                  <a:pt x="10" y="54"/>
                  <a:pt x="0" y="43"/>
                  <a:pt x="0" y="30"/>
                </a:cubicBezTo>
                <a:cubicBezTo>
                  <a:pt x="0" y="26"/>
                  <a:pt x="0" y="26"/>
                  <a:pt x="0" y="26"/>
                </a:cubicBezTo>
                <a:cubicBezTo>
                  <a:pt x="0" y="12"/>
                  <a:pt x="13" y="0"/>
                  <a:pt x="29" y="0"/>
                </a:cubicBezTo>
                <a:cubicBezTo>
                  <a:pt x="101" y="0"/>
                  <a:pt x="101" y="0"/>
                  <a:pt x="101" y="0"/>
                </a:cubicBezTo>
                <a:cubicBezTo>
                  <a:pt x="117" y="0"/>
                  <a:pt x="130" y="12"/>
                  <a:pt x="130" y="26"/>
                </a:cubicBezTo>
                <a:cubicBezTo>
                  <a:pt x="130" y="30"/>
                  <a:pt x="130" y="30"/>
                  <a:pt x="130" y="30"/>
                </a:cubicBezTo>
                <a:cubicBezTo>
                  <a:pt x="130" y="43"/>
                  <a:pt x="120" y="54"/>
                  <a:pt x="107" y="57"/>
                </a:cubicBezTo>
                <a:cubicBezTo>
                  <a:pt x="130" y="57"/>
                  <a:pt x="130" y="57"/>
                  <a:pt x="130" y="57"/>
                </a:cubicBezTo>
                <a:cubicBezTo>
                  <a:pt x="130" y="64"/>
                  <a:pt x="130" y="64"/>
                  <a:pt x="130" y="64"/>
                </a:cubicBezTo>
                <a:cubicBezTo>
                  <a:pt x="0" y="64"/>
                  <a:pt x="0" y="64"/>
                  <a:pt x="0" y="64"/>
                </a:cubicBezTo>
                <a:lnTo>
                  <a:pt x="0" y="57"/>
                </a:lnTo>
                <a:close/>
                <a:moveTo>
                  <a:pt x="14" y="67"/>
                </a:moveTo>
                <a:cubicBezTo>
                  <a:pt x="7" y="67"/>
                  <a:pt x="2" y="73"/>
                  <a:pt x="2" y="80"/>
                </a:cubicBezTo>
                <a:cubicBezTo>
                  <a:pt x="2" y="86"/>
                  <a:pt x="7" y="92"/>
                  <a:pt x="14" y="92"/>
                </a:cubicBezTo>
                <a:cubicBezTo>
                  <a:pt x="21" y="92"/>
                  <a:pt x="26" y="86"/>
                  <a:pt x="26" y="80"/>
                </a:cubicBezTo>
                <a:cubicBezTo>
                  <a:pt x="26" y="73"/>
                  <a:pt x="21" y="67"/>
                  <a:pt x="14" y="67"/>
                </a:cubicBezTo>
                <a:close/>
                <a:moveTo>
                  <a:pt x="14" y="86"/>
                </a:moveTo>
                <a:cubicBezTo>
                  <a:pt x="11" y="86"/>
                  <a:pt x="8" y="83"/>
                  <a:pt x="8" y="80"/>
                </a:cubicBezTo>
                <a:cubicBezTo>
                  <a:pt x="8" y="76"/>
                  <a:pt x="11" y="74"/>
                  <a:pt x="14" y="74"/>
                </a:cubicBezTo>
                <a:cubicBezTo>
                  <a:pt x="17" y="74"/>
                  <a:pt x="20" y="76"/>
                  <a:pt x="20" y="80"/>
                </a:cubicBezTo>
                <a:cubicBezTo>
                  <a:pt x="20" y="83"/>
                  <a:pt x="17" y="86"/>
                  <a:pt x="14" y="86"/>
                </a:cubicBezTo>
                <a:close/>
                <a:moveTo>
                  <a:pt x="195" y="37"/>
                </a:moveTo>
                <a:cubicBezTo>
                  <a:pt x="189" y="37"/>
                  <a:pt x="189" y="37"/>
                  <a:pt x="189" y="37"/>
                </a:cubicBezTo>
                <a:cubicBezTo>
                  <a:pt x="189" y="37"/>
                  <a:pt x="173" y="14"/>
                  <a:pt x="162" y="14"/>
                </a:cubicBezTo>
                <a:cubicBezTo>
                  <a:pt x="137" y="14"/>
                  <a:pt x="137" y="14"/>
                  <a:pt x="137" y="14"/>
                </a:cubicBezTo>
                <a:cubicBezTo>
                  <a:pt x="137" y="74"/>
                  <a:pt x="137" y="74"/>
                  <a:pt x="137" y="74"/>
                </a:cubicBezTo>
                <a:cubicBezTo>
                  <a:pt x="152" y="74"/>
                  <a:pt x="152" y="74"/>
                  <a:pt x="152" y="74"/>
                </a:cubicBezTo>
                <a:cubicBezTo>
                  <a:pt x="154" y="67"/>
                  <a:pt x="161" y="62"/>
                  <a:pt x="169" y="62"/>
                </a:cubicBezTo>
                <a:cubicBezTo>
                  <a:pt x="176" y="62"/>
                  <a:pt x="183" y="67"/>
                  <a:pt x="185" y="74"/>
                </a:cubicBezTo>
                <a:cubicBezTo>
                  <a:pt x="207" y="74"/>
                  <a:pt x="207" y="74"/>
                  <a:pt x="207" y="74"/>
                </a:cubicBezTo>
                <a:cubicBezTo>
                  <a:pt x="207" y="52"/>
                  <a:pt x="207" y="52"/>
                  <a:pt x="207" y="52"/>
                </a:cubicBezTo>
                <a:cubicBezTo>
                  <a:pt x="207" y="43"/>
                  <a:pt x="206" y="37"/>
                  <a:pt x="195" y="37"/>
                </a:cubicBezTo>
                <a:close/>
                <a:moveTo>
                  <a:pt x="163" y="37"/>
                </a:moveTo>
                <a:cubicBezTo>
                  <a:pt x="163" y="17"/>
                  <a:pt x="163" y="17"/>
                  <a:pt x="163" y="17"/>
                </a:cubicBezTo>
                <a:cubicBezTo>
                  <a:pt x="170" y="17"/>
                  <a:pt x="185" y="36"/>
                  <a:pt x="185" y="36"/>
                </a:cubicBezTo>
                <a:lnTo>
                  <a:pt x="163" y="37"/>
                </a:lnTo>
                <a:close/>
                <a:moveTo>
                  <a:pt x="57" y="67"/>
                </a:moveTo>
                <a:cubicBezTo>
                  <a:pt x="130" y="67"/>
                  <a:pt x="130" y="67"/>
                  <a:pt x="130" y="67"/>
                </a:cubicBezTo>
                <a:cubicBezTo>
                  <a:pt x="130" y="77"/>
                  <a:pt x="130" y="77"/>
                  <a:pt x="130" y="77"/>
                </a:cubicBezTo>
                <a:cubicBezTo>
                  <a:pt x="57" y="77"/>
                  <a:pt x="57" y="77"/>
                  <a:pt x="57" y="77"/>
                </a:cubicBezTo>
                <a:lnTo>
                  <a:pt x="57" y="67"/>
                </a:lnTo>
                <a:close/>
                <a:moveTo>
                  <a:pt x="41" y="67"/>
                </a:moveTo>
                <a:cubicBezTo>
                  <a:pt x="34" y="67"/>
                  <a:pt x="29" y="73"/>
                  <a:pt x="29" y="80"/>
                </a:cubicBezTo>
                <a:cubicBezTo>
                  <a:pt x="29" y="86"/>
                  <a:pt x="34" y="92"/>
                  <a:pt x="41" y="92"/>
                </a:cubicBezTo>
                <a:cubicBezTo>
                  <a:pt x="48" y="92"/>
                  <a:pt x="53" y="86"/>
                  <a:pt x="53" y="80"/>
                </a:cubicBezTo>
                <a:cubicBezTo>
                  <a:pt x="53" y="73"/>
                  <a:pt x="48" y="67"/>
                  <a:pt x="41" y="67"/>
                </a:cubicBezTo>
                <a:close/>
                <a:moveTo>
                  <a:pt x="41" y="86"/>
                </a:moveTo>
                <a:cubicBezTo>
                  <a:pt x="38" y="86"/>
                  <a:pt x="35" y="83"/>
                  <a:pt x="35" y="80"/>
                </a:cubicBezTo>
                <a:cubicBezTo>
                  <a:pt x="35" y="76"/>
                  <a:pt x="38" y="74"/>
                  <a:pt x="41" y="74"/>
                </a:cubicBezTo>
                <a:cubicBezTo>
                  <a:pt x="44" y="74"/>
                  <a:pt x="47" y="76"/>
                  <a:pt x="47" y="80"/>
                </a:cubicBezTo>
                <a:cubicBezTo>
                  <a:pt x="47" y="83"/>
                  <a:pt x="44" y="86"/>
                  <a:pt x="41" y="86"/>
                </a:cubicBezTo>
                <a:close/>
              </a:path>
            </a:pathLst>
          </a:custGeom>
          <a:solidFill>
            <a:srgbClr val="089DA3"/>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36"/>
          <p:cNvSpPr>
            <a:spLocks noChangeAspect="1" noEditPoints="1"/>
          </p:cNvSpPr>
          <p:nvPr/>
        </p:nvSpPr>
        <p:spPr>
          <a:xfrm>
            <a:off x="5817143" y="3583965"/>
            <a:ext cx="474663" cy="273050"/>
          </a:xfrm>
          <a:custGeom>
            <a:avLst/>
            <a:gdLst/>
            <a:ahLst/>
            <a:cxnLst>
              <a:cxn ang="0">
                <a:pos x="107" y="63"/>
              </a:cxn>
              <a:cxn ang="0">
                <a:pos x="87" y="70"/>
              </a:cxn>
              <a:cxn ang="0">
                <a:pos x="113" y="0"/>
              </a:cxn>
              <a:cxn ang="0">
                <a:pos x="80" y="13"/>
              </a:cxn>
              <a:cxn ang="0">
                <a:pos x="113" y="0"/>
              </a:cxn>
              <a:cxn ang="0">
                <a:pos x="142" y="16"/>
              </a:cxn>
              <a:cxn ang="0">
                <a:pos x="113" y="70"/>
              </a:cxn>
              <a:cxn ang="0">
                <a:pos x="168" y="43"/>
              </a:cxn>
              <a:cxn ang="0">
                <a:pos x="87" y="30"/>
              </a:cxn>
              <a:cxn ang="0">
                <a:pos x="107" y="40"/>
              </a:cxn>
              <a:cxn ang="0">
                <a:pos x="107" y="46"/>
              </a:cxn>
              <a:cxn ang="0">
                <a:pos x="87" y="56"/>
              </a:cxn>
              <a:cxn ang="0">
                <a:pos x="107" y="46"/>
              </a:cxn>
              <a:cxn ang="0">
                <a:pos x="27" y="16"/>
              </a:cxn>
              <a:cxn ang="0">
                <a:pos x="80" y="70"/>
              </a:cxn>
              <a:cxn ang="0">
                <a:pos x="0" y="43"/>
              </a:cxn>
              <a:cxn ang="0">
                <a:pos x="36" y="57"/>
              </a:cxn>
              <a:cxn ang="0">
                <a:pos x="36" y="29"/>
              </a:cxn>
              <a:cxn ang="0">
                <a:pos x="163" y="89"/>
              </a:cxn>
              <a:cxn ang="0">
                <a:pos x="135" y="90"/>
              </a:cxn>
              <a:cxn ang="0">
                <a:pos x="132" y="83"/>
              </a:cxn>
              <a:cxn ang="0">
                <a:pos x="120" y="104"/>
              </a:cxn>
              <a:cxn ang="0">
                <a:pos x="107" y="83"/>
              </a:cxn>
              <a:cxn ang="0">
                <a:pos x="63" y="90"/>
              </a:cxn>
              <a:cxn ang="0">
                <a:pos x="35" y="90"/>
              </a:cxn>
              <a:cxn ang="0">
                <a:pos x="32" y="83"/>
              </a:cxn>
              <a:cxn ang="0">
                <a:pos x="19" y="104"/>
              </a:cxn>
              <a:cxn ang="0">
                <a:pos x="20" y="75"/>
              </a:cxn>
              <a:cxn ang="0">
                <a:pos x="20" y="73"/>
              </a:cxn>
              <a:cxn ang="0">
                <a:pos x="150" y="75"/>
              </a:cxn>
              <a:cxn ang="0">
                <a:pos x="26" y="89"/>
              </a:cxn>
              <a:cxn ang="0">
                <a:pos x="13" y="89"/>
              </a:cxn>
              <a:cxn ang="0">
                <a:pos x="26" y="89"/>
              </a:cxn>
              <a:cxn ang="0">
                <a:pos x="49" y="82"/>
              </a:cxn>
              <a:cxn ang="0">
                <a:pos x="49" y="96"/>
              </a:cxn>
              <a:cxn ang="0">
                <a:pos x="126" y="89"/>
              </a:cxn>
              <a:cxn ang="0">
                <a:pos x="113" y="89"/>
              </a:cxn>
              <a:cxn ang="0">
                <a:pos x="126" y="89"/>
              </a:cxn>
              <a:cxn ang="0">
                <a:pos x="149" y="82"/>
              </a:cxn>
              <a:cxn ang="0">
                <a:pos x="149" y="96"/>
              </a:cxn>
              <a:cxn ang="0">
                <a:pos x="43" y="47"/>
              </a:cxn>
              <a:cxn ang="0">
                <a:pos x="40" y="47"/>
              </a:cxn>
              <a:cxn ang="0">
                <a:pos x="43" y="47"/>
              </a:cxn>
              <a:cxn ang="0">
                <a:pos x="87" y="16"/>
              </a:cxn>
              <a:cxn ang="0">
                <a:pos x="107" y="23"/>
              </a:cxn>
            </a:cxnLst>
            <a:rect l="0" t="0" r="0" b="0"/>
            <a:pathLst>
              <a:path w="168" h="104">
                <a:moveTo>
                  <a:pt x="87" y="63"/>
                </a:moveTo>
                <a:cubicBezTo>
                  <a:pt x="107" y="63"/>
                  <a:pt x="107" y="63"/>
                  <a:pt x="107" y="63"/>
                </a:cubicBezTo>
                <a:cubicBezTo>
                  <a:pt x="107" y="70"/>
                  <a:pt x="107" y="70"/>
                  <a:pt x="107" y="70"/>
                </a:cubicBezTo>
                <a:cubicBezTo>
                  <a:pt x="87" y="70"/>
                  <a:pt x="87" y="70"/>
                  <a:pt x="87" y="70"/>
                </a:cubicBezTo>
                <a:lnTo>
                  <a:pt x="87" y="63"/>
                </a:lnTo>
                <a:close/>
                <a:moveTo>
                  <a:pt x="113" y="0"/>
                </a:moveTo>
                <a:cubicBezTo>
                  <a:pt x="80" y="0"/>
                  <a:pt x="80" y="0"/>
                  <a:pt x="80" y="0"/>
                </a:cubicBezTo>
                <a:cubicBezTo>
                  <a:pt x="80" y="13"/>
                  <a:pt x="80" y="13"/>
                  <a:pt x="80" y="13"/>
                </a:cubicBezTo>
                <a:cubicBezTo>
                  <a:pt x="113" y="13"/>
                  <a:pt x="113" y="13"/>
                  <a:pt x="113" y="13"/>
                </a:cubicBezTo>
                <a:lnTo>
                  <a:pt x="113" y="0"/>
                </a:lnTo>
                <a:close/>
                <a:moveTo>
                  <a:pt x="168" y="43"/>
                </a:moveTo>
                <a:cubicBezTo>
                  <a:pt x="168" y="28"/>
                  <a:pt x="156" y="16"/>
                  <a:pt x="142" y="16"/>
                </a:cubicBezTo>
                <a:cubicBezTo>
                  <a:pt x="113" y="16"/>
                  <a:pt x="113" y="16"/>
                  <a:pt x="113" y="16"/>
                </a:cubicBezTo>
                <a:cubicBezTo>
                  <a:pt x="113" y="70"/>
                  <a:pt x="113" y="70"/>
                  <a:pt x="113" y="70"/>
                </a:cubicBezTo>
                <a:cubicBezTo>
                  <a:pt x="142" y="70"/>
                  <a:pt x="142" y="70"/>
                  <a:pt x="142" y="70"/>
                </a:cubicBezTo>
                <a:cubicBezTo>
                  <a:pt x="156" y="70"/>
                  <a:pt x="168" y="58"/>
                  <a:pt x="168" y="43"/>
                </a:cubicBezTo>
                <a:close/>
                <a:moveTo>
                  <a:pt x="107" y="30"/>
                </a:moveTo>
                <a:cubicBezTo>
                  <a:pt x="87" y="30"/>
                  <a:pt x="87" y="30"/>
                  <a:pt x="87" y="30"/>
                </a:cubicBezTo>
                <a:cubicBezTo>
                  <a:pt x="87" y="40"/>
                  <a:pt x="87" y="40"/>
                  <a:pt x="87" y="40"/>
                </a:cubicBezTo>
                <a:cubicBezTo>
                  <a:pt x="107" y="40"/>
                  <a:pt x="107" y="40"/>
                  <a:pt x="107" y="40"/>
                </a:cubicBezTo>
                <a:lnTo>
                  <a:pt x="107" y="30"/>
                </a:lnTo>
                <a:close/>
                <a:moveTo>
                  <a:pt x="107" y="46"/>
                </a:moveTo>
                <a:cubicBezTo>
                  <a:pt x="87" y="46"/>
                  <a:pt x="87" y="46"/>
                  <a:pt x="87" y="46"/>
                </a:cubicBezTo>
                <a:cubicBezTo>
                  <a:pt x="87" y="56"/>
                  <a:pt x="87" y="56"/>
                  <a:pt x="87" y="56"/>
                </a:cubicBezTo>
                <a:cubicBezTo>
                  <a:pt x="107" y="56"/>
                  <a:pt x="107" y="56"/>
                  <a:pt x="107" y="56"/>
                </a:cubicBezTo>
                <a:lnTo>
                  <a:pt x="107" y="46"/>
                </a:lnTo>
                <a:close/>
                <a:moveTo>
                  <a:pt x="0" y="43"/>
                </a:moveTo>
                <a:cubicBezTo>
                  <a:pt x="0" y="28"/>
                  <a:pt x="12" y="16"/>
                  <a:pt x="27" y="16"/>
                </a:cubicBezTo>
                <a:cubicBezTo>
                  <a:pt x="80" y="16"/>
                  <a:pt x="80" y="16"/>
                  <a:pt x="80" y="16"/>
                </a:cubicBezTo>
                <a:cubicBezTo>
                  <a:pt x="80" y="70"/>
                  <a:pt x="80" y="70"/>
                  <a:pt x="80" y="70"/>
                </a:cubicBezTo>
                <a:cubicBezTo>
                  <a:pt x="27" y="70"/>
                  <a:pt x="27" y="70"/>
                  <a:pt x="27" y="70"/>
                </a:cubicBezTo>
                <a:cubicBezTo>
                  <a:pt x="12" y="70"/>
                  <a:pt x="0" y="58"/>
                  <a:pt x="0" y="43"/>
                </a:cubicBezTo>
                <a:close/>
                <a:moveTo>
                  <a:pt x="27" y="47"/>
                </a:moveTo>
                <a:cubicBezTo>
                  <a:pt x="27" y="53"/>
                  <a:pt x="31" y="57"/>
                  <a:pt x="36" y="57"/>
                </a:cubicBezTo>
                <a:cubicBezTo>
                  <a:pt x="41" y="57"/>
                  <a:pt x="45" y="53"/>
                  <a:pt x="45" y="47"/>
                </a:cubicBezTo>
                <a:cubicBezTo>
                  <a:pt x="45" y="38"/>
                  <a:pt x="36" y="29"/>
                  <a:pt x="36" y="29"/>
                </a:cubicBezTo>
                <a:cubicBezTo>
                  <a:pt x="36" y="29"/>
                  <a:pt x="27" y="38"/>
                  <a:pt x="27" y="47"/>
                </a:cubicBezTo>
                <a:close/>
                <a:moveTo>
                  <a:pt x="163" y="89"/>
                </a:moveTo>
                <a:cubicBezTo>
                  <a:pt x="163" y="97"/>
                  <a:pt x="157" y="104"/>
                  <a:pt x="149" y="104"/>
                </a:cubicBezTo>
                <a:cubicBezTo>
                  <a:pt x="141" y="104"/>
                  <a:pt x="135" y="98"/>
                  <a:pt x="135" y="90"/>
                </a:cubicBezTo>
                <a:cubicBezTo>
                  <a:pt x="135" y="87"/>
                  <a:pt x="136" y="83"/>
                  <a:pt x="137" y="83"/>
                </a:cubicBezTo>
                <a:cubicBezTo>
                  <a:pt x="132" y="83"/>
                  <a:pt x="132" y="83"/>
                  <a:pt x="132" y="83"/>
                </a:cubicBezTo>
                <a:cubicBezTo>
                  <a:pt x="133" y="83"/>
                  <a:pt x="134" y="87"/>
                  <a:pt x="134" y="90"/>
                </a:cubicBezTo>
                <a:cubicBezTo>
                  <a:pt x="134" y="98"/>
                  <a:pt x="127" y="104"/>
                  <a:pt x="120" y="104"/>
                </a:cubicBezTo>
                <a:cubicBezTo>
                  <a:pt x="112" y="104"/>
                  <a:pt x="105" y="98"/>
                  <a:pt x="105" y="90"/>
                </a:cubicBezTo>
                <a:cubicBezTo>
                  <a:pt x="105" y="87"/>
                  <a:pt x="106" y="83"/>
                  <a:pt x="107" y="83"/>
                </a:cubicBezTo>
                <a:cubicBezTo>
                  <a:pt x="61" y="83"/>
                  <a:pt x="61" y="83"/>
                  <a:pt x="61" y="83"/>
                </a:cubicBezTo>
                <a:cubicBezTo>
                  <a:pt x="62" y="83"/>
                  <a:pt x="63" y="87"/>
                  <a:pt x="63" y="90"/>
                </a:cubicBezTo>
                <a:cubicBezTo>
                  <a:pt x="63" y="98"/>
                  <a:pt x="57" y="104"/>
                  <a:pt x="49" y="104"/>
                </a:cubicBezTo>
                <a:cubicBezTo>
                  <a:pt x="41" y="104"/>
                  <a:pt x="35" y="98"/>
                  <a:pt x="35" y="90"/>
                </a:cubicBezTo>
                <a:cubicBezTo>
                  <a:pt x="35" y="87"/>
                  <a:pt x="35" y="83"/>
                  <a:pt x="37" y="83"/>
                </a:cubicBezTo>
                <a:cubicBezTo>
                  <a:pt x="32" y="83"/>
                  <a:pt x="32" y="83"/>
                  <a:pt x="32" y="83"/>
                </a:cubicBezTo>
                <a:cubicBezTo>
                  <a:pt x="33" y="83"/>
                  <a:pt x="34" y="87"/>
                  <a:pt x="34" y="90"/>
                </a:cubicBezTo>
                <a:cubicBezTo>
                  <a:pt x="34" y="98"/>
                  <a:pt x="27" y="104"/>
                  <a:pt x="19" y="104"/>
                </a:cubicBezTo>
                <a:cubicBezTo>
                  <a:pt x="12" y="104"/>
                  <a:pt x="5" y="97"/>
                  <a:pt x="5" y="89"/>
                </a:cubicBezTo>
                <a:cubicBezTo>
                  <a:pt x="5" y="81"/>
                  <a:pt x="12" y="75"/>
                  <a:pt x="20" y="75"/>
                </a:cubicBezTo>
                <a:cubicBezTo>
                  <a:pt x="20" y="75"/>
                  <a:pt x="20" y="75"/>
                  <a:pt x="20" y="75"/>
                </a:cubicBezTo>
                <a:cubicBezTo>
                  <a:pt x="20" y="73"/>
                  <a:pt x="20" y="73"/>
                  <a:pt x="20" y="73"/>
                </a:cubicBezTo>
                <a:cubicBezTo>
                  <a:pt x="150" y="73"/>
                  <a:pt x="150" y="73"/>
                  <a:pt x="150" y="73"/>
                </a:cubicBezTo>
                <a:cubicBezTo>
                  <a:pt x="150" y="75"/>
                  <a:pt x="150" y="75"/>
                  <a:pt x="150" y="75"/>
                </a:cubicBezTo>
                <a:cubicBezTo>
                  <a:pt x="157" y="75"/>
                  <a:pt x="163" y="82"/>
                  <a:pt x="163" y="89"/>
                </a:cubicBezTo>
                <a:close/>
                <a:moveTo>
                  <a:pt x="26" y="89"/>
                </a:moveTo>
                <a:cubicBezTo>
                  <a:pt x="26" y="85"/>
                  <a:pt x="23" y="82"/>
                  <a:pt x="19" y="82"/>
                </a:cubicBezTo>
                <a:cubicBezTo>
                  <a:pt x="16" y="82"/>
                  <a:pt x="13" y="85"/>
                  <a:pt x="13" y="89"/>
                </a:cubicBezTo>
                <a:cubicBezTo>
                  <a:pt x="13" y="93"/>
                  <a:pt x="16" y="96"/>
                  <a:pt x="19" y="96"/>
                </a:cubicBezTo>
                <a:cubicBezTo>
                  <a:pt x="23" y="96"/>
                  <a:pt x="26" y="93"/>
                  <a:pt x="26" y="89"/>
                </a:cubicBezTo>
                <a:close/>
                <a:moveTo>
                  <a:pt x="56" y="89"/>
                </a:moveTo>
                <a:cubicBezTo>
                  <a:pt x="56" y="85"/>
                  <a:pt x="53" y="82"/>
                  <a:pt x="49" y="82"/>
                </a:cubicBezTo>
                <a:cubicBezTo>
                  <a:pt x="45" y="82"/>
                  <a:pt x="42" y="85"/>
                  <a:pt x="42" y="89"/>
                </a:cubicBezTo>
                <a:cubicBezTo>
                  <a:pt x="42" y="93"/>
                  <a:pt x="45" y="96"/>
                  <a:pt x="49" y="96"/>
                </a:cubicBezTo>
                <a:cubicBezTo>
                  <a:pt x="53" y="96"/>
                  <a:pt x="56" y="93"/>
                  <a:pt x="56" y="89"/>
                </a:cubicBezTo>
                <a:close/>
                <a:moveTo>
                  <a:pt x="126" y="89"/>
                </a:moveTo>
                <a:cubicBezTo>
                  <a:pt x="126" y="85"/>
                  <a:pt x="123" y="82"/>
                  <a:pt x="120" y="82"/>
                </a:cubicBezTo>
                <a:cubicBezTo>
                  <a:pt x="116" y="82"/>
                  <a:pt x="113" y="85"/>
                  <a:pt x="113" y="89"/>
                </a:cubicBezTo>
                <a:cubicBezTo>
                  <a:pt x="113" y="93"/>
                  <a:pt x="116" y="96"/>
                  <a:pt x="120" y="96"/>
                </a:cubicBezTo>
                <a:cubicBezTo>
                  <a:pt x="123" y="96"/>
                  <a:pt x="126" y="93"/>
                  <a:pt x="126" y="89"/>
                </a:cubicBezTo>
                <a:close/>
                <a:moveTo>
                  <a:pt x="156" y="89"/>
                </a:moveTo>
                <a:cubicBezTo>
                  <a:pt x="156" y="85"/>
                  <a:pt x="153" y="82"/>
                  <a:pt x="149" y="82"/>
                </a:cubicBezTo>
                <a:cubicBezTo>
                  <a:pt x="145" y="82"/>
                  <a:pt x="142" y="85"/>
                  <a:pt x="142" y="89"/>
                </a:cubicBezTo>
                <a:cubicBezTo>
                  <a:pt x="142" y="93"/>
                  <a:pt x="145" y="96"/>
                  <a:pt x="149" y="96"/>
                </a:cubicBezTo>
                <a:cubicBezTo>
                  <a:pt x="153" y="96"/>
                  <a:pt x="156" y="93"/>
                  <a:pt x="156" y="89"/>
                </a:cubicBezTo>
                <a:close/>
                <a:moveTo>
                  <a:pt x="43" y="47"/>
                </a:moveTo>
                <a:cubicBezTo>
                  <a:pt x="43" y="44"/>
                  <a:pt x="41" y="43"/>
                  <a:pt x="41" y="43"/>
                </a:cubicBezTo>
                <a:cubicBezTo>
                  <a:pt x="40" y="43"/>
                  <a:pt x="40" y="45"/>
                  <a:pt x="40" y="47"/>
                </a:cubicBezTo>
                <a:cubicBezTo>
                  <a:pt x="40" y="49"/>
                  <a:pt x="40" y="51"/>
                  <a:pt x="41" y="51"/>
                </a:cubicBezTo>
                <a:cubicBezTo>
                  <a:pt x="41" y="52"/>
                  <a:pt x="43" y="50"/>
                  <a:pt x="43" y="47"/>
                </a:cubicBezTo>
                <a:close/>
                <a:moveTo>
                  <a:pt x="107" y="16"/>
                </a:moveTo>
                <a:cubicBezTo>
                  <a:pt x="87" y="16"/>
                  <a:pt x="87" y="16"/>
                  <a:pt x="87" y="16"/>
                </a:cubicBezTo>
                <a:cubicBezTo>
                  <a:pt x="87" y="23"/>
                  <a:pt x="87" y="23"/>
                  <a:pt x="87" y="23"/>
                </a:cubicBezTo>
                <a:cubicBezTo>
                  <a:pt x="107" y="23"/>
                  <a:pt x="107" y="23"/>
                  <a:pt x="107" y="23"/>
                </a:cubicBezTo>
                <a:lnTo>
                  <a:pt x="107" y="16"/>
                </a:lnTo>
                <a:close/>
              </a:path>
            </a:pathLst>
          </a:custGeom>
          <a:solidFill>
            <a:srgbClr val="089DA3"/>
          </a:solidFill>
          <a:ln w="9525">
            <a:noFill/>
          </a:ln>
        </p:spPr>
        <p:txBody>
          <a:bodyPr/>
          <a:lstStyle/>
          <a:p>
            <a:endParaRPr lang="zh-CN" altLang="en-US"/>
          </a:p>
        </p:txBody>
      </p:sp>
      <p:sp>
        <p:nvSpPr>
          <p:cNvPr id="31" name="Oval 204"/>
          <p:cNvSpPr>
            <a:spLocks noChangeArrowheads="1"/>
          </p:cNvSpPr>
          <p:nvPr/>
        </p:nvSpPr>
        <p:spPr bwMode="auto">
          <a:xfrm>
            <a:off x="10893166" y="4451058"/>
            <a:ext cx="57253" cy="5725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205"/>
          <p:cNvSpPr/>
          <p:nvPr/>
        </p:nvSpPr>
        <p:spPr bwMode="auto">
          <a:xfrm>
            <a:off x="10741071" y="4504262"/>
            <a:ext cx="276430" cy="214553"/>
          </a:xfrm>
          <a:custGeom>
            <a:avLst/>
            <a:gdLst>
              <a:gd name="T0" fmla="*/ 383 w 478"/>
              <a:gd name="T1" fmla="*/ 76 h 371"/>
              <a:gd name="T2" fmla="*/ 331 w 478"/>
              <a:gd name="T3" fmla="*/ 35 h 371"/>
              <a:gd name="T4" fmla="*/ 242 w 478"/>
              <a:gd name="T5" fmla="*/ 0 h 371"/>
              <a:gd name="T6" fmla="*/ 133 w 478"/>
              <a:gd name="T7" fmla="*/ 0 h 371"/>
              <a:gd name="T8" fmla="*/ 78 w 478"/>
              <a:gd name="T9" fmla="*/ 118 h 371"/>
              <a:gd name="T10" fmla="*/ 64 w 478"/>
              <a:gd name="T11" fmla="*/ 114 h 371"/>
              <a:gd name="T12" fmla="*/ 59 w 478"/>
              <a:gd name="T13" fmla="*/ 128 h 371"/>
              <a:gd name="T14" fmla="*/ 57 w 478"/>
              <a:gd name="T15" fmla="*/ 132 h 371"/>
              <a:gd name="T16" fmla="*/ 55 w 478"/>
              <a:gd name="T17" fmla="*/ 137 h 371"/>
              <a:gd name="T18" fmla="*/ 38 w 478"/>
              <a:gd name="T19" fmla="*/ 130 h 371"/>
              <a:gd name="T20" fmla="*/ 0 w 478"/>
              <a:gd name="T21" fmla="*/ 220 h 371"/>
              <a:gd name="T22" fmla="*/ 90 w 478"/>
              <a:gd name="T23" fmla="*/ 258 h 371"/>
              <a:gd name="T24" fmla="*/ 97 w 478"/>
              <a:gd name="T25" fmla="*/ 260 h 371"/>
              <a:gd name="T26" fmla="*/ 97 w 478"/>
              <a:gd name="T27" fmla="*/ 258 h 371"/>
              <a:gd name="T28" fmla="*/ 135 w 478"/>
              <a:gd name="T29" fmla="*/ 170 h 371"/>
              <a:gd name="T30" fmla="*/ 119 w 478"/>
              <a:gd name="T31" fmla="*/ 163 h 371"/>
              <a:gd name="T32" fmla="*/ 121 w 478"/>
              <a:gd name="T33" fmla="*/ 159 h 371"/>
              <a:gd name="T34" fmla="*/ 123 w 478"/>
              <a:gd name="T35" fmla="*/ 154 h 371"/>
              <a:gd name="T36" fmla="*/ 128 w 478"/>
              <a:gd name="T37" fmla="*/ 140 h 371"/>
              <a:gd name="T38" fmla="*/ 114 w 478"/>
              <a:gd name="T39" fmla="*/ 135 h 371"/>
              <a:gd name="T40" fmla="*/ 156 w 478"/>
              <a:gd name="T41" fmla="*/ 38 h 371"/>
              <a:gd name="T42" fmla="*/ 227 w 478"/>
              <a:gd name="T43" fmla="*/ 38 h 371"/>
              <a:gd name="T44" fmla="*/ 178 w 478"/>
              <a:gd name="T45" fmla="*/ 175 h 371"/>
              <a:gd name="T46" fmla="*/ 166 w 478"/>
              <a:gd name="T47" fmla="*/ 251 h 371"/>
              <a:gd name="T48" fmla="*/ 145 w 478"/>
              <a:gd name="T49" fmla="*/ 253 h 371"/>
              <a:gd name="T50" fmla="*/ 135 w 478"/>
              <a:gd name="T51" fmla="*/ 277 h 371"/>
              <a:gd name="T52" fmla="*/ 130 w 478"/>
              <a:gd name="T53" fmla="*/ 286 h 371"/>
              <a:gd name="T54" fmla="*/ 121 w 478"/>
              <a:gd name="T55" fmla="*/ 282 h 371"/>
              <a:gd name="T56" fmla="*/ 64 w 478"/>
              <a:gd name="T57" fmla="*/ 260 h 371"/>
              <a:gd name="T58" fmla="*/ 57 w 478"/>
              <a:gd name="T59" fmla="*/ 260 h 371"/>
              <a:gd name="T60" fmla="*/ 59 w 478"/>
              <a:gd name="T61" fmla="*/ 310 h 371"/>
              <a:gd name="T62" fmla="*/ 208 w 478"/>
              <a:gd name="T63" fmla="*/ 298 h 371"/>
              <a:gd name="T64" fmla="*/ 225 w 478"/>
              <a:gd name="T65" fmla="*/ 208 h 371"/>
              <a:gd name="T66" fmla="*/ 227 w 478"/>
              <a:gd name="T67" fmla="*/ 211 h 371"/>
              <a:gd name="T68" fmla="*/ 286 w 478"/>
              <a:gd name="T69" fmla="*/ 253 h 371"/>
              <a:gd name="T70" fmla="*/ 291 w 478"/>
              <a:gd name="T71" fmla="*/ 371 h 371"/>
              <a:gd name="T72" fmla="*/ 341 w 478"/>
              <a:gd name="T73" fmla="*/ 369 h 371"/>
              <a:gd name="T74" fmla="*/ 334 w 478"/>
              <a:gd name="T75" fmla="*/ 227 h 371"/>
              <a:gd name="T76" fmla="*/ 263 w 478"/>
              <a:gd name="T77" fmla="*/ 175 h 371"/>
              <a:gd name="T78" fmla="*/ 315 w 478"/>
              <a:gd name="T79" fmla="*/ 69 h 371"/>
              <a:gd name="T80" fmla="*/ 383 w 478"/>
              <a:gd name="T81" fmla="*/ 123 h 371"/>
              <a:gd name="T82" fmla="*/ 478 w 478"/>
              <a:gd name="T83" fmla="*/ 43 h 371"/>
              <a:gd name="T84" fmla="*/ 454 w 478"/>
              <a:gd name="T85" fmla="*/ 14 h 371"/>
              <a:gd name="T86" fmla="*/ 383 w 478"/>
              <a:gd name="T87" fmla="*/ 7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8" h="371">
                <a:moveTo>
                  <a:pt x="383" y="76"/>
                </a:moveTo>
                <a:lnTo>
                  <a:pt x="331" y="35"/>
                </a:lnTo>
                <a:lnTo>
                  <a:pt x="242" y="0"/>
                </a:lnTo>
                <a:lnTo>
                  <a:pt x="133" y="0"/>
                </a:lnTo>
                <a:lnTo>
                  <a:pt x="78" y="118"/>
                </a:lnTo>
                <a:lnTo>
                  <a:pt x="64" y="114"/>
                </a:lnTo>
                <a:lnTo>
                  <a:pt x="59" y="128"/>
                </a:lnTo>
                <a:lnTo>
                  <a:pt x="57" y="132"/>
                </a:lnTo>
                <a:lnTo>
                  <a:pt x="55" y="137"/>
                </a:lnTo>
                <a:lnTo>
                  <a:pt x="38" y="130"/>
                </a:lnTo>
                <a:lnTo>
                  <a:pt x="0" y="220"/>
                </a:lnTo>
                <a:lnTo>
                  <a:pt x="90" y="258"/>
                </a:lnTo>
                <a:lnTo>
                  <a:pt x="97" y="260"/>
                </a:lnTo>
                <a:lnTo>
                  <a:pt x="97" y="258"/>
                </a:lnTo>
                <a:lnTo>
                  <a:pt x="135" y="170"/>
                </a:lnTo>
                <a:lnTo>
                  <a:pt x="119" y="163"/>
                </a:lnTo>
                <a:lnTo>
                  <a:pt x="121" y="159"/>
                </a:lnTo>
                <a:lnTo>
                  <a:pt x="123" y="154"/>
                </a:lnTo>
                <a:lnTo>
                  <a:pt x="128" y="140"/>
                </a:lnTo>
                <a:lnTo>
                  <a:pt x="114" y="135"/>
                </a:lnTo>
                <a:lnTo>
                  <a:pt x="156" y="38"/>
                </a:lnTo>
                <a:lnTo>
                  <a:pt x="227" y="38"/>
                </a:lnTo>
                <a:lnTo>
                  <a:pt x="178" y="175"/>
                </a:lnTo>
                <a:lnTo>
                  <a:pt x="166" y="251"/>
                </a:lnTo>
                <a:lnTo>
                  <a:pt x="145" y="253"/>
                </a:lnTo>
                <a:lnTo>
                  <a:pt x="135" y="277"/>
                </a:lnTo>
                <a:lnTo>
                  <a:pt x="130" y="286"/>
                </a:lnTo>
                <a:lnTo>
                  <a:pt x="121" y="282"/>
                </a:lnTo>
                <a:lnTo>
                  <a:pt x="64" y="260"/>
                </a:lnTo>
                <a:lnTo>
                  <a:pt x="57" y="260"/>
                </a:lnTo>
                <a:lnTo>
                  <a:pt x="59" y="310"/>
                </a:lnTo>
                <a:lnTo>
                  <a:pt x="208" y="298"/>
                </a:lnTo>
                <a:lnTo>
                  <a:pt x="225" y="208"/>
                </a:lnTo>
                <a:lnTo>
                  <a:pt x="227" y="211"/>
                </a:lnTo>
                <a:lnTo>
                  <a:pt x="286" y="253"/>
                </a:lnTo>
                <a:lnTo>
                  <a:pt x="291" y="371"/>
                </a:lnTo>
                <a:lnTo>
                  <a:pt x="341" y="369"/>
                </a:lnTo>
                <a:lnTo>
                  <a:pt x="334" y="227"/>
                </a:lnTo>
                <a:lnTo>
                  <a:pt x="263" y="175"/>
                </a:lnTo>
                <a:lnTo>
                  <a:pt x="315" y="69"/>
                </a:lnTo>
                <a:lnTo>
                  <a:pt x="383" y="123"/>
                </a:lnTo>
                <a:lnTo>
                  <a:pt x="478" y="43"/>
                </a:lnTo>
                <a:lnTo>
                  <a:pt x="454" y="14"/>
                </a:lnTo>
                <a:lnTo>
                  <a:pt x="383" y="76"/>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5" name="Oval 136"/>
          <p:cNvSpPr>
            <a:spLocks noChangeArrowheads="1"/>
          </p:cNvSpPr>
          <p:nvPr/>
        </p:nvSpPr>
        <p:spPr bwMode="auto">
          <a:xfrm rot="183110">
            <a:off x="10383098" y="3161201"/>
            <a:ext cx="47999" cy="4800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6" name="Freeform 137"/>
          <p:cNvSpPr>
            <a:spLocks noEditPoints="1"/>
          </p:cNvSpPr>
          <p:nvPr/>
        </p:nvSpPr>
        <p:spPr bwMode="auto">
          <a:xfrm rot="183110">
            <a:off x="10194063" y="3291022"/>
            <a:ext cx="102360" cy="102938"/>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7" name="Freeform 139"/>
          <p:cNvSpPr>
            <a:spLocks noEditPoints="1"/>
          </p:cNvSpPr>
          <p:nvPr/>
        </p:nvSpPr>
        <p:spPr bwMode="auto">
          <a:xfrm rot="183110">
            <a:off x="10378281" y="3300843"/>
            <a:ext cx="102360" cy="102938"/>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sp>
        <p:nvSpPr>
          <p:cNvPr id="38" name="Freeform 141"/>
          <p:cNvSpPr/>
          <p:nvPr/>
        </p:nvSpPr>
        <p:spPr bwMode="auto">
          <a:xfrm rot="183110">
            <a:off x="10281368" y="3187236"/>
            <a:ext cx="181010" cy="209347"/>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350" b="0" i="0" u="none" strike="noStrike" kern="1200" cap="none" spc="0" normalizeH="0" baseline="0" noProof="0">
              <a:ln>
                <a:noFill/>
              </a:ln>
              <a:solidFill>
                <a:schemeClr val="tx1"/>
              </a:solidFill>
              <a:effectLst/>
              <a:uLnTx/>
              <a:uFillTx/>
              <a:latin typeface="+mn-lt"/>
              <a:ea typeface="+mn-ea"/>
              <a:cs typeface="+mn-cs"/>
            </a:endParaRPr>
          </a:p>
        </p:txBody>
      </p:sp>
      <p:pic>
        <p:nvPicPr>
          <p:cNvPr id="39" name="Picture 58"/>
          <p:cNvPicPr>
            <a:picLocks noChangeAspect="1"/>
          </p:cNvPicPr>
          <p:nvPr/>
        </p:nvPicPr>
        <p:blipFill>
          <a:blip r:embed="rId1"/>
          <a:stretch>
            <a:fillRect/>
          </a:stretch>
        </p:blipFill>
        <p:spPr>
          <a:xfrm>
            <a:off x="10497093" y="3747477"/>
            <a:ext cx="276225" cy="344488"/>
          </a:xfrm>
          <a:prstGeom prst="rect">
            <a:avLst/>
          </a:prstGeom>
          <a:noFill/>
          <a:ln w="9525">
            <a:noFill/>
          </a:ln>
        </p:spPr>
      </p:pic>
      <p:pic>
        <p:nvPicPr>
          <p:cNvPr id="40" name="Picture 15"/>
          <p:cNvPicPr>
            <a:picLocks noChangeAspect="1"/>
          </p:cNvPicPr>
          <p:nvPr/>
        </p:nvPicPr>
        <p:blipFill>
          <a:blip r:embed="rId2">
            <a:lum bright="70001" contrast="-70000"/>
          </a:blip>
          <a:stretch>
            <a:fillRect/>
          </a:stretch>
        </p:blipFill>
        <p:spPr>
          <a:xfrm>
            <a:off x="10838406" y="5147652"/>
            <a:ext cx="120650" cy="315913"/>
          </a:xfrm>
          <a:prstGeom prst="rect">
            <a:avLst/>
          </a:prstGeom>
          <a:noFill/>
          <a:ln w="9525">
            <a:noFill/>
          </a:ln>
        </p:spPr>
      </p:pic>
      <p:sp>
        <p:nvSpPr>
          <p:cNvPr id="41" name="文本框 40"/>
          <p:cNvSpPr txBox="1"/>
          <p:nvPr/>
        </p:nvSpPr>
        <p:spPr>
          <a:xfrm>
            <a:off x="7846309" y="3742341"/>
            <a:ext cx="1707369"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945274" y="4352741"/>
            <a:ext cx="2416836" cy="553998"/>
          </a:xfrm>
          <a:prstGeom prst="rect">
            <a:avLst/>
          </a:prstGeom>
          <a:solidFill>
            <a:srgbClr val="089DA3"/>
          </a:solid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715674" y="5003847"/>
            <a:ext cx="3646436" cy="763735"/>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a:p>
            <a:pPr algn="just">
              <a:lnSpc>
                <a:spcPct val="125000"/>
              </a:lnSpc>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355602" y="3249073"/>
            <a:ext cx="1707369" cy="323165"/>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40836" y="2616744"/>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38"/>
          <p:cNvSpPr txBox="1"/>
          <p:nvPr/>
        </p:nvSpPr>
        <p:spPr>
          <a:xfrm>
            <a:off x="904030" y="3746597"/>
            <a:ext cx="3314944"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7" name="文本框 46"/>
          <p:cNvSpPr txBox="1"/>
          <p:nvPr/>
        </p:nvSpPr>
        <p:spPr>
          <a:xfrm>
            <a:off x="840835" y="4578131"/>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10" name="矩形 9"/>
          <p:cNvSpPr/>
          <p:nvPr/>
        </p:nvSpPr>
        <p:spPr>
          <a:xfrm>
            <a:off x="1669948" y="343581"/>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669948" y="86917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8" name="组合 7"/>
          <p:cNvGrpSpPr/>
          <p:nvPr/>
        </p:nvGrpSpPr>
        <p:grpSpPr>
          <a:xfrm>
            <a:off x="1418083" y="1880679"/>
            <a:ext cx="11710356" cy="4114266"/>
            <a:chOff x="668210" y="1895195"/>
            <a:chExt cx="11710356" cy="4114266"/>
          </a:xfrm>
        </p:grpSpPr>
        <p:graphicFrame>
          <p:nvGraphicFramePr>
            <p:cNvPr id="9" name="Diagram 8"/>
            <p:cNvGraphicFramePr/>
            <p:nvPr/>
          </p:nvGraphicFramePr>
          <p:xfrm>
            <a:off x="668210" y="1895195"/>
            <a:ext cx="11710356" cy="41142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Freeform 6"/>
            <p:cNvSpPr>
              <a:spLocks noEditPoints="1"/>
            </p:cNvSpPr>
            <p:nvPr/>
          </p:nvSpPr>
          <p:spPr>
            <a:xfrm>
              <a:off x="1716386" y="2236729"/>
              <a:ext cx="267607" cy="285213"/>
            </a:xfrm>
            <a:custGeom>
              <a:avLst/>
              <a:gdLst/>
              <a:ahLst/>
              <a:cxnLst>
                <a:cxn ang="0">
                  <a:pos x="42940" y="1920"/>
                </a:cxn>
                <a:cxn ang="0">
                  <a:pos x="39736" y="1920"/>
                </a:cxn>
                <a:cxn ang="0">
                  <a:pos x="0" y="101783"/>
                </a:cxn>
                <a:cxn ang="0">
                  <a:pos x="41658" y="142753"/>
                </a:cxn>
                <a:cxn ang="0">
                  <a:pos x="82676" y="101783"/>
                </a:cxn>
                <a:cxn ang="0">
                  <a:pos x="42940" y="1920"/>
                </a:cxn>
                <a:cxn ang="0">
                  <a:pos x="200601" y="1920"/>
                </a:cxn>
                <a:cxn ang="0">
                  <a:pos x="198038" y="1920"/>
                </a:cxn>
                <a:cxn ang="0">
                  <a:pos x="157661" y="101783"/>
                </a:cxn>
                <a:cxn ang="0">
                  <a:pos x="199320" y="142753"/>
                </a:cxn>
                <a:cxn ang="0">
                  <a:pos x="240978" y="101783"/>
                </a:cxn>
                <a:cxn ang="0">
                  <a:pos x="200601" y="1920"/>
                </a:cxn>
                <a:cxn ang="0">
                  <a:pos x="118566" y="115226"/>
                </a:cxn>
                <a:cxn ang="0">
                  <a:pos x="78831" y="215730"/>
                </a:cxn>
                <a:cxn ang="0">
                  <a:pos x="120489" y="256699"/>
                </a:cxn>
                <a:cxn ang="0">
                  <a:pos x="162147" y="215730"/>
                </a:cxn>
                <a:cxn ang="0">
                  <a:pos x="121771" y="115226"/>
                </a:cxn>
                <a:cxn ang="0">
                  <a:pos x="118566" y="115226"/>
                </a:cxn>
              </a:cxnLst>
              <a:rect l="0" t="0" r="0" b="0"/>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alpha val="100000"/>
              </a:schemeClr>
            </a:solidFill>
            <a:ln w="9525">
              <a:noFill/>
            </a:ln>
          </p:spPr>
          <p:txBody>
            <a:bodyPr/>
            <a:lstStyle/>
            <a:p>
              <a:endParaRPr lang="zh-CN" altLang="en-US"/>
            </a:p>
          </p:txBody>
        </p:sp>
        <p:sp>
          <p:nvSpPr>
            <p:cNvPr id="13" name="Freeform 11"/>
            <p:cNvSpPr>
              <a:spLocks noEditPoints="1"/>
            </p:cNvSpPr>
            <p:nvPr/>
          </p:nvSpPr>
          <p:spPr>
            <a:xfrm>
              <a:off x="1668850" y="3344131"/>
              <a:ext cx="345073" cy="343311"/>
            </a:xfrm>
            <a:custGeom>
              <a:avLst/>
              <a:gdLst/>
              <a:ahLst/>
              <a:cxnLst>
                <a:cxn ang="0">
                  <a:pos x="279519" y="143017"/>
                </a:cxn>
                <a:cxn ang="0">
                  <a:pos x="279519" y="167889"/>
                </a:cxn>
                <a:cxn ang="0">
                  <a:pos x="310577" y="155453"/>
                </a:cxn>
                <a:cxn ang="0">
                  <a:pos x="155289" y="69954"/>
                </a:cxn>
                <a:cxn ang="0">
                  <a:pos x="155289" y="240952"/>
                </a:cxn>
                <a:cxn ang="0">
                  <a:pos x="155289" y="69954"/>
                </a:cxn>
                <a:cxn ang="0">
                  <a:pos x="93173" y="155453"/>
                </a:cxn>
                <a:cxn ang="0">
                  <a:pos x="217404" y="155453"/>
                </a:cxn>
                <a:cxn ang="0">
                  <a:pos x="45810" y="155453"/>
                </a:cxn>
                <a:cxn ang="0">
                  <a:pos x="15529" y="143017"/>
                </a:cxn>
                <a:cxn ang="0">
                  <a:pos x="15529" y="167889"/>
                </a:cxn>
                <a:cxn ang="0">
                  <a:pos x="45810" y="155453"/>
                </a:cxn>
                <a:cxn ang="0">
                  <a:pos x="167712" y="31091"/>
                </a:cxn>
                <a:cxn ang="0">
                  <a:pos x="155289" y="0"/>
                </a:cxn>
                <a:cxn ang="0">
                  <a:pos x="142865" y="31091"/>
                </a:cxn>
                <a:cxn ang="0">
                  <a:pos x="155289" y="264270"/>
                </a:cxn>
                <a:cxn ang="0">
                  <a:pos x="142865" y="295361"/>
                </a:cxn>
                <a:cxn ang="0">
                  <a:pos x="167712" y="295361"/>
                </a:cxn>
                <a:cxn ang="0">
                  <a:pos x="155289" y="264270"/>
                </a:cxn>
                <a:cxn ang="0">
                  <a:pos x="271755" y="38863"/>
                </a:cxn>
                <a:cxn ang="0">
                  <a:pos x="240697" y="52077"/>
                </a:cxn>
                <a:cxn ang="0">
                  <a:pos x="258555" y="69177"/>
                </a:cxn>
                <a:cxn ang="0">
                  <a:pos x="51245" y="241729"/>
                </a:cxn>
                <a:cxn ang="0">
                  <a:pos x="38822" y="272043"/>
                </a:cxn>
                <a:cxn ang="0">
                  <a:pos x="69103" y="258829"/>
                </a:cxn>
                <a:cxn ang="0">
                  <a:pos x="51245" y="241729"/>
                </a:cxn>
                <a:cxn ang="0">
                  <a:pos x="38822" y="38863"/>
                </a:cxn>
                <a:cxn ang="0">
                  <a:pos x="51245" y="69177"/>
                </a:cxn>
                <a:cxn ang="0">
                  <a:pos x="69103" y="52077"/>
                </a:cxn>
                <a:cxn ang="0">
                  <a:pos x="240697" y="258829"/>
                </a:cxn>
                <a:cxn ang="0">
                  <a:pos x="271755" y="272043"/>
                </a:cxn>
                <a:cxn ang="0">
                  <a:pos x="258555" y="241729"/>
                </a:cxn>
                <a:cxn ang="0">
                  <a:pos x="240697" y="258829"/>
                </a:cxn>
              </a:cxnLst>
              <a:rect l="0" t="0" r="0" b="0"/>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alpha val="100000"/>
              </a:schemeClr>
            </a:solidFill>
            <a:ln w="9525">
              <a:noFill/>
            </a:ln>
          </p:spPr>
          <p:txBody>
            <a:bodyPr/>
            <a:lstStyle/>
            <a:p>
              <a:endParaRPr lang="zh-CN" altLang="en-US"/>
            </a:p>
          </p:txBody>
        </p:sp>
        <p:sp>
          <p:nvSpPr>
            <p:cNvPr id="14" name="Freeform 21"/>
            <p:cNvSpPr>
              <a:spLocks noEditPoints="1"/>
            </p:cNvSpPr>
            <p:nvPr/>
          </p:nvSpPr>
          <p:spPr>
            <a:xfrm>
              <a:off x="1704061" y="5374073"/>
              <a:ext cx="294017" cy="294017"/>
            </a:xfrm>
            <a:custGeom>
              <a:avLst/>
              <a:gdLst/>
              <a:ahLst/>
              <a:cxnLst>
                <a:cxn ang="0">
                  <a:pos x="256038" y="98543"/>
                </a:cxn>
                <a:cxn ang="0">
                  <a:pos x="158219" y="72265"/>
                </a:cxn>
                <a:cxn ang="0">
                  <a:pos x="141149" y="8540"/>
                </a:cxn>
                <a:cxn ang="0">
                  <a:pos x="128019" y="1314"/>
                </a:cxn>
                <a:cxn ang="0">
                  <a:pos x="9191" y="33504"/>
                </a:cxn>
                <a:cxn ang="0">
                  <a:pos x="1313" y="45987"/>
                </a:cxn>
                <a:cxn ang="0">
                  <a:pos x="43986" y="204312"/>
                </a:cxn>
                <a:cxn ang="0">
                  <a:pos x="56460" y="211538"/>
                </a:cxn>
                <a:cxn ang="0">
                  <a:pos x="104385" y="198399"/>
                </a:cxn>
                <a:cxn ang="0">
                  <a:pos x="97820" y="222706"/>
                </a:cxn>
                <a:cxn ang="0">
                  <a:pos x="105041" y="235188"/>
                </a:cxn>
                <a:cxn ang="0">
                  <a:pos x="211396" y="263437"/>
                </a:cxn>
                <a:cxn ang="0">
                  <a:pos x="224526" y="256868"/>
                </a:cxn>
                <a:cxn ang="0">
                  <a:pos x="263260" y="111025"/>
                </a:cxn>
                <a:cxn ang="0">
                  <a:pos x="256038" y="98543"/>
                </a:cxn>
                <a:cxn ang="0">
                  <a:pos x="22321" y="49271"/>
                </a:cxn>
                <a:cxn ang="0">
                  <a:pos x="125393" y="21679"/>
                </a:cxn>
                <a:cxn ang="0">
                  <a:pos x="163471" y="163581"/>
                </a:cxn>
                <a:cxn ang="0">
                  <a:pos x="60399" y="191173"/>
                </a:cxn>
                <a:cxn ang="0">
                  <a:pos x="22321" y="49271"/>
                </a:cxn>
                <a:cxn ang="0">
                  <a:pos x="206800" y="243729"/>
                </a:cxn>
                <a:cxn ang="0">
                  <a:pos x="117515" y="219421"/>
                </a:cxn>
                <a:cxn ang="0">
                  <a:pos x="124737" y="193143"/>
                </a:cxn>
                <a:cxn ang="0">
                  <a:pos x="175944" y="179347"/>
                </a:cxn>
                <a:cxn ang="0">
                  <a:pos x="183166" y="166865"/>
                </a:cxn>
                <a:cxn ang="0">
                  <a:pos x="163471" y="93287"/>
                </a:cxn>
                <a:cxn ang="0">
                  <a:pos x="241595" y="114309"/>
                </a:cxn>
                <a:cxn ang="0">
                  <a:pos x="206800" y="243729"/>
                </a:cxn>
              </a:cxnLst>
              <a:rect l="0" t="0" r="0" b="0"/>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alpha val="100000"/>
              </a:schemeClr>
            </a:solidFill>
            <a:ln w="9525">
              <a:noFill/>
            </a:ln>
          </p:spPr>
          <p:txBody>
            <a:bodyPr/>
            <a:lstStyle/>
            <a:p>
              <a:endParaRPr lang="zh-CN" altLang="en-US"/>
            </a:p>
          </p:txBody>
        </p:sp>
        <p:sp>
          <p:nvSpPr>
            <p:cNvPr id="15" name="Freeform 16"/>
            <p:cNvSpPr>
              <a:spLocks noChangeAspect="1" noEditPoints="1"/>
            </p:cNvSpPr>
            <p:nvPr/>
          </p:nvSpPr>
          <p:spPr>
            <a:xfrm>
              <a:off x="1704061" y="4370545"/>
              <a:ext cx="274650" cy="274650"/>
            </a:xfrm>
            <a:custGeom>
              <a:avLst/>
              <a:gdLst/>
              <a:ahLst/>
              <a:cxnLst>
                <a:cxn ang="0">
                  <a:pos x="93549" y="155391"/>
                </a:cxn>
                <a:cxn ang="0">
                  <a:pos x="38520" y="133389"/>
                </a:cxn>
                <a:cxn ang="0">
                  <a:pos x="38520" y="151953"/>
                </a:cxn>
                <a:cxn ang="0">
                  <a:pos x="93549" y="173955"/>
                </a:cxn>
                <a:cxn ang="0">
                  <a:pos x="93549" y="155391"/>
                </a:cxn>
                <a:cxn ang="0">
                  <a:pos x="93549" y="98323"/>
                </a:cxn>
                <a:cxn ang="0">
                  <a:pos x="38520" y="76320"/>
                </a:cxn>
                <a:cxn ang="0">
                  <a:pos x="38520" y="94885"/>
                </a:cxn>
                <a:cxn ang="0">
                  <a:pos x="93549" y="116887"/>
                </a:cxn>
                <a:cxn ang="0">
                  <a:pos x="93549" y="98323"/>
                </a:cxn>
                <a:cxn ang="0">
                  <a:pos x="241440" y="2750"/>
                </a:cxn>
                <a:cxn ang="0">
                  <a:pos x="228371" y="1375"/>
                </a:cxn>
                <a:cxn ang="0">
                  <a:pos x="123816" y="43317"/>
                </a:cxn>
                <a:cxn ang="0">
                  <a:pos x="18572" y="1375"/>
                </a:cxn>
                <a:cxn ang="0">
                  <a:pos x="5503" y="2750"/>
                </a:cxn>
                <a:cxn ang="0">
                  <a:pos x="0" y="14439"/>
                </a:cxn>
                <a:cxn ang="0">
                  <a:pos x="0" y="190457"/>
                </a:cxn>
                <a:cxn ang="0">
                  <a:pos x="8254" y="202833"/>
                </a:cxn>
                <a:cxn ang="0">
                  <a:pos x="118313" y="246838"/>
                </a:cxn>
                <a:cxn ang="0">
                  <a:pos x="121064" y="248213"/>
                </a:cxn>
                <a:cxn ang="0">
                  <a:pos x="123816" y="248213"/>
                </a:cxn>
                <a:cxn ang="0">
                  <a:pos x="126567" y="248213"/>
                </a:cxn>
                <a:cxn ang="0">
                  <a:pos x="128631" y="246838"/>
                </a:cxn>
                <a:cxn ang="0">
                  <a:pos x="238689" y="202833"/>
                </a:cxn>
                <a:cxn ang="0">
                  <a:pos x="247631" y="190457"/>
                </a:cxn>
                <a:cxn ang="0">
                  <a:pos x="247631" y="14439"/>
                </a:cxn>
                <a:cxn ang="0">
                  <a:pos x="241440" y="2750"/>
                </a:cxn>
                <a:cxn ang="0">
                  <a:pos x="110058" y="220023"/>
                </a:cxn>
                <a:cxn ang="0">
                  <a:pos x="22012" y="184957"/>
                </a:cxn>
                <a:cxn ang="0">
                  <a:pos x="22012" y="30941"/>
                </a:cxn>
                <a:cxn ang="0">
                  <a:pos x="110058" y="66007"/>
                </a:cxn>
                <a:cxn ang="0">
                  <a:pos x="110058" y="220023"/>
                </a:cxn>
                <a:cxn ang="0">
                  <a:pos x="225619" y="184957"/>
                </a:cxn>
                <a:cxn ang="0">
                  <a:pos x="137573" y="220023"/>
                </a:cxn>
                <a:cxn ang="0">
                  <a:pos x="137573" y="66007"/>
                </a:cxn>
                <a:cxn ang="0">
                  <a:pos x="225619" y="30941"/>
                </a:cxn>
                <a:cxn ang="0">
                  <a:pos x="225619" y="184957"/>
                </a:cxn>
                <a:cxn ang="0">
                  <a:pos x="209111" y="133389"/>
                </a:cxn>
                <a:cxn ang="0">
                  <a:pos x="154082" y="155391"/>
                </a:cxn>
                <a:cxn ang="0">
                  <a:pos x="154082" y="173955"/>
                </a:cxn>
                <a:cxn ang="0">
                  <a:pos x="209111" y="151953"/>
                </a:cxn>
                <a:cxn ang="0">
                  <a:pos x="209111" y="133389"/>
                </a:cxn>
                <a:cxn ang="0">
                  <a:pos x="209111" y="76320"/>
                </a:cxn>
                <a:cxn ang="0">
                  <a:pos x="154082" y="98323"/>
                </a:cxn>
                <a:cxn ang="0">
                  <a:pos x="154082" y="116887"/>
                </a:cxn>
                <a:cxn ang="0">
                  <a:pos x="209111" y="94885"/>
                </a:cxn>
                <a:cxn ang="0">
                  <a:pos x="209111" y="76320"/>
                </a:cxn>
              </a:cxnLst>
              <a:rect l="0" t="0" r="0" b="0"/>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bg1">
                <a:alpha val="100000"/>
              </a:schemeClr>
            </a:solidFill>
            <a:ln w="9525">
              <a:noFill/>
            </a:ln>
          </p:spPr>
          <p:txBody>
            <a:bodyPr/>
            <a:lstStyle/>
            <a:p>
              <a:endParaRPr lang="zh-CN" altLang="en-US"/>
            </a:p>
          </p:txBody>
        </p:sp>
        <p:sp>
          <p:nvSpPr>
            <p:cNvPr id="16" name="文本框 15"/>
            <p:cNvSpPr txBox="1"/>
            <p:nvPr/>
          </p:nvSpPr>
          <p:spPr>
            <a:xfrm>
              <a:off x="3468914" y="2194669"/>
              <a:ext cx="1046450"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7" name="文本框 16"/>
            <p:cNvSpPr txBox="1"/>
            <p:nvPr/>
          </p:nvSpPr>
          <p:spPr>
            <a:xfrm>
              <a:off x="3468914" y="3262561"/>
              <a:ext cx="1046450"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8" name="文本框 17"/>
            <p:cNvSpPr txBox="1"/>
            <p:nvPr/>
          </p:nvSpPr>
          <p:spPr>
            <a:xfrm>
              <a:off x="3468914" y="4330453"/>
              <a:ext cx="1046450"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19" name="文本框 18"/>
            <p:cNvSpPr txBox="1"/>
            <p:nvPr/>
          </p:nvSpPr>
          <p:spPr>
            <a:xfrm>
              <a:off x="3468914" y="5398345"/>
              <a:ext cx="1046450"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grpSp>
      <p:sp>
        <p:nvSpPr>
          <p:cNvPr id="20" name="文本框 19"/>
          <p:cNvSpPr txBox="1"/>
          <p:nvPr/>
        </p:nvSpPr>
        <p:spPr>
          <a:xfrm>
            <a:off x="6134224" y="2035326"/>
            <a:ext cx="466783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134224" y="3040296"/>
            <a:ext cx="466783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134224" y="4086425"/>
            <a:ext cx="466783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134224" y="5114150"/>
            <a:ext cx="4667835"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03</a:t>
            </a:r>
            <a:endParaRPr lang="zh-CN" altLang="en-US" sz="3200" dirty="0">
              <a:solidFill>
                <a:schemeClr val="bg1"/>
              </a:solidFill>
            </a:endParaRPr>
          </a:p>
        </p:txBody>
      </p:sp>
      <p:sp>
        <p:nvSpPr>
          <p:cNvPr id="10" name="矩形 9"/>
          <p:cNvSpPr/>
          <p:nvPr/>
        </p:nvSpPr>
        <p:spPr>
          <a:xfrm>
            <a:off x="1669948" y="343581"/>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669948" y="869175"/>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9" name="矩形 49"/>
          <p:cNvSpPr/>
          <p:nvPr/>
        </p:nvSpPr>
        <p:spPr>
          <a:xfrm rot="5400000">
            <a:off x="1246312" y="3092840"/>
            <a:ext cx="2325307" cy="1573247"/>
          </a:xfrm>
          <a:prstGeom prst="rect">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0"/>
          <p:cNvSpPr/>
          <p:nvPr/>
        </p:nvSpPr>
        <p:spPr>
          <a:xfrm rot="10800000">
            <a:off x="1622342" y="5042118"/>
            <a:ext cx="1573247" cy="1146726"/>
          </a:xfrm>
          <a:prstGeom prst="triangle">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97"/>
          <p:cNvSpPr/>
          <p:nvPr/>
        </p:nvSpPr>
        <p:spPr>
          <a:xfrm>
            <a:off x="1622341" y="2720495"/>
            <a:ext cx="1573244" cy="421005"/>
          </a:xfrm>
          <a:prstGeom prst="rect">
            <a:avLst/>
          </a:prstGeom>
          <a:solidFill>
            <a:srgbClr val="067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text here</a:t>
            </a:r>
            <a:endParaRPr lang="en-US" sz="1600" dirty="0"/>
          </a:p>
        </p:txBody>
      </p:sp>
      <p:sp>
        <p:nvSpPr>
          <p:cNvPr id="15" name="矩形 49"/>
          <p:cNvSpPr/>
          <p:nvPr/>
        </p:nvSpPr>
        <p:spPr>
          <a:xfrm rot="5400000">
            <a:off x="3703961" y="3092840"/>
            <a:ext cx="2325307" cy="1573247"/>
          </a:xfrm>
          <a:prstGeom prst="rect">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50"/>
          <p:cNvSpPr/>
          <p:nvPr/>
        </p:nvSpPr>
        <p:spPr>
          <a:xfrm rot="10800000">
            <a:off x="4079991" y="5042118"/>
            <a:ext cx="1573247" cy="1146726"/>
          </a:xfrm>
          <a:prstGeom prst="triangle">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98"/>
          <p:cNvSpPr/>
          <p:nvPr/>
        </p:nvSpPr>
        <p:spPr>
          <a:xfrm>
            <a:off x="4079985" y="2720494"/>
            <a:ext cx="1573251" cy="421005"/>
          </a:xfrm>
          <a:prstGeom prst="rect">
            <a:avLst/>
          </a:prstGeom>
          <a:solidFill>
            <a:srgbClr val="067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text here</a:t>
            </a:r>
            <a:endParaRPr lang="en-US" altLang="zh-CN" sz="1600" dirty="0"/>
          </a:p>
        </p:txBody>
      </p:sp>
      <p:sp>
        <p:nvSpPr>
          <p:cNvPr id="19" name="矩形 49"/>
          <p:cNvSpPr/>
          <p:nvPr/>
        </p:nvSpPr>
        <p:spPr>
          <a:xfrm rot="5400000">
            <a:off x="6161608" y="3092840"/>
            <a:ext cx="2325307" cy="1573247"/>
          </a:xfrm>
          <a:prstGeom prst="rect">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50"/>
          <p:cNvSpPr/>
          <p:nvPr/>
        </p:nvSpPr>
        <p:spPr>
          <a:xfrm rot="10800000">
            <a:off x="6537638" y="5042118"/>
            <a:ext cx="1573247" cy="1146726"/>
          </a:xfrm>
          <a:prstGeom prst="triangle">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99"/>
          <p:cNvSpPr/>
          <p:nvPr/>
        </p:nvSpPr>
        <p:spPr>
          <a:xfrm>
            <a:off x="6537633" y="2719624"/>
            <a:ext cx="1573252" cy="421005"/>
          </a:xfrm>
          <a:prstGeom prst="rect">
            <a:avLst/>
          </a:prstGeom>
          <a:solidFill>
            <a:srgbClr val="067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text here</a:t>
            </a:r>
            <a:endParaRPr lang="en-US" altLang="zh-CN" sz="1600" dirty="0"/>
          </a:p>
        </p:txBody>
      </p:sp>
      <p:sp>
        <p:nvSpPr>
          <p:cNvPr id="23" name="矩形 49"/>
          <p:cNvSpPr/>
          <p:nvPr/>
        </p:nvSpPr>
        <p:spPr>
          <a:xfrm rot="5400000">
            <a:off x="8619255" y="3092840"/>
            <a:ext cx="2325307" cy="1573247"/>
          </a:xfrm>
          <a:prstGeom prst="rect">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50"/>
          <p:cNvSpPr/>
          <p:nvPr/>
        </p:nvSpPr>
        <p:spPr>
          <a:xfrm rot="10800000">
            <a:off x="8995285" y="5042118"/>
            <a:ext cx="1573247" cy="1146726"/>
          </a:xfrm>
          <a:prstGeom prst="triangle">
            <a:avLst/>
          </a:pr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100"/>
          <p:cNvSpPr/>
          <p:nvPr/>
        </p:nvSpPr>
        <p:spPr>
          <a:xfrm>
            <a:off x="8995279" y="2716807"/>
            <a:ext cx="1573252" cy="429137"/>
          </a:xfrm>
          <a:prstGeom prst="rect">
            <a:avLst/>
          </a:prstGeom>
          <a:solidFill>
            <a:srgbClr val="067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text here</a:t>
            </a:r>
            <a:endParaRPr lang="en-US" altLang="zh-CN" sz="1600" dirty="0"/>
          </a:p>
        </p:txBody>
      </p:sp>
      <p:cxnSp>
        <p:nvCxnSpPr>
          <p:cNvPr id="26" name="直接连接符 51"/>
          <p:cNvCxnSpPr/>
          <p:nvPr/>
        </p:nvCxnSpPr>
        <p:spPr>
          <a:xfrm flipH="1">
            <a:off x="1622341" y="5017013"/>
            <a:ext cx="1573247" cy="0"/>
          </a:xfrm>
          <a:prstGeom prst="line">
            <a:avLst/>
          </a:prstGeom>
          <a:solidFill>
            <a:srgbClr val="BEE358"/>
          </a:solidFill>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空心弧 35"/>
          <p:cNvSpPr/>
          <p:nvPr/>
        </p:nvSpPr>
        <p:spPr>
          <a:xfrm>
            <a:off x="1711500" y="1747605"/>
            <a:ext cx="1371320" cy="608339"/>
          </a:xfrm>
          <a:custGeom>
            <a:avLst/>
            <a:gdLst>
              <a:gd name="connsiteX0" fmla="*/ 0 w 1401406"/>
              <a:gd name="connsiteY0" fmla="*/ 700703 h 1401406"/>
              <a:gd name="connsiteX1" fmla="*/ 700703 w 1401406"/>
              <a:gd name="connsiteY1" fmla="*/ 0 h 1401406"/>
              <a:gd name="connsiteX2" fmla="*/ 1401406 w 1401406"/>
              <a:gd name="connsiteY2" fmla="*/ 700703 h 1401406"/>
              <a:gd name="connsiteX3" fmla="*/ 1051055 w 1401406"/>
              <a:gd name="connsiteY3" fmla="*/ 700703 h 1401406"/>
              <a:gd name="connsiteX4" fmla="*/ 700703 w 1401406"/>
              <a:gd name="connsiteY4" fmla="*/ 350351 h 1401406"/>
              <a:gd name="connsiteX5" fmla="*/ 350351 w 1401406"/>
              <a:gd name="connsiteY5" fmla="*/ 700703 h 1401406"/>
              <a:gd name="connsiteX6" fmla="*/ 0 w 1401406"/>
              <a:gd name="connsiteY6" fmla="*/ 700703 h 1401406"/>
              <a:gd name="connsiteX0-1" fmla="*/ 0 w 1401406"/>
              <a:gd name="connsiteY0-2" fmla="*/ 700703 h 700703"/>
              <a:gd name="connsiteX1-3" fmla="*/ 700703 w 1401406"/>
              <a:gd name="connsiteY1-4" fmla="*/ 0 h 700703"/>
              <a:gd name="connsiteX2-5" fmla="*/ 1401406 w 1401406"/>
              <a:gd name="connsiteY2-6" fmla="*/ 700703 h 700703"/>
              <a:gd name="connsiteX3-7" fmla="*/ 1051055 w 1401406"/>
              <a:gd name="connsiteY3-8" fmla="*/ 700703 h 700703"/>
              <a:gd name="connsiteX4-9" fmla="*/ 700703 w 1401406"/>
              <a:gd name="connsiteY4-10" fmla="*/ 350351 h 700703"/>
              <a:gd name="connsiteX5-11" fmla="*/ 350351 w 1401406"/>
              <a:gd name="connsiteY5-12" fmla="*/ 700703 h 700703"/>
              <a:gd name="connsiteX6-13" fmla="*/ 0 w 1401406"/>
              <a:gd name="connsiteY6-14" fmla="*/ 700703 h 7007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01406" h="700703">
                <a:moveTo>
                  <a:pt x="0" y="700703"/>
                </a:moveTo>
                <a:cubicBezTo>
                  <a:pt x="0" y="313715"/>
                  <a:pt x="313715" y="0"/>
                  <a:pt x="700703" y="0"/>
                </a:cubicBezTo>
                <a:cubicBezTo>
                  <a:pt x="1087691" y="0"/>
                  <a:pt x="1401406" y="313715"/>
                  <a:pt x="1401406" y="700703"/>
                </a:cubicBezTo>
                <a:lnTo>
                  <a:pt x="1051055" y="700703"/>
                </a:lnTo>
                <a:cubicBezTo>
                  <a:pt x="1051055" y="507209"/>
                  <a:pt x="894197" y="350351"/>
                  <a:pt x="700703" y="350351"/>
                </a:cubicBezTo>
                <a:cubicBezTo>
                  <a:pt x="507209" y="350351"/>
                  <a:pt x="350351" y="507209"/>
                  <a:pt x="350351" y="700703"/>
                </a:cubicBezTo>
                <a:lnTo>
                  <a:pt x="0" y="700703"/>
                </a:lnTo>
                <a:close/>
              </a:path>
            </a:pathLst>
          </a:cu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8" name="直接连接符 51"/>
          <p:cNvCxnSpPr/>
          <p:nvPr/>
        </p:nvCxnSpPr>
        <p:spPr>
          <a:xfrm flipH="1">
            <a:off x="4079990" y="5017013"/>
            <a:ext cx="1573247" cy="0"/>
          </a:xfrm>
          <a:prstGeom prst="line">
            <a:avLst/>
          </a:prstGeom>
          <a:solidFill>
            <a:srgbClr val="BEE358"/>
          </a:solidFill>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空心弧 35"/>
          <p:cNvSpPr/>
          <p:nvPr/>
        </p:nvSpPr>
        <p:spPr>
          <a:xfrm>
            <a:off x="4169149" y="1747605"/>
            <a:ext cx="1371320" cy="608339"/>
          </a:xfrm>
          <a:custGeom>
            <a:avLst/>
            <a:gdLst>
              <a:gd name="connsiteX0" fmla="*/ 0 w 1401406"/>
              <a:gd name="connsiteY0" fmla="*/ 700703 h 1401406"/>
              <a:gd name="connsiteX1" fmla="*/ 700703 w 1401406"/>
              <a:gd name="connsiteY1" fmla="*/ 0 h 1401406"/>
              <a:gd name="connsiteX2" fmla="*/ 1401406 w 1401406"/>
              <a:gd name="connsiteY2" fmla="*/ 700703 h 1401406"/>
              <a:gd name="connsiteX3" fmla="*/ 1051055 w 1401406"/>
              <a:gd name="connsiteY3" fmla="*/ 700703 h 1401406"/>
              <a:gd name="connsiteX4" fmla="*/ 700703 w 1401406"/>
              <a:gd name="connsiteY4" fmla="*/ 350351 h 1401406"/>
              <a:gd name="connsiteX5" fmla="*/ 350351 w 1401406"/>
              <a:gd name="connsiteY5" fmla="*/ 700703 h 1401406"/>
              <a:gd name="connsiteX6" fmla="*/ 0 w 1401406"/>
              <a:gd name="connsiteY6" fmla="*/ 700703 h 1401406"/>
              <a:gd name="connsiteX0-1" fmla="*/ 0 w 1401406"/>
              <a:gd name="connsiteY0-2" fmla="*/ 700703 h 700703"/>
              <a:gd name="connsiteX1-3" fmla="*/ 700703 w 1401406"/>
              <a:gd name="connsiteY1-4" fmla="*/ 0 h 700703"/>
              <a:gd name="connsiteX2-5" fmla="*/ 1401406 w 1401406"/>
              <a:gd name="connsiteY2-6" fmla="*/ 700703 h 700703"/>
              <a:gd name="connsiteX3-7" fmla="*/ 1051055 w 1401406"/>
              <a:gd name="connsiteY3-8" fmla="*/ 700703 h 700703"/>
              <a:gd name="connsiteX4-9" fmla="*/ 700703 w 1401406"/>
              <a:gd name="connsiteY4-10" fmla="*/ 350351 h 700703"/>
              <a:gd name="connsiteX5-11" fmla="*/ 350351 w 1401406"/>
              <a:gd name="connsiteY5-12" fmla="*/ 700703 h 700703"/>
              <a:gd name="connsiteX6-13" fmla="*/ 0 w 1401406"/>
              <a:gd name="connsiteY6-14" fmla="*/ 700703 h 7007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01406" h="700703">
                <a:moveTo>
                  <a:pt x="0" y="700703"/>
                </a:moveTo>
                <a:cubicBezTo>
                  <a:pt x="0" y="313715"/>
                  <a:pt x="313715" y="0"/>
                  <a:pt x="700703" y="0"/>
                </a:cubicBezTo>
                <a:cubicBezTo>
                  <a:pt x="1087691" y="0"/>
                  <a:pt x="1401406" y="313715"/>
                  <a:pt x="1401406" y="700703"/>
                </a:cubicBezTo>
                <a:lnTo>
                  <a:pt x="1051055" y="700703"/>
                </a:lnTo>
                <a:cubicBezTo>
                  <a:pt x="1051055" y="507209"/>
                  <a:pt x="894197" y="350351"/>
                  <a:pt x="700703" y="350351"/>
                </a:cubicBezTo>
                <a:cubicBezTo>
                  <a:pt x="507209" y="350351"/>
                  <a:pt x="350351" y="507209"/>
                  <a:pt x="350351" y="700703"/>
                </a:cubicBezTo>
                <a:lnTo>
                  <a:pt x="0" y="700703"/>
                </a:lnTo>
                <a:close/>
              </a:path>
            </a:pathLst>
          </a:cu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1" name="直接连接符 30"/>
          <p:cNvCxnSpPr/>
          <p:nvPr/>
        </p:nvCxnSpPr>
        <p:spPr>
          <a:xfrm flipH="1">
            <a:off x="6537637" y="5017013"/>
            <a:ext cx="1573247" cy="0"/>
          </a:xfrm>
          <a:prstGeom prst="line">
            <a:avLst/>
          </a:prstGeom>
          <a:solidFill>
            <a:srgbClr val="BEE358"/>
          </a:solidFill>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空心弧 35"/>
          <p:cNvSpPr/>
          <p:nvPr/>
        </p:nvSpPr>
        <p:spPr>
          <a:xfrm>
            <a:off x="6635342" y="1747605"/>
            <a:ext cx="1371320" cy="608339"/>
          </a:xfrm>
          <a:custGeom>
            <a:avLst/>
            <a:gdLst>
              <a:gd name="connsiteX0" fmla="*/ 0 w 1401406"/>
              <a:gd name="connsiteY0" fmla="*/ 700703 h 1401406"/>
              <a:gd name="connsiteX1" fmla="*/ 700703 w 1401406"/>
              <a:gd name="connsiteY1" fmla="*/ 0 h 1401406"/>
              <a:gd name="connsiteX2" fmla="*/ 1401406 w 1401406"/>
              <a:gd name="connsiteY2" fmla="*/ 700703 h 1401406"/>
              <a:gd name="connsiteX3" fmla="*/ 1051055 w 1401406"/>
              <a:gd name="connsiteY3" fmla="*/ 700703 h 1401406"/>
              <a:gd name="connsiteX4" fmla="*/ 700703 w 1401406"/>
              <a:gd name="connsiteY4" fmla="*/ 350351 h 1401406"/>
              <a:gd name="connsiteX5" fmla="*/ 350351 w 1401406"/>
              <a:gd name="connsiteY5" fmla="*/ 700703 h 1401406"/>
              <a:gd name="connsiteX6" fmla="*/ 0 w 1401406"/>
              <a:gd name="connsiteY6" fmla="*/ 700703 h 1401406"/>
              <a:gd name="connsiteX0-1" fmla="*/ 0 w 1401406"/>
              <a:gd name="connsiteY0-2" fmla="*/ 700703 h 700703"/>
              <a:gd name="connsiteX1-3" fmla="*/ 700703 w 1401406"/>
              <a:gd name="connsiteY1-4" fmla="*/ 0 h 700703"/>
              <a:gd name="connsiteX2-5" fmla="*/ 1401406 w 1401406"/>
              <a:gd name="connsiteY2-6" fmla="*/ 700703 h 700703"/>
              <a:gd name="connsiteX3-7" fmla="*/ 1051055 w 1401406"/>
              <a:gd name="connsiteY3-8" fmla="*/ 700703 h 700703"/>
              <a:gd name="connsiteX4-9" fmla="*/ 700703 w 1401406"/>
              <a:gd name="connsiteY4-10" fmla="*/ 350351 h 700703"/>
              <a:gd name="connsiteX5-11" fmla="*/ 350351 w 1401406"/>
              <a:gd name="connsiteY5-12" fmla="*/ 700703 h 700703"/>
              <a:gd name="connsiteX6-13" fmla="*/ 0 w 1401406"/>
              <a:gd name="connsiteY6-14" fmla="*/ 700703 h 7007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01406" h="700703">
                <a:moveTo>
                  <a:pt x="0" y="700703"/>
                </a:moveTo>
                <a:cubicBezTo>
                  <a:pt x="0" y="313715"/>
                  <a:pt x="313715" y="0"/>
                  <a:pt x="700703" y="0"/>
                </a:cubicBezTo>
                <a:cubicBezTo>
                  <a:pt x="1087691" y="0"/>
                  <a:pt x="1401406" y="313715"/>
                  <a:pt x="1401406" y="700703"/>
                </a:cubicBezTo>
                <a:lnTo>
                  <a:pt x="1051055" y="700703"/>
                </a:lnTo>
                <a:cubicBezTo>
                  <a:pt x="1051055" y="507209"/>
                  <a:pt x="894197" y="350351"/>
                  <a:pt x="700703" y="350351"/>
                </a:cubicBezTo>
                <a:cubicBezTo>
                  <a:pt x="507209" y="350351"/>
                  <a:pt x="350351" y="507209"/>
                  <a:pt x="350351" y="700703"/>
                </a:cubicBezTo>
                <a:lnTo>
                  <a:pt x="0" y="700703"/>
                </a:lnTo>
                <a:close/>
              </a:path>
            </a:pathLst>
          </a:cu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5" name="直接连接符 51"/>
          <p:cNvCxnSpPr/>
          <p:nvPr/>
        </p:nvCxnSpPr>
        <p:spPr>
          <a:xfrm flipH="1">
            <a:off x="8995284" y="5017013"/>
            <a:ext cx="1573247" cy="0"/>
          </a:xfrm>
          <a:prstGeom prst="line">
            <a:avLst/>
          </a:prstGeom>
          <a:solidFill>
            <a:srgbClr val="BEE358"/>
          </a:solidFill>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空心弧 35"/>
          <p:cNvSpPr/>
          <p:nvPr/>
        </p:nvSpPr>
        <p:spPr>
          <a:xfrm>
            <a:off x="9084443" y="1747605"/>
            <a:ext cx="1371320" cy="608339"/>
          </a:xfrm>
          <a:custGeom>
            <a:avLst/>
            <a:gdLst>
              <a:gd name="connsiteX0" fmla="*/ 0 w 1401406"/>
              <a:gd name="connsiteY0" fmla="*/ 700703 h 1401406"/>
              <a:gd name="connsiteX1" fmla="*/ 700703 w 1401406"/>
              <a:gd name="connsiteY1" fmla="*/ 0 h 1401406"/>
              <a:gd name="connsiteX2" fmla="*/ 1401406 w 1401406"/>
              <a:gd name="connsiteY2" fmla="*/ 700703 h 1401406"/>
              <a:gd name="connsiteX3" fmla="*/ 1051055 w 1401406"/>
              <a:gd name="connsiteY3" fmla="*/ 700703 h 1401406"/>
              <a:gd name="connsiteX4" fmla="*/ 700703 w 1401406"/>
              <a:gd name="connsiteY4" fmla="*/ 350351 h 1401406"/>
              <a:gd name="connsiteX5" fmla="*/ 350351 w 1401406"/>
              <a:gd name="connsiteY5" fmla="*/ 700703 h 1401406"/>
              <a:gd name="connsiteX6" fmla="*/ 0 w 1401406"/>
              <a:gd name="connsiteY6" fmla="*/ 700703 h 1401406"/>
              <a:gd name="connsiteX0-1" fmla="*/ 0 w 1401406"/>
              <a:gd name="connsiteY0-2" fmla="*/ 700703 h 700703"/>
              <a:gd name="connsiteX1-3" fmla="*/ 700703 w 1401406"/>
              <a:gd name="connsiteY1-4" fmla="*/ 0 h 700703"/>
              <a:gd name="connsiteX2-5" fmla="*/ 1401406 w 1401406"/>
              <a:gd name="connsiteY2-6" fmla="*/ 700703 h 700703"/>
              <a:gd name="connsiteX3-7" fmla="*/ 1051055 w 1401406"/>
              <a:gd name="connsiteY3-8" fmla="*/ 700703 h 700703"/>
              <a:gd name="connsiteX4-9" fmla="*/ 700703 w 1401406"/>
              <a:gd name="connsiteY4-10" fmla="*/ 350351 h 700703"/>
              <a:gd name="connsiteX5-11" fmla="*/ 350351 w 1401406"/>
              <a:gd name="connsiteY5-12" fmla="*/ 700703 h 700703"/>
              <a:gd name="connsiteX6-13" fmla="*/ 0 w 1401406"/>
              <a:gd name="connsiteY6-14" fmla="*/ 700703 h 7007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01406" h="700703">
                <a:moveTo>
                  <a:pt x="0" y="700703"/>
                </a:moveTo>
                <a:cubicBezTo>
                  <a:pt x="0" y="313715"/>
                  <a:pt x="313715" y="0"/>
                  <a:pt x="700703" y="0"/>
                </a:cubicBezTo>
                <a:cubicBezTo>
                  <a:pt x="1087691" y="0"/>
                  <a:pt x="1401406" y="313715"/>
                  <a:pt x="1401406" y="700703"/>
                </a:cubicBezTo>
                <a:lnTo>
                  <a:pt x="1051055" y="700703"/>
                </a:lnTo>
                <a:cubicBezTo>
                  <a:pt x="1051055" y="507209"/>
                  <a:pt x="894197" y="350351"/>
                  <a:pt x="700703" y="350351"/>
                </a:cubicBezTo>
                <a:cubicBezTo>
                  <a:pt x="507209" y="350351"/>
                  <a:pt x="350351" y="507209"/>
                  <a:pt x="350351" y="700703"/>
                </a:cubicBezTo>
                <a:lnTo>
                  <a:pt x="0" y="700703"/>
                </a:lnTo>
                <a:close/>
              </a:path>
            </a:pathLst>
          </a:custGeom>
          <a:solidFill>
            <a:srgbClr val="089D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Freeform 28"/>
          <p:cNvSpPr>
            <a:spLocks noChangeArrowheads="1"/>
          </p:cNvSpPr>
          <p:nvPr/>
        </p:nvSpPr>
        <p:spPr bwMode="auto">
          <a:xfrm>
            <a:off x="9589298" y="5144405"/>
            <a:ext cx="385217" cy="323854"/>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p:spPr>
        <p:txBody>
          <a:bodyPr wrap="none" anchor="ctr"/>
          <a:lstStyle/>
          <a:p>
            <a:endParaRPr lang="en-US" sz="900"/>
          </a:p>
        </p:txBody>
      </p:sp>
      <p:sp>
        <p:nvSpPr>
          <p:cNvPr id="39" name="Freeform 40"/>
          <p:cNvSpPr>
            <a:spLocks noChangeArrowheads="1"/>
          </p:cNvSpPr>
          <p:nvPr/>
        </p:nvSpPr>
        <p:spPr bwMode="auto">
          <a:xfrm>
            <a:off x="7199830" y="5229631"/>
            <a:ext cx="248859" cy="242040"/>
          </a:xfrm>
          <a:custGeom>
            <a:avLst/>
            <a:gdLst>
              <a:gd name="T0" fmla="*/ 311 w 320"/>
              <a:gd name="T1" fmla="*/ 0 h 312"/>
              <a:gd name="T2" fmla="*/ 311 w 320"/>
              <a:gd name="T3" fmla="*/ 0 h 312"/>
              <a:gd name="T4" fmla="*/ 293 w 320"/>
              <a:gd name="T5" fmla="*/ 0 h 312"/>
              <a:gd name="T6" fmla="*/ 284 w 320"/>
              <a:gd name="T7" fmla="*/ 9 h 312"/>
              <a:gd name="T8" fmla="*/ 284 w 320"/>
              <a:gd name="T9" fmla="*/ 72 h 312"/>
              <a:gd name="T10" fmla="*/ 160 w 320"/>
              <a:gd name="T11" fmla="*/ 160 h 312"/>
              <a:gd name="T12" fmla="*/ 36 w 320"/>
              <a:gd name="T13" fmla="*/ 72 h 312"/>
              <a:gd name="T14" fmla="*/ 36 w 320"/>
              <a:gd name="T15" fmla="*/ 9 h 312"/>
              <a:gd name="T16" fmla="*/ 28 w 320"/>
              <a:gd name="T17" fmla="*/ 0 h 312"/>
              <a:gd name="T18" fmla="*/ 9 w 320"/>
              <a:gd name="T19" fmla="*/ 0 h 312"/>
              <a:gd name="T20" fmla="*/ 0 w 320"/>
              <a:gd name="T21" fmla="*/ 9 h 312"/>
              <a:gd name="T22" fmla="*/ 0 w 320"/>
              <a:gd name="T23" fmla="*/ 72 h 312"/>
              <a:gd name="T24" fmla="*/ 134 w 320"/>
              <a:gd name="T25" fmla="*/ 196 h 312"/>
              <a:gd name="T26" fmla="*/ 134 w 320"/>
              <a:gd name="T27" fmla="*/ 266 h 312"/>
              <a:gd name="T28" fmla="*/ 72 w 320"/>
              <a:gd name="T29" fmla="*/ 266 h 312"/>
              <a:gd name="T30" fmla="*/ 63 w 320"/>
              <a:gd name="T31" fmla="*/ 275 h 312"/>
              <a:gd name="T32" fmla="*/ 63 w 320"/>
              <a:gd name="T33" fmla="*/ 302 h 312"/>
              <a:gd name="T34" fmla="*/ 72 w 320"/>
              <a:gd name="T35" fmla="*/ 311 h 312"/>
              <a:gd name="T36" fmla="*/ 249 w 320"/>
              <a:gd name="T37" fmla="*/ 311 h 312"/>
              <a:gd name="T38" fmla="*/ 257 w 320"/>
              <a:gd name="T39" fmla="*/ 302 h 312"/>
              <a:gd name="T40" fmla="*/ 257 w 320"/>
              <a:gd name="T41" fmla="*/ 275 h 312"/>
              <a:gd name="T42" fmla="*/ 249 w 320"/>
              <a:gd name="T43" fmla="*/ 266 h 312"/>
              <a:gd name="T44" fmla="*/ 187 w 320"/>
              <a:gd name="T45" fmla="*/ 266 h 312"/>
              <a:gd name="T46" fmla="*/ 187 w 320"/>
              <a:gd name="T47" fmla="*/ 196 h 312"/>
              <a:gd name="T48" fmla="*/ 319 w 320"/>
              <a:gd name="T49" fmla="*/ 72 h 312"/>
              <a:gd name="T50" fmla="*/ 319 w 320"/>
              <a:gd name="T51" fmla="*/ 9 h 312"/>
              <a:gd name="T52" fmla="*/ 311 w 320"/>
              <a:gd name="T5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312">
                <a:moveTo>
                  <a:pt x="311" y="0"/>
                </a:moveTo>
                <a:lnTo>
                  <a:pt x="311" y="0"/>
                </a:lnTo>
                <a:cubicBezTo>
                  <a:pt x="293" y="0"/>
                  <a:pt x="293" y="0"/>
                  <a:pt x="293" y="0"/>
                </a:cubicBezTo>
                <a:cubicBezTo>
                  <a:pt x="284" y="0"/>
                  <a:pt x="284" y="0"/>
                  <a:pt x="284" y="9"/>
                </a:cubicBezTo>
                <a:cubicBezTo>
                  <a:pt x="284" y="72"/>
                  <a:pt x="284" y="72"/>
                  <a:pt x="284" y="72"/>
                </a:cubicBezTo>
                <a:cubicBezTo>
                  <a:pt x="284" y="107"/>
                  <a:pt x="257" y="160"/>
                  <a:pt x="160" y="160"/>
                </a:cubicBezTo>
                <a:cubicBezTo>
                  <a:pt x="63" y="160"/>
                  <a:pt x="36" y="107"/>
                  <a:pt x="36" y="72"/>
                </a:cubicBezTo>
                <a:cubicBezTo>
                  <a:pt x="36" y="9"/>
                  <a:pt x="36" y="9"/>
                  <a:pt x="36" y="9"/>
                </a:cubicBezTo>
                <a:cubicBezTo>
                  <a:pt x="36" y="0"/>
                  <a:pt x="28" y="0"/>
                  <a:pt x="28" y="0"/>
                </a:cubicBezTo>
                <a:cubicBezTo>
                  <a:pt x="9" y="0"/>
                  <a:pt x="9" y="0"/>
                  <a:pt x="9" y="0"/>
                </a:cubicBezTo>
                <a:cubicBezTo>
                  <a:pt x="9" y="0"/>
                  <a:pt x="0" y="0"/>
                  <a:pt x="0" y="9"/>
                </a:cubicBezTo>
                <a:cubicBezTo>
                  <a:pt x="0" y="72"/>
                  <a:pt x="0" y="72"/>
                  <a:pt x="0" y="72"/>
                </a:cubicBezTo>
                <a:cubicBezTo>
                  <a:pt x="0" y="134"/>
                  <a:pt x="44" y="187"/>
                  <a:pt x="134" y="196"/>
                </a:cubicBezTo>
                <a:cubicBezTo>
                  <a:pt x="134" y="266"/>
                  <a:pt x="134" y="266"/>
                  <a:pt x="134" y="266"/>
                </a:cubicBezTo>
                <a:cubicBezTo>
                  <a:pt x="72" y="266"/>
                  <a:pt x="72" y="266"/>
                  <a:pt x="72" y="266"/>
                </a:cubicBezTo>
                <a:cubicBezTo>
                  <a:pt x="63" y="266"/>
                  <a:pt x="63" y="266"/>
                  <a:pt x="63" y="275"/>
                </a:cubicBezTo>
                <a:cubicBezTo>
                  <a:pt x="63" y="302"/>
                  <a:pt x="63" y="302"/>
                  <a:pt x="63" y="302"/>
                </a:cubicBezTo>
                <a:cubicBezTo>
                  <a:pt x="63" y="311"/>
                  <a:pt x="63" y="311"/>
                  <a:pt x="72" y="311"/>
                </a:cubicBezTo>
                <a:cubicBezTo>
                  <a:pt x="249" y="311"/>
                  <a:pt x="249" y="311"/>
                  <a:pt x="249" y="311"/>
                </a:cubicBezTo>
                <a:cubicBezTo>
                  <a:pt x="257" y="311"/>
                  <a:pt x="257" y="311"/>
                  <a:pt x="257" y="302"/>
                </a:cubicBezTo>
                <a:cubicBezTo>
                  <a:pt x="257" y="275"/>
                  <a:pt x="257" y="275"/>
                  <a:pt x="257" y="275"/>
                </a:cubicBezTo>
                <a:cubicBezTo>
                  <a:pt x="257" y="266"/>
                  <a:pt x="257" y="266"/>
                  <a:pt x="249" y="266"/>
                </a:cubicBezTo>
                <a:cubicBezTo>
                  <a:pt x="187" y="266"/>
                  <a:pt x="187" y="266"/>
                  <a:pt x="187" y="266"/>
                </a:cubicBezTo>
                <a:cubicBezTo>
                  <a:pt x="187" y="196"/>
                  <a:pt x="187" y="196"/>
                  <a:pt x="187" y="196"/>
                </a:cubicBezTo>
                <a:cubicBezTo>
                  <a:pt x="275" y="187"/>
                  <a:pt x="319" y="134"/>
                  <a:pt x="319" y="72"/>
                </a:cubicBezTo>
                <a:cubicBezTo>
                  <a:pt x="319" y="9"/>
                  <a:pt x="319" y="9"/>
                  <a:pt x="319" y="9"/>
                </a:cubicBezTo>
                <a:cubicBezTo>
                  <a:pt x="319" y="0"/>
                  <a:pt x="311" y="0"/>
                  <a:pt x="311" y="0"/>
                </a:cubicBezTo>
              </a:path>
            </a:pathLst>
          </a:custGeom>
          <a:solidFill>
            <a:schemeClr val="bg1"/>
          </a:solidFill>
          <a:ln>
            <a:noFill/>
          </a:ln>
          <a:effectLst/>
        </p:spPr>
        <p:txBody>
          <a:bodyPr wrap="none" anchor="ctr"/>
          <a:lstStyle/>
          <a:p>
            <a:endParaRPr lang="en-US" sz="900"/>
          </a:p>
        </p:txBody>
      </p:sp>
      <p:sp>
        <p:nvSpPr>
          <p:cNvPr id="40" name="Freeform 41"/>
          <p:cNvSpPr>
            <a:spLocks noChangeArrowheads="1"/>
          </p:cNvSpPr>
          <p:nvPr/>
        </p:nvSpPr>
        <p:spPr bwMode="auto">
          <a:xfrm>
            <a:off x="7268010" y="5229631"/>
            <a:ext cx="109089" cy="92044"/>
          </a:xfrm>
          <a:custGeom>
            <a:avLst/>
            <a:gdLst>
              <a:gd name="T0" fmla="*/ 71 w 143"/>
              <a:gd name="T1" fmla="*/ 116 h 117"/>
              <a:gd name="T2" fmla="*/ 71 w 143"/>
              <a:gd name="T3" fmla="*/ 116 h 117"/>
              <a:gd name="T4" fmla="*/ 142 w 143"/>
              <a:gd name="T5" fmla="*/ 72 h 117"/>
              <a:gd name="T6" fmla="*/ 142 w 143"/>
              <a:gd name="T7" fmla="*/ 0 h 117"/>
              <a:gd name="T8" fmla="*/ 0 w 143"/>
              <a:gd name="T9" fmla="*/ 0 h 117"/>
              <a:gd name="T10" fmla="*/ 0 w 143"/>
              <a:gd name="T11" fmla="*/ 72 h 117"/>
              <a:gd name="T12" fmla="*/ 71 w 143"/>
              <a:gd name="T13" fmla="*/ 116 h 117"/>
            </a:gdLst>
            <a:ahLst/>
            <a:cxnLst>
              <a:cxn ang="0">
                <a:pos x="T0" y="T1"/>
              </a:cxn>
              <a:cxn ang="0">
                <a:pos x="T2" y="T3"/>
              </a:cxn>
              <a:cxn ang="0">
                <a:pos x="T4" y="T5"/>
              </a:cxn>
              <a:cxn ang="0">
                <a:pos x="T6" y="T7"/>
              </a:cxn>
              <a:cxn ang="0">
                <a:pos x="T8" y="T9"/>
              </a:cxn>
              <a:cxn ang="0">
                <a:pos x="T10" y="T11"/>
              </a:cxn>
              <a:cxn ang="0">
                <a:pos x="T12" y="T13"/>
              </a:cxn>
            </a:cxnLst>
            <a:rect l="0" t="0" r="r" b="b"/>
            <a:pathLst>
              <a:path w="143" h="117">
                <a:moveTo>
                  <a:pt x="71" y="116"/>
                </a:moveTo>
                <a:lnTo>
                  <a:pt x="71" y="116"/>
                </a:lnTo>
                <a:cubicBezTo>
                  <a:pt x="133" y="116"/>
                  <a:pt x="142" y="90"/>
                  <a:pt x="142" y="72"/>
                </a:cubicBezTo>
                <a:cubicBezTo>
                  <a:pt x="142" y="0"/>
                  <a:pt x="142" y="0"/>
                  <a:pt x="142" y="0"/>
                </a:cubicBezTo>
                <a:cubicBezTo>
                  <a:pt x="0" y="0"/>
                  <a:pt x="0" y="0"/>
                  <a:pt x="0" y="0"/>
                </a:cubicBezTo>
                <a:cubicBezTo>
                  <a:pt x="0" y="72"/>
                  <a:pt x="0" y="72"/>
                  <a:pt x="0" y="72"/>
                </a:cubicBezTo>
                <a:cubicBezTo>
                  <a:pt x="0" y="90"/>
                  <a:pt x="9" y="116"/>
                  <a:pt x="71" y="116"/>
                </a:cubicBezTo>
              </a:path>
            </a:pathLst>
          </a:custGeom>
          <a:solidFill>
            <a:schemeClr val="bg1"/>
          </a:solidFill>
          <a:ln>
            <a:noFill/>
          </a:ln>
          <a:effectLst/>
        </p:spPr>
        <p:txBody>
          <a:bodyPr wrap="none" anchor="ctr"/>
          <a:lstStyle/>
          <a:p>
            <a:endParaRPr lang="en-US" sz="900"/>
          </a:p>
        </p:txBody>
      </p:sp>
      <p:sp>
        <p:nvSpPr>
          <p:cNvPr id="41" name="Freeform 42"/>
          <p:cNvSpPr>
            <a:spLocks noChangeArrowheads="1"/>
          </p:cNvSpPr>
          <p:nvPr/>
        </p:nvSpPr>
        <p:spPr bwMode="auto">
          <a:xfrm>
            <a:off x="7268010" y="5086452"/>
            <a:ext cx="109089" cy="115907"/>
          </a:xfrm>
          <a:custGeom>
            <a:avLst/>
            <a:gdLst>
              <a:gd name="T0" fmla="*/ 142 w 143"/>
              <a:gd name="T1" fmla="*/ 44 h 151"/>
              <a:gd name="T2" fmla="*/ 142 w 143"/>
              <a:gd name="T3" fmla="*/ 44 h 151"/>
              <a:gd name="T4" fmla="*/ 71 w 143"/>
              <a:gd name="T5" fmla="*/ 0 h 151"/>
              <a:gd name="T6" fmla="*/ 0 w 143"/>
              <a:gd name="T7" fmla="*/ 44 h 151"/>
              <a:gd name="T8" fmla="*/ 0 w 143"/>
              <a:gd name="T9" fmla="*/ 150 h 151"/>
              <a:gd name="T10" fmla="*/ 142 w 143"/>
              <a:gd name="T11" fmla="*/ 150 h 151"/>
              <a:gd name="T12" fmla="*/ 142 w 143"/>
              <a:gd name="T13" fmla="*/ 44 h 151"/>
            </a:gdLst>
            <a:ahLst/>
            <a:cxnLst>
              <a:cxn ang="0">
                <a:pos x="T0" y="T1"/>
              </a:cxn>
              <a:cxn ang="0">
                <a:pos x="T2" y="T3"/>
              </a:cxn>
              <a:cxn ang="0">
                <a:pos x="T4" y="T5"/>
              </a:cxn>
              <a:cxn ang="0">
                <a:pos x="T6" y="T7"/>
              </a:cxn>
              <a:cxn ang="0">
                <a:pos x="T8" y="T9"/>
              </a:cxn>
              <a:cxn ang="0">
                <a:pos x="T10" y="T11"/>
              </a:cxn>
              <a:cxn ang="0">
                <a:pos x="T12" y="T13"/>
              </a:cxn>
            </a:cxnLst>
            <a:rect l="0" t="0" r="r" b="b"/>
            <a:pathLst>
              <a:path w="143" h="151">
                <a:moveTo>
                  <a:pt x="142" y="44"/>
                </a:moveTo>
                <a:lnTo>
                  <a:pt x="142" y="44"/>
                </a:lnTo>
                <a:cubicBezTo>
                  <a:pt x="142" y="26"/>
                  <a:pt x="133" y="0"/>
                  <a:pt x="71" y="0"/>
                </a:cubicBezTo>
                <a:cubicBezTo>
                  <a:pt x="9" y="0"/>
                  <a:pt x="0" y="26"/>
                  <a:pt x="0" y="44"/>
                </a:cubicBezTo>
                <a:cubicBezTo>
                  <a:pt x="0" y="150"/>
                  <a:pt x="0" y="150"/>
                  <a:pt x="0" y="150"/>
                </a:cubicBezTo>
                <a:cubicBezTo>
                  <a:pt x="142" y="150"/>
                  <a:pt x="142" y="150"/>
                  <a:pt x="142" y="150"/>
                </a:cubicBezTo>
                <a:lnTo>
                  <a:pt x="142" y="44"/>
                </a:lnTo>
              </a:path>
            </a:pathLst>
          </a:custGeom>
          <a:solidFill>
            <a:schemeClr val="bg1"/>
          </a:solidFill>
          <a:ln>
            <a:noFill/>
          </a:ln>
          <a:effectLst/>
        </p:spPr>
        <p:txBody>
          <a:bodyPr wrap="none" anchor="ctr"/>
          <a:lstStyle/>
          <a:p>
            <a:endParaRPr lang="en-US" sz="900"/>
          </a:p>
        </p:txBody>
      </p:sp>
      <p:sp>
        <p:nvSpPr>
          <p:cNvPr id="42" name="Freeform 116"/>
          <p:cNvSpPr>
            <a:spLocks noChangeArrowheads="1"/>
          </p:cNvSpPr>
          <p:nvPr/>
        </p:nvSpPr>
        <p:spPr bwMode="auto">
          <a:xfrm>
            <a:off x="4694458" y="5113727"/>
            <a:ext cx="344311" cy="357944"/>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endParaRPr lang="en-US" sz="900"/>
          </a:p>
        </p:txBody>
      </p:sp>
      <p:sp>
        <p:nvSpPr>
          <p:cNvPr id="43" name="AutoShape 96"/>
          <p:cNvSpPr/>
          <p:nvPr/>
        </p:nvSpPr>
        <p:spPr bwMode="auto">
          <a:xfrm>
            <a:off x="2249554" y="5152763"/>
            <a:ext cx="318825" cy="3189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panose="020B0502020104020203" charset="0"/>
              <a:cs typeface="Gill Sans" panose="020B0502020104020203" charset="0"/>
              <a:sym typeface="Gill Sans" panose="020B0502020104020203" charset="0"/>
            </a:endParaRPr>
          </a:p>
        </p:txBody>
      </p:sp>
      <p:sp>
        <p:nvSpPr>
          <p:cNvPr id="44" name="TextBox 72"/>
          <p:cNvSpPr txBox="1"/>
          <p:nvPr/>
        </p:nvSpPr>
        <p:spPr>
          <a:xfrm>
            <a:off x="2097538" y="5488869"/>
            <a:ext cx="550151" cy="307777"/>
          </a:xfrm>
          <a:prstGeom prst="rect">
            <a:avLst/>
          </a:prstGeom>
          <a:noFill/>
        </p:spPr>
        <p:txBody>
          <a:bodyPr wrap="none" rtlCol="0">
            <a:spAutoFit/>
          </a:bodyPr>
          <a:lstStyle/>
          <a:p>
            <a:r>
              <a:rPr lang="en-US" sz="1400" dirty="0" smtClean="0">
                <a:solidFill>
                  <a:schemeClr val="bg1"/>
                </a:solidFill>
                <a:latin typeface="+mj-lt"/>
              </a:rPr>
              <a:t>2014</a:t>
            </a:r>
            <a:endParaRPr lang="en-US" sz="1400" dirty="0">
              <a:solidFill>
                <a:schemeClr val="bg1"/>
              </a:solidFill>
              <a:latin typeface="+mj-lt"/>
            </a:endParaRPr>
          </a:p>
        </p:txBody>
      </p:sp>
      <p:sp>
        <p:nvSpPr>
          <p:cNvPr id="45" name="TextBox 73"/>
          <p:cNvSpPr txBox="1"/>
          <p:nvPr/>
        </p:nvSpPr>
        <p:spPr>
          <a:xfrm>
            <a:off x="4565889" y="5488869"/>
            <a:ext cx="550151" cy="307777"/>
          </a:xfrm>
          <a:prstGeom prst="rect">
            <a:avLst/>
          </a:prstGeom>
          <a:noFill/>
        </p:spPr>
        <p:txBody>
          <a:bodyPr wrap="none" rtlCol="0">
            <a:spAutoFit/>
          </a:bodyPr>
          <a:lstStyle/>
          <a:p>
            <a:r>
              <a:rPr lang="en-US" sz="1400" dirty="0" smtClean="0">
                <a:solidFill>
                  <a:schemeClr val="bg1"/>
                </a:solidFill>
                <a:latin typeface="+mj-lt"/>
              </a:rPr>
              <a:t>2015</a:t>
            </a:r>
            <a:endParaRPr lang="en-US" sz="1400" dirty="0">
              <a:solidFill>
                <a:schemeClr val="bg1"/>
              </a:solidFill>
              <a:latin typeface="+mj-lt"/>
            </a:endParaRPr>
          </a:p>
        </p:txBody>
      </p:sp>
      <p:sp>
        <p:nvSpPr>
          <p:cNvPr id="46" name="TextBox 74"/>
          <p:cNvSpPr txBox="1"/>
          <p:nvPr/>
        </p:nvSpPr>
        <p:spPr>
          <a:xfrm>
            <a:off x="7028250" y="5493605"/>
            <a:ext cx="550151" cy="307777"/>
          </a:xfrm>
          <a:prstGeom prst="rect">
            <a:avLst/>
          </a:prstGeom>
          <a:noFill/>
        </p:spPr>
        <p:txBody>
          <a:bodyPr wrap="none" rtlCol="0">
            <a:spAutoFit/>
          </a:bodyPr>
          <a:lstStyle/>
          <a:p>
            <a:r>
              <a:rPr lang="en-US" sz="1400" dirty="0" smtClean="0">
                <a:solidFill>
                  <a:schemeClr val="bg1"/>
                </a:solidFill>
                <a:latin typeface="+mj-lt"/>
              </a:rPr>
              <a:t>2016</a:t>
            </a:r>
            <a:endParaRPr lang="en-US" sz="1400" dirty="0">
              <a:solidFill>
                <a:schemeClr val="bg1"/>
              </a:solidFill>
              <a:latin typeface="+mj-lt"/>
            </a:endParaRPr>
          </a:p>
        </p:txBody>
      </p:sp>
      <p:sp>
        <p:nvSpPr>
          <p:cNvPr id="47" name="TextBox 75"/>
          <p:cNvSpPr txBox="1"/>
          <p:nvPr/>
        </p:nvSpPr>
        <p:spPr>
          <a:xfrm>
            <a:off x="9492357" y="5492636"/>
            <a:ext cx="550151" cy="307777"/>
          </a:xfrm>
          <a:prstGeom prst="rect">
            <a:avLst/>
          </a:prstGeom>
          <a:noFill/>
        </p:spPr>
        <p:txBody>
          <a:bodyPr wrap="none" rtlCol="0">
            <a:spAutoFit/>
          </a:bodyPr>
          <a:lstStyle/>
          <a:p>
            <a:r>
              <a:rPr lang="en-US" sz="1400" dirty="0" smtClean="0">
                <a:solidFill>
                  <a:schemeClr val="bg1"/>
                </a:solidFill>
                <a:latin typeface="+mj-lt"/>
              </a:rPr>
              <a:t>2017</a:t>
            </a:r>
            <a:endParaRPr lang="en-US" sz="1400" dirty="0">
              <a:solidFill>
                <a:schemeClr val="bg1"/>
              </a:solidFill>
              <a:latin typeface="+mj-lt"/>
            </a:endParaRPr>
          </a:p>
        </p:txBody>
      </p:sp>
      <p:sp>
        <p:nvSpPr>
          <p:cNvPr id="48" name="Oval 77"/>
          <p:cNvSpPr/>
          <p:nvPr/>
        </p:nvSpPr>
        <p:spPr>
          <a:xfrm>
            <a:off x="2104645" y="2131780"/>
            <a:ext cx="585029" cy="585029"/>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latin typeface="+mj-lt"/>
              </a:rPr>
              <a:t>1</a:t>
            </a:r>
            <a:endParaRPr lang="en-US" sz="2800" b="1">
              <a:latin typeface="+mj-lt"/>
            </a:endParaRPr>
          </a:p>
        </p:txBody>
      </p:sp>
      <p:sp>
        <p:nvSpPr>
          <p:cNvPr id="49" name="Oval 78"/>
          <p:cNvSpPr/>
          <p:nvPr/>
        </p:nvSpPr>
        <p:spPr>
          <a:xfrm>
            <a:off x="4574097" y="2131780"/>
            <a:ext cx="585029" cy="585029"/>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latin typeface="+mj-lt"/>
              </a:rPr>
              <a:t>2</a:t>
            </a:r>
            <a:endParaRPr lang="en-US" sz="2800" b="1">
              <a:latin typeface="+mj-lt"/>
            </a:endParaRPr>
          </a:p>
        </p:txBody>
      </p:sp>
      <p:sp>
        <p:nvSpPr>
          <p:cNvPr id="50" name="Oval 79"/>
          <p:cNvSpPr/>
          <p:nvPr/>
        </p:nvSpPr>
        <p:spPr>
          <a:xfrm>
            <a:off x="7036458" y="2131779"/>
            <a:ext cx="585029" cy="585029"/>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latin typeface="+mj-lt"/>
              </a:rPr>
              <a:t>3</a:t>
            </a:r>
            <a:endParaRPr lang="en-US" sz="2800" b="1">
              <a:latin typeface="+mj-lt"/>
            </a:endParaRPr>
          </a:p>
        </p:txBody>
      </p:sp>
      <p:sp>
        <p:nvSpPr>
          <p:cNvPr id="51" name="Oval 80"/>
          <p:cNvSpPr/>
          <p:nvPr/>
        </p:nvSpPr>
        <p:spPr>
          <a:xfrm>
            <a:off x="9481727" y="2131778"/>
            <a:ext cx="585029" cy="585029"/>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latin typeface="+mj-lt"/>
              </a:rPr>
              <a:t>4</a:t>
            </a:r>
            <a:endParaRPr lang="en-US" sz="2800" b="1">
              <a:latin typeface="+mj-lt"/>
            </a:endParaRPr>
          </a:p>
        </p:txBody>
      </p:sp>
      <p:sp>
        <p:nvSpPr>
          <p:cNvPr id="52" name="文本框 51"/>
          <p:cNvSpPr txBox="1"/>
          <p:nvPr/>
        </p:nvSpPr>
        <p:spPr>
          <a:xfrm>
            <a:off x="1622348" y="3563536"/>
            <a:ext cx="1573238" cy="1015663"/>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bg1"/>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1729092" y="3289167"/>
            <a:ext cx="135974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060952" y="3563536"/>
            <a:ext cx="1573238" cy="1015663"/>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bg1"/>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167696" y="3289167"/>
            <a:ext cx="135974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6540170" y="3563536"/>
            <a:ext cx="1573238" cy="1015663"/>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bg1"/>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6646914" y="3289167"/>
            <a:ext cx="135974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8992762" y="3563536"/>
            <a:ext cx="1573238" cy="1015663"/>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bg1"/>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smtClean="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9099506" y="3289167"/>
            <a:ext cx="135974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up)">
                                      <p:cBhvr>
                                        <p:cTn id="15" dur="500"/>
                                        <p:tgtEl>
                                          <p:spTgt spid="3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000"/>
                                        <p:tgtEl>
                                          <p:spTgt spid="48"/>
                                        </p:tgtEl>
                                      </p:cBhvr>
                                    </p:animEffect>
                                    <p:anim calcmode="lin" valueType="num">
                                      <p:cBhvr>
                                        <p:cTn id="24" dur="1000" fill="hold"/>
                                        <p:tgtEl>
                                          <p:spTgt spid="48"/>
                                        </p:tgtEl>
                                        <p:attrNameLst>
                                          <p:attrName>ppt_x</p:attrName>
                                        </p:attrNameLst>
                                      </p:cBhvr>
                                      <p:tavLst>
                                        <p:tav tm="0">
                                          <p:val>
                                            <p:strVal val="#ppt_x"/>
                                          </p:val>
                                        </p:tav>
                                        <p:tav tm="100000">
                                          <p:val>
                                            <p:strVal val="#ppt_x"/>
                                          </p:val>
                                        </p:tav>
                                      </p:tavLst>
                                    </p:anim>
                                    <p:anim calcmode="lin" valueType="num">
                                      <p:cBhvr>
                                        <p:cTn id="25" dur="900" decel="100000" fill="hold"/>
                                        <p:tgtEl>
                                          <p:spTgt spid="4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1000"/>
                                        <p:tgtEl>
                                          <p:spTgt spid="49"/>
                                        </p:tgtEl>
                                      </p:cBhvr>
                                    </p:animEffect>
                                    <p:anim calcmode="lin" valueType="num">
                                      <p:cBhvr>
                                        <p:cTn id="30" dur="1000" fill="hold"/>
                                        <p:tgtEl>
                                          <p:spTgt spid="49"/>
                                        </p:tgtEl>
                                        <p:attrNameLst>
                                          <p:attrName>ppt_x</p:attrName>
                                        </p:attrNameLst>
                                      </p:cBhvr>
                                      <p:tavLst>
                                        <p:tav tm="0">
                                          <p:val>
                                            <p:strVal val="#ppt_x"/>
                                          </p:val>
                                        </p:tav>
                                        <p:tav tm="100000">
                                          <p:val>
                                            <p:strVal val="#ppt_x"/>
                                          </p:val>
                                        </p:tav>
                                      </p:tavLst>
                                    </p:anim>
                                    <p:anim calcmode="lin" valueType="num">
                                      <p:cBhvr>
                                        <p:cTn id="31" dur="900" decel="100000" fill="hold"/>
                                        <p:tgtEl>
                                          <p:spTgt spid="49"/>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1000"/>
                                        <p:tgtEl>
                                          <p:spTgt spid="50"/>
                                        </p:tgtEl>
                                      </p:cBhvr>
                                    </p:animEffect>
                                    <p:anim calcmode="lin" valueType="num">
                                      <p:cBhvr>
                                        <p:cTn id="36" dur="1000" fill="hold"/>
                                        <p:tgtEl>
                                          <p:spTgt spid="50"/>
                                        </p:tgtEl>
                                        <p:attrNameLst>
                                          <p:attrName>ppt_x</p:attrName>
                                        </p:attrNameLst>
                                      </p:cBhvr>
                                      <p:tavLst>
                                        <p:tav tm="0">
                                          <p:val>
                                            <p:strVal val="#ppt_x"/>
                                          </p:val>
                                        </p:tav>
                                        <p:tav tm="100000">
                                          <p:val>
                                            <p:strVal val="#ppt_x"/>
                                          </p:val>
                                        </p:tav>
                                      </p:tavLst>
                                    </p:anim>
                                    <p:anim calcmode="lin" valueType="num">
                                      <p:cBhvr>
                                        <p:cTn id="37" dur="900" decel="100000" fill="hold"/>
                                        <p:tgtEl>
                                          <p:spTgt spid="50"/>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1000"/>
                                        <p:tgtEl>
                                          <p:spTgt spid="51"/>
                                        </p:tgtEl>
                                      </p:cBhvr>
                                    </p:animEffect>
                                    <p:anim calcmode="lin" valueType="num">
                                      <p:cBhvr>
                                        <p:cTn id="42" dur="1000" fill="hold"/>
                                        <p:tgtEl>
                                          <p:spTgt spid="51"/>
                                        </p:tgtEl>
                                        <p:attrNameLst>
                                          <p:attrName>ppt_x</p:attrName>
                                        </p:attrNameLst>
                                      </p:cBhvr>
                                      <p:tavLst>
                                        <p:tav tm="0">
                                          <p:val>
                                            <p:strVal val="#ppt_x"/>
                                          </p:val>
                                        </p:tav>
                                        <p:tav tm="100000">
                                          <p:val>
                                            <p:strVal val="#ppt_x"/>
                                          </p:val>
                                        </p:tav>
                                      </p:tavLst>
                                    </p:anim>
                                    <p:anim calcmode="lin" valueType="num">
                                      <p:cBhvr>
                                        <p:cTn id="43" dur="900" decel="100000" fill="hold"/>
                                        <p:tgtEl>
                                          <p:spTgt spid="51"/>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p:cTn id="54" dur="500" fill="hold"/>
                                        <p:tgtEl>
                                          <p:spTgt spid="44"/>
                                        </p:tgtEl>
                                        <p:attrNameLst>
                                          <p:attrName>ppt_w</p:attrName>
                                        </p:attrNameLst>
                                      </p:cBhvr>
                                      <p:tavLst>
                                        <p:tav tm="0">
                                          <p:val>
                                            <p:fltVal val="0"/>
                                          </p:val>
                                        </p:tav>
                                        <p:tav tm="100000">
                                          <p:val>
                                            <p:strVal val="#ppt_w"/>
                                          </p:val>
                                        </p:tav>
                                      </p:tavLst>
                                    </p:anim>
                                    <p:anim calcmode="lin" valueType="num">
                                      <p:cBhvr>
                                        <p:cTn id="55" dur="500" fill="hold"/>
                                        <p:tgtEl>
                                          <p:spTgt spid="44"/>
                                        </p:tgtEl>
                                        <p:attrNameLst>
                                          <p:attrName>ppt_h</p:attrName>
                                        </p:attrNameLst>
                                      </p:cBhvr>
                                      <p:tavLst>
                                        <p:tav tm="0">
                                          <p:val>
                                            <p:fltVal val="0"/>
                                          </p:val>
                                        </p:tav>
                                        <p:tav tm="100000">
                                          <p:val>
                                            <p:strVal val="#ppt_h"/>
                                          </p:val>
                                        </p:tav>
                                      </p:tavLst>
                                    </p:anim>
                                    <p:animEffect transition="in" filter="fade">
                                      <p:cBhvr>
                                        <p:cTn id="56" dur="500"/>
                                        <p:tgtEl>
                                          <p:spTgt spid="44"/>
                                        </p:tgtEl>
                                      </p:cBhvr>
                                    </p:animEffect>
                                  </p:childTnLst>
                                </p:cTn>
                              </p:par>
                            </p:childTnLst>
                          </p:cTn>
                        </p:par>
                        <p:par>
                          <p:cTn id="57" fill="hold">
                            <p:stCondLst>
                              <p:cond delay="4000"/>
                            </p:stCondLst>
                            <p:childTnLst>
                              <p:par>
                                <p:cTn id="58" presetID="53" presetClass="entr" presetSubtype="16"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p:cTn id="60" dur="500" fill="hold"/>
                                        <p:tgtEl>
                                          <p:spTgt spid="42"/>
                                        </p:tgtEl>
                                        <p:attrNameLst>
                                          <p:attrName>ppt_w</p:attrName>
                                        </p:attrNameLst>
                                      </p:cBhvr>
                                      <p:tavLst>
                                        <p:tav tm="0">
                                          <p:val>
                                            <p:fltVal val="0"/>
                                          </p:val>
                                        </p:tav>
                                        <p:tav tm="100000">
                                          <p:val>
                                            <p:strVal val="#ppt_w"/>
                                          </p:val>
                                        </p:tav>
                                      </p:tavLst>
                                    </p:anim>
                                    <p:anim calcmode="lin" valueType="num">
                                      <p:cBhvr>
                                        <p:cTn id="61" dur="500" fill="hold"/>
                                        <p:tgtEl>
                                          <p:spTgt spid="42"/>
                                        </p:tgtEl>
                                        <p:attrNameLst>
                                          <p:attrName>ppt_h</p:attrName>
                                        </p:attrNameLst>
                                      </p:cBhvr>
                                      <p:tavLst>
                                        <p:tav tm="0">
                                          <p:val>
                                            <p:fltVal val="0"/>
                                          </p:val>
                                        </p:tav>
                                        <p:tav tm="100000">
                                          <p:val>
                                            <p:strVal val="#ppt_h"/>
                                          </p:val>
                                        </p:tav>
                                      </p:tavLst>
                                    </p:anim>
                                    <p:animEffect transition="in" filter="fade">
                                      <p:cBhvr>
                                        <p:cTn id="62" dur="500"/>
                                        <p:tgtEl>
                                          <p:spTgt spid="42"/>
                                        </p:tgtEl>
                                      </p:cBhvr>
                                    </p:animEffect>
                                  </p:childTnLst>
                                </p:cTn>
                              </p:par>
                            </p:childTnLst>
                          </p:cTn>
                        </p:par>
                        <p:par>
                          <p:cTn id="63" fill="hold">
                            <p:stCondLst>
                              <p:cond delay="4500"/>
                            </p:stCondLst>
                            <p:childTnLst>
                              <p:par>
                                <p:cTn id="64" presetID="53" presetClass="entr" presetSubtype="16"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fltVal val="0"/>
                                          </p:val>
                                        </p:tav>
                                        <p:tav tm="100000">
                                          <p:val>
                                            <p:strVal val="#ppt_w"/>
                                          </p:val>
                                        </p:tav>
                                      </p:tavLst>
                                    </p:anim>
                                    <p:anim calcmode="lin" valueType="num">
                                      <p:cBhvr>
                                        <p:cTn id="67" dur="500" fill="hold"/>
                                        <p:tgtEl>
                                          <p:spTgt spid="45"/>
                                        </p:tgtEl>
                                        <p:attrNameLst>
                                          <p:attrName>ppt_h</p:attrName>
                                        </p:attrNameLst>
                                      </p:cBhvr>
                                      <p:tavLst>
                                        <p:tav tm="0">
                                          <p:val>
                                            <p:fltVal val="0"/>
                                          </p:val>
                                        </p:tav>
                                        <p:tav tm="100000">
                                          <p:val>
                                            <p:strVal val="#ppt_h"/>
                                          </p:val>
                                        </p:tav>
                                      </p:tavLst>
                                    </p:anim>
                                    <p:animEffect transition="in" filter="fade">
                                      <p:cBhvr>
                                        <p:cTn id="68" dur="500"/>
                                        <p:tgtEl>
                                          <p:spTgt spid="45"/>
                                        </p:tgtEl>
                                      </p:cBhvr>
                                    </p:animEffect>
                                  </p:childTnLst>
                                </p:cTn>
                              </p:par>
                            </p:childTnLst>
                          </p:cTn>
                        </p:par>
                        <p:par>
                          <p:cTn id="69" fill="hold">
                            <p:stCondLst>
                              <p:cond delay="5000"/>
                            </p:stCondLst>
                            <p:childTnLst>
                              <p:par>
                                <p:cTn id="70" presetID="53" presetClass="entr" presetSubtype="16" fill="hold" grpId="0" nodeType="afterEffect">
                                  <p:stCondLst>
                                    <p:cond delay="0"/>
                                  </p:stCondLst>
                                  <p:childTnLst>
                                    <p:set>
                                      <p:cBhvr>
                                        <p:cTn id="71" dur="1" fill="hold">
                                          <p:stCondLst>
                                            <p:cond delay="0"/>
                                          </p:stCondLst>
                                        </p:cTn>
                                        <p:tgtEl>
                                          <p:spTgt spid="46"/>
                                        </p:tgtEl>
                                        <p:attrNameLst>
                                          <p:attrName>style.visibility</p:attrName>
                                        </p:attrNameLst>
                                      </p:cBhvr>
                                      <p:to>
                                        <p:strVal val="visible"/>
                                      </p:to>
                                    </p:set>
                                    <p:anim calcmode="lin" valueType="num">
                                      <p:cBhvr>
                                        <p:cTn id="72" dur="500" fill="hold"/>
                                        <p:tgtEl>
                                          <p:spTgt spid="46"/>
                                        </p:tgtEl>
                                        <p:attrNameLst>
                                          <p:attrName>ppt_w</p:attrName>
                                        </p:attrNameLst>
                                      </p:cBhvr>
                                      <p:tavLst>
                                        <p:tav tm="0">
                                          <p:val>
                                            <p:fltVal val="0"/>
                                          </p:val>
                                        </p:tav>
                                        <p:tav tm="100000">
                                          <p:val>
                                            <p:strVal val="#ppt_w"/>
                                          </p:val>
                                        </p:tav>
                                      </p:tavLst>
                                    </p:anim>
                                    <p:anim calcmode="lin" valueType="num">
                                      <p:cBhvr>
                                        <p:cTn id="73" dur="500" fill="hold"/>
                                        <p:tgtEl>
                                          <p:spTgt spid="46"/>
                                        </p:tgtEl>
                                        <p:attrNameLst>
                                          <p:attrName>ppt_h</p:attrName>
                                        </p:attrNameLst>
                                      </p:cBhvr>
                                      <p:tavLst>
                                        <p:tav tm="0">
                                          <p:val>
                                            <p:fltVal val="0"/>
                                          </p:val>
                                        </p:tav>
                                        <p:tav tm="100000">
                                          <p:val>
                                            <p:strVal val="#ppt_h"/>
                                          </p:val>
                                        </p:tav>
                                      </p:tavLst>
                                    </p:anim>
                                    <p:animEffect transition="in" filter="fade">
                                      <p:cBhvr>
                                        <p:cTn id="74" dur="500"/>
                                        <p:tgtEl>
                                          <p:spTgt spid="46"/>
                                        </p:tgtEl>
                                      </p:cBhvr>
                                    </p:animEffect>
                                  </p:childTnLst>
                                </p:cTn>
                              </p:par>
                            </p:childTnLst>
                          </p:cTn>
                        </p:par>
                        <p:par>
                          <p:cTn id="75" fill="hold">
                            <p:stCondLst>
                              <p:cond delay="5500"/>
                            </p:stCondLst>
                            <p:childTnLst>
                              <p:par>
                                <p:cTn id="76" presetID="53" presetClass="entr" presetSubtype="16"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p:cTn id="78" dur="500" fill="hold"/>
                                        <p:tgtEl>
                                          <p:spTgt spid="37"/>
                                        </p:tgtEl>
                                        <p:attrNameLst>
                                          <p:attrName>ppt_w</p:attrName>
                                        </p:attrNameLst>
                                      </p:cBhvr>
                                      <p:tavLst>
                                        <p:tav tm="0">
                                          <p:val>
                                            <p:fltVal val="0"/>
                                          </p:val>
                                        </p:tav>
                                        <p:tav tm="100000">
                                          <p:val>
                                            <p:strVal val="#ppt_w"/>
                                          </p:val>
                                        </p:tav>
                                      </p:tavLst>
                                    </p:anim>
                                    <p:anim calcmode="lin" valueType="num">
                                      <p:cBhvr>
                                        <p:cTn id="79" dur="500" fill="hold"/>
                                        <p:tgtEl>
                                          <p:spTgt spid="37"/>
                                        </p:tgtEl>
                                        <p:attrNameLst>
                                          <p:attrName>ppt_h</p:attrName>
                                        </p:attrNameLst>
                                      </p:cBhvr>
                                      <p:tavLst>
                                        <p:tav tm="0">
                                          <p:val>
                                            <p:fltVal val="0"/>
                                          </p:val>
                                        </p:tav>
                                        <p:tav tm="100000">
                                          <p:val>
                                            <p:strVal val="#ppt_h"/>
                                          </p:val>
                                        </p:tav>
                                      </p:tavLst>
                                    </p:anim>
                                    <p:animEffect transition="in" filter="fade">
                                      <p:cBhvr>
                                        <p:cTn id="80" dur="500"/>
                                        <p:tgtEl>
                                          <p:spTgt spid="37"/>
                                        </p:tgtEl>
                                      </p:cBhvr>
                                    </p:animEffect>
                                  </p:childTnLst>
                                </p:cTn>
                              </p:par>
                            </p:childTnLst>
                          </p:cTn>
                        </p:par>
                        <p:par>
                          <p:cTn id="81" fill="hold">
                            <p:stCondLst>
                              <p:cond delay="6000"/>
                            </p:stCondLst>
                            <p:childTnLst>
                              <p:par>
                                <p:cTn id="82" presetID="53" presetClass="entr" presetSubtype="16" fill="hold" grpId="0" nodeType="after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p:cTn id="84" dur="500" fill="hold"/>
                                        <p:tgtEl>
                                          <p:spTgt spid="47"/>
                                        </p:tgtEl>
                                        <p:attrNameLst>
                                          <p:attrName>ppt_w</p:attrName>
                                        </p:attrNameLst>
                                      </p:cBhvr>
                                      <p:tavLst>
                                        <p:tav tm="0">
                                          <p:val>
                                            <p:fltVal val="0"/>
                                          </p:val>
                                        </p:tav>
                                        <p:tav tm="100000">
                                          <p:val>
                                            <p:strVal val="#ppt_w"/>
                                          </p:val>
                                        </p:tav>
                                      </p:tavLst>
                                    </p:anim>
                                    <p:anim calcmode="lin" valueType="num">
                                      <p:cBhvr>
                                        <p:cTn id="85" dur="500" fill="hold"/>
                                        <p:tgtEl>
                                          <p:spTgt spid="47"/>
                                        </p:tgtEl>
                                        <p:attrNameLst>
                                          <p:attrName>ppt_h</p:attrName>
                                        </p:attrNameLst>
                                      </p:cBhvr>
                                      <p:tavLst>
                                        <p:tav tm="0">
                                          <p:val>
                                            <p:fltVal val="0"/>
                                          </p:val>
                                        </p:tav>
                                        <p:tav tm="100000">
                                          <p:val>
                                            <p:strVal val="#ppt_h"/>
                                          </p:val>
                                        </p:tav>
                                      </p:tavLst>
                                    </p:anim>
                                    <p:animEffect transition="in" filter="fade">
                                      <p:cBhvr>
                                        <p:cTn id="8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3" grpId="0" animBg="1"/>
      <p:bldP spid="36" grpId="0" animBg="1"/>
      <p:bldP spid="37" grpId="0" animBg="1"/>
      <p:bldP spid="42" grpId="0" animBg="1"/>
      <p:bldP spid="43" grpId="0" animBg="1"/>
      <p:bldP spid="44" grpId="0"/>
      <p:bldP spid="45" grpId="0"/>
      <p:bldP spid="46" grpId="0"/>
      <p:bldP spid="47" grpId="0"/>
      <p:bldP spid="48" grpId="0" animBg="1"/>
      <p:bldP spid="49" grpId="0" animBg="1"/>
      <p:bldP spid="50" grpId="0" animBg="1"/>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906486" y="3417590"/>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3" name="文本框 22"/>
          <p:cNvSpPr txBox="1"/>
          <p:nvPr/>
        </p:nvSpPr>
        <p:spPr>
          <a:xfrm>
            <a:off x="5937575" y="2836314"/>
            <a:ext cx="4959929"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682192" y="1230148"/>
            <a:ext cx="4532078" cy="4502996"/>
            <a:chOff x="1245373" y="996543"/>
            <a:chExt cx="5002306" cy="4970205"/>
          </a:xfrm>
        </p:grpSpPr>
        <p:sp>
          <p:nvSpPr>
            <p:cNvPr id="25" name="任意多边形 24"/>
            <p:cNvSpPr/>
            <p:nvPr/>
          </p:nvSpPr>
          <p:spPr>
            <a:xfrm flipV="1">
              <a:off x="1245373"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flipV="1">
              <a:off x="2568775" y="3966812"/>
              <a:ext cx="2359540" cy="1999936"/>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flipV="1">
              <a:off x="1514403"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flipV="1">
              <a:off x="2757191" y="4066311"/>
              <a:ext cx="2001754" cy="1719078"/>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flipH="1" flipV="1">
              <a:off x="4536989"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29"/>
            <p:cNvSpPr/>
            <p:nvPr/>
          </p:nvSpPr>
          <p:spPr>
            <a:xfrm flipH="1" flipV="1">
              <a:off x="4534298"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2982602" y="996543"/>
              <a:ext cx="1593372" cy="1133196"/>
              <a:chOff x="1743075" y="720725"/>
              <a:chExt cx="5573713" cy="3963988"/>
            </a:xfrm>
            <a:solidFill>
              <a:schemeClr val="bg1"/>
            </a:solidFill>
          </p:grpSpPr>
          <p:sp>
            <p:nvSpPr>
              <p:cNvPr id="32"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3"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4"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5"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grpSp>
      <p:sp>
        <p:nvSpPr>
          <p:cNvPr id="36" name="文本框 35"/>
          <p:cNvSpPr txBox="1"/>
          <p:nvPr/>
        </p:nvSpPr>
        <p:spPr>
          <a:xfrm>
            <a:off x="3076188" y="2419413"/>
            <a:ext cx="2024135" cy="1862048"/>
          </a:xfrm>
          <a:prstGeom prst="rect">
            <a:avLst/>
          </a:prstGeom>
          <a:noFill/>
        </p:spPr>
        <p:txBody>
          <a:bodyPr wrap="square" rtlCol="0">
            <a:spAutoFit/>
          </a:bodyPr>
          <a:lstStyle/>
          <a:p>
            <a:pPr algn="ctr"/>
            <a:r>
              <a:rPr lang="en-US" altLang="zh-CN" sz="11500" dirty="0" smtClean="0">
                <a:solidFill>
                  <a:schemeClr val="bg1"/>
                </a:solidFill>
                <a:latin typeface="Road Rage" pitchFamily="50" charset="0"/>
              </a:rPr>
              <a:t>o4</a:t>
            </a:r>
            <a:endParaRPr lang="zh-CN" altLang="en-US" sz="11500" dirty="0">
              <a:solidFill>
                <a:schemeClr val="bg1"/>
              </a:solidFill>
              <a:latin typeface="Road Rage" pitchFamily="50"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04</a:t>
            </a:r>
            <a:endParaRPr lang="zh-CN" altLang="en-US" sz="3200" dirty="0">
              <a:solidFill>
                <a:schemeClr val="bg1"/>
              </a:solidFill>
            </a:endParaRPr>
          </a:p>
        </p:txBody>
      </p:sp>
      <p:sp>
        <p:nvSpPr>
          <p:cNvPr id="8" name="文本框 7"/>
          <p:cNvSpPr txBox="1"/>
          <p:nvPr/>
        </p:nvSpPr>
        <p:spPr>
          <a:xfrm>
            <a:off x="1669948" y="544892"/>
            <a:ext cx="495992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69948" y="8551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3" name="Group 1"/>
          <p:cNvGrpSpPr/>
          <p:nvPr/>
        </p:nvGrpSpPr>
        <p:grpSpPr>
          <a:xfrm>
            <a:off x="5289145" y="1798541"/>
            <a:ext cx="1610729" cy="4921420"/>
            <a:chOff x="5221029" y="1340128"/>
            <a:chExt cx="1748552" cy="5342526"/>
          </a:xfrm>
        </p:grpSpPr>
        <p:cxnSp>
          <p:nvCxnSpPr>
            <p:cNvPr id="38" name="直接连接符 106"/>
            <p:cNvCxnSpPr>
              <a:cxnSpLocks noChangeShapeType="1"/>
              <a:endCxn id="39" idx="0"/>
            </p:cNvCxnSpPr>
            <p:nvPr/>
          </p:nvCxnSpPr>
          <p:spPr bwMode="auto">
            <a:xfrm flipH="1">
              <a:off x="6095305" y="1340128"/>
              <a:ext cx="695" cy="4992816"/>
            </a:xfrm>
            <a:prstGeom prst="line">
              <a:avLst/>
            </a:prstGeom>
            <a:noFill/>
            <a:ln w="28575" algn="ctr">
              <a:solidFill>
                <a:schemeClr val="tx1">
                  <a:lumMod val="50000"/>
                  <a:lumOff val="50000"/>
                </a:schemeClr>
              </a:solidFill>
              <a:prstDash val="sysDash"/>
              <a:round/>
              <a:headEnd type="oval"/>
            </a:ln>
            <a:extLst>
              <a:ext uri="{909E8E84-426E-40DD-AFC4-6F175D3DCCD1}">
                <a14:hiddenFill xmlns:a14="http://schemas.microsoft.com/office/drawing/2010/main">
                  <a:noFill/>
                </a14:hiddenFill>
              </a:ext>
            </a:extLst>
          </p:spPr>
        </p:cxnSp>
        <p:sp>
          <p:nvSpPr>
            <p:cNvPr id="39" name="Oval 65"/>
            <p:cNvSpPr>
              <a:spLocks noChangeArrowheads="1"/>
            </p:cNvSpPr>
            <p:nvPr/>
          </p:nvSpPr>
          <p:spPr bwMode="auto">
            <a:xfrm flipH="1">
              <a:off x="5221029" y="6332944"/>
              <a:ext cx="1748552" cy="349710"/>
            </a:xfrm>
            <a:prstGeom prst="ellipse">
              <a:avLst/>
            </a:prstGeom>
            <a:gradFill rotWithShape="1">
              <a:gsLst>
                <a:gs pos="0">
                  <a:schemeClr val="bg2">
                    <a:gamma/>
                    <a:shade val="46275"/>
                    <a:invGamma/>
                  </a:schemeClr>
                </a:gs>
                <a:gs pos="100000">
                  <a:schemeClr val="bg2">
                    <a:alpha val="0"/>
                  </a:schemeClr>
                </a:gs>
              </a:gsLst>
              <a:path path="shape">
                <a:fillToRect l="50000" t="50000" r="50000" b="50000"/>
              </a:path>
            </a:gradFill>
            <a:ln w="9525">
              <a:noFill/>
              <a:round/>
            </a:ln>
            <a:effectLst/>
          </p:spPr>
          <p:txBody>
            <a:bodyPr wrap="none" anchor="ctr"/>
            <a:lstStyle/>
            <a:p>
              <a:pPr>
                <a:defRPr/>
              </a:pPr>
              <a:endParaRPr lang="zh-CN" altLang="en-US">
                <a:latin typeface="Arial" panose="020B0604020202020204" pitchFamily="34" charset="0"/>
              </a:endParaRPr>
            </a:p>
          </p:txBody>
        </p:sp>
      </p:grpSp>
      <p:sp>
        <p:nvSpPr>
          <p:cNvPr id="14" name="椭圆 107"/>
          <p:cNvSpPr/>
          <p:nvPr/>
        </p:nvSpPr>
        <p:spPr>
          <a:xfrm>
            <a:off x="5995994" y="2245386"/>
            <a:ext cx="198997" cy="198997"/>
          </a:xfrm>
          <a:prstGeom prst="ellipse">
            <a:avLst/>
          </a:prstGeom>
          <a:solidFill>
            <a:srgbClr val="089DA3"/>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Times New Roman" panose="02020603050405020304" charset="0"/>
            </a:endParaRPr>
          </a:p>
        </p:txBody>
      </p:sp>
      <p:sp>
        <p:nvSpPr>
          <p:cNvPr id="15" name="等腰三角形 111"/>
          <p:cNvSpPr/>
          <p:nvPr/>
        </p:nvSpPr>
        <p:spPr bwMode="auto">
          <a:xfrm rot="16200000">
            <a:off x="6158030" y="1942951"/>
            <a:ext cx="1159660" cy="826240"/>
          </a:xfrm>
          <a:prstGeom prst="triangle">
            <a:avLst/>
          </a:prstGeom>
          <a:solidFill>
            <a:srgbClr val="089DA3"/>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Times New Roman" panose="02020603050405020304" charset="0"/>
            </a:endParaRPr>
          </a:p>
        </p:txBody>
      </p:sp>
      <p:sp>
        <p:nvSpPr>
          <p:cNvPr id="16" name="等腰三角形 7"/>
          <p:cNvSpPr/>
          <p:nvPr/>
        </p:nvSpPr>
        <p:spPr bwMode="auto">
          <a:xfrm rot="16200000">
            <a:off x="6434419" y="2228112"/>
            <a:ext cx="589335" cy="826240"/>
          </a:xfrm>
          <a:custGeom>
            <a:avLst/>
            <a:gdLst>
              <a:gd name="connsiteX0" fmla="*/ 0 w 1584176"/>
              <a:gd name="connsiteY0" fmla="*/ 1224136 h 1224136"/>
              <a:gd name="connsiteX1" fmla="*/ 792088 w 1584176"/>
              <a:gd name="connsiteY1" fmla="*/ 0 h 1224136"/>
              <a:gd name="connsiteX2" fmla="*/ 1584176 w 1584176"/>
              <a:gd name="connsiteY2" fmla="*/ 1224136 h 1224136"/>
              <a:gd name="connsiteX3" fmla="*/ 0 w 1584176"/>
              <a:gd name="connsiteY3" fmla="*/ 1224136 h 1224136"/>
              <a:gd name="connsiteX0-1" fmla="*/ 0 w 805701"/>
              <a:gd name="connsiteY0-2" fmla="*/ 1224136 h 1224136"/>
              <a:gd name="connsiteX1-3" fmla="*/ 792088 w 805701"/>
              <a:gd name="connsiteY1-4" fmla="*/ 0 h 1224136"/>
              <a:gd name="connsiteX2-5" fmla="*/ 805701 w 805701"/>
              <a:gd name="connsiteY2-6" fmla="*/ 1224136 h 1224136"/>
              <a:gd name="connsiteX3-7" fmla="*/ 0 w 805701"/>
              <a:gd name="connsiteY3-8" fmla="*/ 1224136 h 1224136"/>
            </a:gdLst>
            <a:ahLst/>
            <a:cxnLst>
              <a:cxn ang="0">
                <a:pos x="connsiteX0-1" y="connsiteY0-2"/>
              </a:cxn>
              <a:cxn ang="0">
                <a:pos x="connsiteX1-3" y="connsiteY1-4"/>
              </a:cxn>
              <a:cxn ang="0">
                <a:pos x="connsiteX2-5" y="connsiteY2-6"/>
              </a:cxn>
              <a:cxn ang="0">
                <a:pos x="connsiteX3-7" y="connsiteY3-8"/>
              </a:cxn>
            </a:cxnLst>
            <a:rect l="l" t="t" r="r" b="b"/>
            <a:pathLst>
              <a:path w="805701" h="1224136">
                <a:moveTo>
                  <a:pt x="0" y="1224136"/>
                </a:moveTo>
                <a:lnTo>
                  <a:pt x="792088" y="0"/>
                </a:lnTo>
                <a:lnTo>
                  <a:pt x="805701" y="1224136"/>
                </a:lnTo>
                <a:lnTo>
                  <a:pt x="0" y="1224136"/>
                </a:lnTo>
                <a:close/>
              </a:path>
            </a:pathLst>
          </a:custGeom>
          <a:solidFill>
            <a:srgbClr val="067A80"/>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Times New Roman" panose="02020603050405020304" charset="0"/>
              <a:ea typeface="宋体" pitchFamily="2" charset="-122"/>
            </a:endParaRPr>
          </a:p>
        </p:txBody>
      </p:sp>
      <p:sp>
        <p:nvSpPr>
          <p:cNvPr id="17" name="椭圆 113"/>
          <p:cNvSpPr/>
          <p:nvPr/>
        </p:nvSpPr>
        <p:spPr>
          <a:xfrm>
            <a:off x="5995011" y="3350595"/>
            <a:ext cx="198997" cy="198997"/>
          </a:xfrm>
          <a:prstGeom prst="ellipse">
            <a:avLst/>
          </a:prstGeom>
          <a:solidFill>
            <a:srgbClr val="089DA3"/>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Times New Roman" panose="02020603050405020304" charset="0"/>
            </a:endParaRPr>
          </a:p>
        </p:txBody>
      </p:sp>
      <p:sp>
        <p:nvSpPr>
          <p:cNvPr id="18" name="等腰三角形 117"/>
          <p:cNvSpPr/>
          <p:nvPr/>
        </p:nvSpPr>
        <p:spPr bwMode="auto">
          <a:xfrm rot="5400000" flipH="1">
            <a:off x="4854329" y="3071170"/>
            <a:ext cx="1159660" cy="824776"/>
          </a:xfrm>
          <a:prstGeom prst="triangle">
            <a:avLst/>
          </a:prstGeom>
          <a:solidFill>
            <a:srgbClr val="089DA3"/>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Times New Roman" panose="02020603050405020304" charset="0"/>
            </a:endParaRPr>
          </a:p>
        </p:txBody>
      </p:sp>
      <p:sp>
        <p:nvSpPr>
          <p:cNvPr id="19" name="等腰三角形 7"/>
          <p:cNvSpPr/>
          <p:nvPr/>
        </p:nvSpPr>
        <p:spPr bwMode="auto">
          <a:xfrm rot="5400000" flipH="1">
            <a:off x="5148264" y="3356333"/>
            <a:ext cx="589336" cy="824776"/>
          </a:xfrm>
          <a:custGeom>
            <a:avLst/>
            <a:gdLst>
              <a:gd name="connsiteX0" fmla="*/ 0 w 1584176"/>
              <a:gd name="connsiteY0" fmla="*/ 1224136 h 1224136"/>
              <a:gd name="connsiteX1" fmla="*/ 792088 w 1584176"/>
              <a:gd name="connsiteY1" fmla="*/ 0 h 1224136"/>
              <a:gd name="connsiteX2" fmla="*/ 1584176 w 1584176"/>
              <a:gd name="connsiteY2" fmla="*/ 1224136 h 1224136"/>
              <a:gd name="connsiteX3" fmla="*/ 0 w 1584176"/>
              <a:gd name="connsiteY3" fmla="*/ 1224136 h 1224136"/>
              <a:gd name="connsiteX0-1" fmla="*/ 0 w 805701"/>
              <a:gd name="connsiteY0-2" fmla="*/ 1224136 h 1224136"/>
              <a:gd name="connsiteX1-3" fmla="*/ 792088 w 805701"/>
              <a:gd name="connsiteY1-4" fmla="*/ 0 h 1224136"/>
              <a:gd name="connsiteX2-5" fmla="*/ 805701 w 805701"/>
              <a:gd name="connsiteY2-6" fmla="*/ 1224136 h 1224136"/>
              <a:gd name="connsiteX3-7" fmla="*/ 0 w 805701"/>
              <a:gd name="connsiteY3-8" fmla="*/ 1224136 h 1224136"/>
            </a:gdLst>
            <a:ahLst/>
            <a:cxnLst>
              <a:cxn ang="0">
                <a:pos x="connsiteX0-1" y="connsiteY0-2"/>
              </a:cxn>
              <a:cxn ang="0">
                <a:pos x="connsiteX1-3" y="connsiteY1-4"/>
              </a:cxn>
              <a:cxn ang="0">
                <a:pos x="connsiteX2-5" y="connsiteY2-6"/>
              </a:cxn>
              <a:cxn ang="0">
                <a:pos x="connsiteX3-7" y="connsiteY3-8"/>
              </a:cxn>
            </a:cxnLst>
            <a:rect l="l" t="t" r="r" b="b"/>
            <a:pathLst>
              <a:path w="805701" h="1224136">
                <a:moveTo>
                  <a:pt x="0" y="1224136"/>
                </a:moveTo>
                <a:lnTo>
                  <a:pt x="792088" y="0"/>
                </a:lnTo>
                <a:lnTo>
                  <a:pt x="805701" y="1224136"/>
                </a:lnTo>
                <a:lnTo>
                  <a:pt x="0" y="1224136"/>
                </a:lnTo>
                <a:close/>
              </a:path>
            </a:pathLst>
          </a:custGeom>
          <a:solidFill>
            <a:srgbClr val="067A80"/>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Times New Roman" panose="02020603050405020304" charset="0"/>
              <a:ea typeface="宋体" pitchFamily="2" charset="-122"/>
            </a:endParaRPr>
          </a:p>
        </p:txBody>
      </p:sp>
      <p:sp>
        <p:nvSpPr>
          <p:cNvPr id="20" name="椭圆 119"/>
          <p:cNvSpPr/>
          <p:nvPr/>
        </p:nvSpPr>
        <p:spPr>
          <a:xfrm>
            <a:off x="5995994" y="4455805"/>
            <a:ext cx="198997" cy="198997"/>
          </a:xfrm>
          <a:prstGeom prst="ellipse">
            <a:avLst/>
          </a:prstGeom>
          <a:solidFill>
            <a:srgbClr val="089DA3"/>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Times New Roman" panose="02020603050405020304" charset="0"/>
            </a:endParaRPr>
          </a:p>
        </p:txBody>
      </p:sp>
      <p:sp>
        <p:nvSpPr>
          <p:cNvPr id="21" name="等腰三角形 123"/>
          <p:cNvSpPr/>
          <p:nvPr/>
        </p:nvSpPr>
        <p:spPr bwMode="auto">
          <a:xfrm rot="16200000">
            <a:off x="6158031" y="4173064"/>
            <a:ext cx="1159660" cy="826240"/>
          </a:xfrm>
          <a:prstGeom prst="triangle">
            <a:avLst/>
          </a:prstGeom>
          <a:solidFill>
            <a:srgbClr val="089DA3"/>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Times New Roman" panose="02020603050405020304" charset="0"/>
            </a:endParaRPr>
          </a:p>
        </p:txBody>
      </p:sp>
      <p:sp>
        <p:nvSpPr>
          <p:cNvPr id="22" name="等腰三角形 7"/>
          <p:cNvSpPr/>
          <p:nvPr/>
        </p:nvSpPr>
        <p:spPr bwMode="auto">
          <a:xfrm rot="16200000">
            <a:off x="6434419" y="4458227"/>
            <a:ext cx="589336" cy="826240"/>
          </a:xfrm>
          <a:custGeom>
            <a:avLst/>
            <a:gdLst>
              <a:gd name="connsiteX0" fmla="*/ 0 w 1584176"/>
              <a:gd name="connsiteY0" fmla="*/ 1224136 h 1224136"/>
              <a:gd name="connsiteX1" fmla="*/ 792088 w 1584176"/>
              <a:gd name="connsiteY1" fmla="*/ 0 h 1224136"/>
              <a:gd name="connsiteX2" fmla="*/ 1584176 w 1584176"/>
              <a:gd name="connsiteY2" fmla="*/ 1224136 h 1224136"/>
              <a:gd name="connsiteX3" fmla="*/ 0 w 1584176"/>
              <a:gd name="connsiteY3" fmla="*/ 1224136 h 1224136"/>
              <a:gd name="connsiteX0-1" fmla="*/ 0 w 805701"/>
              <a:gd name="connsiteY0-2" fmla="*/ 1224136 h 1224136"/>
              <a:gd name="connsiteX1-3" fmla="*/ 792088 w 805701"/>
              <a:gd name="connsiteY1-4" fmla="*/ 0 h 1224136"/>
              <a:gd name="connsiteX2-5" fmla="*/ 805701 w 805701"/>
              <a:gd name="connsiteY2-6" fmla="*/ 1224136 h 1224136"/>
              <a:gd name="connsiteX3-7" fmla="*/ 0 w 805701"/>
              <a:gd name="connsiteY3-8" fmla="*/ 1224136 h 1224136"/>
            </a:gdLst>
            <a:ahLst/>
            <a:cxnLst>
              <a:cxn ang="0">
                <a:pos x="connsiteX0-1" y="connsiteY0-2"/>
              </a:cxn>
              <a:cxn ang="0">
                <a:pos x="connsiteX1-3" y="connsiteY1-4"/>
              </a:cxn>
              <a:cxn ang="0">
                <a:pos x="connsiteX2-5" y="connsiteY2-6"/>
              </a:cxn>
              <a:cxn ang="0">
                <a:pos x="connsiteX3-7" y="connsiteY3-8"/>
              </a:cxn>
            </a:cxnLst>
            <a:rect l="l" t="t" r="r" b="b"/>
            <a:pathLst>
              <a:path w="805701" h="1224136">
                <a:moveTo>
                  <a:pt x="0" y="1224136"/>
                </a:moveTo>
                <a:lnTo>
                  <a:pt x="792088" y="0"/>
                </a:lnTo>
                <a:lnTo>
                  <a:pt x="805701" y="1224136"/>
                </a:lnTo>
                <a:lnTo>
                  <a:pt x="0" y="1224136"/>
                </a:lnTo>
                <a:close/>
              </a:path>
            </a:pathLst>
          </a:custGeom>
          <a:solidFill>
            <a:srgbClr val="067A80"/>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Times New Roman" panose="02020603050405020304" charset="0"/>
              <a:ea typeface="宋体" pitchFamily="2" charset="-122"/>
            </a:endParaRPr>
          </a:p>
        </p:txBody>
      </p:sp>
      <p:sp>
        <p:nvSpPr>
          <p:cNvPr id="23" name="椭圆 125"/>
          <p:cNvSpPr/>
          <p:nvPr/>
        </p:nvSpPr>
        <p:spPr>
          <a:xfrm>
            <a:off x="5995011" y="5561014"/>
            <a:ext cx="198997" cy="198997"/>
          </a:xfrm>
          <a:prstGeom prst="ellipse">
            <a:avLst/>
          </a:prstGeom>
          <a:solidFill>
            <a:srgbClr val="089DA3"/>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Times New Roman" panose="02020603050405020304" charset="0"/>
            </a:endParaRPr>
          </a:p>
        </p:txBody>
      </p:sp>
      <p:sp>
        <p:nvSpPr>
          <p:cNvPr id="24" name="等腰三角形 129"/>
          <p:cNvSpPr/>
          <p:nvPr/>
        </p:nvSpPr>
        <p:spPr bwMode="auto">
          <a:xfrm rot="5400000" flipH="1">
            <a:off x="4854327" y="5260337"/>
            <a:ext cx="1159660" cy="824777"/>
          </a:xfrm>
          <a:prstGeom prst="triangle">
            <a:avLst/>
          </a:prstGeom>
          <a:solidFill>
            <a:srgbClr val="089DA3"/>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Times New Roman" panose="02020603050405020304" charset="0"/>
            </a:endParaRPr>
          </a:p>
        </p:txBody>
      </p:sp>
      <p:sp>
        <p:nvSpPr>
          <p:cNvPr id="25" name="等腰三角形 7"/>
          <p:cNvSpPr/>
          <p:nvPr/>
        </p:nvSpPr>
        <p:spPr bwMode="auto">
          <a:xfrm rot="5400000" flipH="1">
            <a:off x="5148264" y="5545499"/>
            <a:ext cx="589335" cy="824777"/>
          </a:xfrm>
          <a:custGeom>
            <a:avLst/>
            <a:gdLst>
              <a:gd name="connsiteX0" fmla="*/ 0 w 1584176"/>
              <a:gd name="connsiteY0" fmla="*/ 1224136 h 1224136"/>
              <a:gd name="connsiteX1" fmla="*/ 792088 w 1584176"/>
              <a:gd name="connsiteY1" fmla="*/ 0 h 1224136"/>
              <a:gd name="connsiteX2" fmla="*/ 1584176 w 1584176"/>
              <a:gd name="connsiteY2" fmla="*/ 1224136 h 1224136"/>
              <a:gd name="connsiteX3" fmla="*/ 0 w 1584176"/>
              <a:gd name="connsiteY3" fmla="*/ 1224136 h 1224136"/>
              <a:gd name="connsiteX0-1" fmla="*/ 0 w 805701"/>
              <a:gd name="connsiteY0-2" fmla="*/ 1224136 h 1224136"/>
              <a:gd name="connsiteX1-3" fmla="*/ 792088 w 805701"/>
              <a:gd name="connsiteY1-4" fmla="*/ 0 h 1224136"/>
              <a:gd name="connsiteX2-5" fmla="*/ 805701 w 805701"/>
              <a:gd name="connsiteY2-6" fmla="*/ 1224136 h 1224136"/>
              <a:gd name="connsiteX3-7" fmla="*/ 0 w 805701"/>
              <a:gd name="connsiteY3-8" fmla="*/ 1224136 h 1224136"/>
            </a:gdLst>
            <a:ahLst/>
            <a:cxnLst>
              <a:cxn ang="0">
                <a:pos x="connsiteX0-1" y="connsiteY0-2"/>
              </a:cxn>
              <a:cxn ang="0">
                <a:pos x="connsiteX1-3" y="connsiteY1-4"/>
              </a:cxn>
              <a:cxn ang="0">
                <a:pos x="connsiteX2-5" y="connsiteY2-6"/>
              </a:cxn>
              <a:cxn ang="0">
                <a:pos x="connsiteX3-7" y="connsiteY3-8"/>
              </a:cxn>
            </a:cxnLst>
            <a:rect l="l" t="t" r="r" b="b"/>
            <a:pathLst>
              <a:path w="805701" h="1224136">
                <a:moveTo>
                  <a:pt x="0" y="1224136"/>
                </a:moveTo>
                <a:lnTo>
                  <a:pt x="792088" y="0"/>
                </a:lnTo>
                <a:lnTo>
                  <a:pt x="805701" y="1224136"/>
                </a:lnTo>
                <a:lnTo>
                  <a:pt x="0" y="1224136"/>
                </a:lnTo>
                <a:close/>
              </a:path>
            </a:pathLst>
          </a:custGeom>
          <a:solidFill>
            <a:srgbClr val="067A80"/>
          </a:solidFill>
          <a:ln w="25400" cap="flat" cmpd="sng" algn="ctr">
            <a:noFill/>
            <a:prstDash val="solid"/>
          </a:ln>
          <a:effectLst/>
        </p:spPr>
        <p:txBody>
          <a:bodyPr anchor="ctr"/>
          <a:lstStyle/>
          <a:p>
            <a:pPr algn="ctr" fontAlgn="auto">
              <a:spcBef>
                <a:spcPts val="0"/>
              </a:spcBef>
              <a:spcAft>
                <a:spcPts val="0"/>
              </a:spcAft>
              <a:defRPr/>
            </a:pPr>
            <a:endParaRPr lang="zh-CN" altLang="en-US" kern="0">
              <a:solidFill>
                <a:sysClr val="window" lastClr="FFFFFF"/>
              </a:solidFill>
              <a:latin typeface="Times New Roman" panose="02020603050405020304" charset="0"/>
              <a:ea typeface="宋体" pitchFamily="2" charset="-122"/>
            </a:endParaRPr>
          </a:p>
        </p:txBody>
      </p:sp>
      <p:sp>
        <p:nvSpPr>
          <p:cNvPr id="26" name="矩形 4"/>
          <p:cNvSpPr/>
          <p:nvPr/>
        </p:nvSpPr>
        <p:spPr bwMode="auto">
          <a:xfrm flipH="1">
            <a:off x="2645416" y="5030013"/>
            <a:ext cx="2718874" cy="1260564"/>
          </a:xfrm>
          <a:custGeom>
            <a:avLst/>
            <a:gdLst/>
            <a:ahLst/>
            <a:cxnLst/>
            <a:rect l="l" t="t" r="r" b="b"/>
            <a:pathLst>
              <a:path w="2952328" h="1368152">
                <a:moveTo>
                  <a:pt x="0" y="0"/>
                </a:moveTo>
                <a:lnTo>
                  <a:pt x="2952328" y="0"/>
                </a:lnTo>
                <a:lnTo>
                  <a:pt x="2952328" y="1368152"/>
                </a:lnTo>
                <a:lnTo>
                  <a:pt x="0" y="1368152"/>
                </a:lnTo>
                <a:lnTo>
                  <a:pt x="0" y="1044043"/>
                </a:lnTo>
                <a:cubicBezTo>
                  <a:pt x="157683" y="1000614"/>
                  <a:pt x="272712" y="855778"/>
                  <a:pt x="272712" y="684077"/>
                </a:cubicBezTo>
                <a:cubicBezTo>
                  <a:pt x="272712" y="512376"/>
                  <a:pt x="157683" y="367540"/>
                  <a:pt x="0" y="324111"/>
                </a:cubicBezTo>
                <a:close/>
              </a:path>
            </a:pathLst>
          </a:custGeom>
          <a:solidFill>
            <a:srgbClr val="089DA3"/>
          </a:solidFill>
          <a:ln w="127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Times New Roman" panose="02020603050405020304" charset="0"/>
            </a:endParaRPr>
          </a:p>
        </p:txBody>
      </p:sp>
      <p:sp>
        <p:nvSpPr>
          <p:cNvPr id="27" name="TextBox 28"/>
          <p:cNvSpPr txBox="1"/>
          <p:nvPr/>
        </p:nvSpPr>
        <p:spPr>
          <a:xfrm>
            <a:off x="6234074" y="5443865"/>
            <a:ext cx="908133" cy="382275"/>
          </a:xfrm>
          <a:prstGeom prst="rect">
            <a:avLst/>
          </a:prstGeom>
          <a:noFill/>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just" eaLnBrk="1" hangingPunct="1">
              <a:lnSpc>
                <a:spcPct val="130000"/>
              </a:lnSpc>
            </a:pPr>
            <a:r>
              <a:rPr lang="en-US" altLang="zh-CN" dirty="0">
                <a:solidFill>
                  <a:srgbClr val="595959"/>
                </a:solidFill>
                <a:ea typeface="微软雅黑" panose="020B0503020204020204" pitchFamily="34" charset="-122"/>
              </a:rPr>
              <a:t>text</a:t>
            </a:r>
            <a:endParaRPr lang="en-US" altLang="zh-CN" sz="3600" dirty="0">
              <a:solidFill>
                <a:srgbClr val="595959"/>
              </a:solidFill>
              <a:ea typeface="微软雅黑" panose="020B0503020204020204" pitchFamily="34" charset="-122"/>
            </a:endParaRPr>
          </a:p>
        </p:txBody>
      </p:sp>
      <p:sp>
        <p:nvSpPr>
          <p:cNvPr id="28" name="TextBox 29"/>
          <p:cNvSpPr txBox="1"/>
          <p:nvPr/>
        </p:nvSpPr>
        <p:spPr>
          <a:xfrm>
            <a:off x="5109511" y="4307603"/>
            <a:ext cx="908132" cy="382275"/>
          </a:xfrm>
          <a:prstGeom prst="rect">
            <a:avLst/>
          </a:prstGeom>
          <a:noFill/>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just" eaLnBrk="1" hangingPunct="1">
              <a:lnSpc>
                <a:spcPct val="130000"/>
              </a:lnSpc>
            </a:pPr>
            <a:r>
              <a:rPr lang="en-US" altLang="zh-CN" dirty="0">
                <a:solidFill>
                  <a:srgbClr val="595959"/>
                </a:solidFill>
                <a:ea typeface="微软雅黑" panose="020B0503020204020204" pitchFamily="34" charset="-122"/>
              </a:rPr>
              <a:t>text</a:t>
            </a:r>
            <a:endParaRPr lang="en-US" altLang="zh-CN" sz="3600" dirty="0">
              <a:solidFill>
                <a:srgbClr val="595959"/>
              </a:solidFill>
              <a:ea typeface="微软雅黑" panose="020B0503020204020204" pitchFamily="34" charset="-122"/>
            </a:endParaRPr>
          </a:p>
        </p:txBody>
      </p:sp>
      <p:sp>
        <p:nvSpPr>
          <p:cNvPr id="29" name="TextBox 30"/>
          <p:cNvSpPr txBox="1"/>
          <p:nvPr/>
        </p:nvSpPr>
        <p:spPr>
          <a:xfrm>
            <a:off x="6236999" y="3212288"/>
            <a:ext cx="909595" cy="382275"/>
          </a:xfrm>
          <a:prstGeom prst="rect">
            <a:avLst/>
          </a:prstGeom>
          <a:noFill/>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just" eaLnBrk="1" hangingPunct="1">
              <a:lnSpc>
                <a:spcPct val="130000"/>
              </a:lnSpc>
            </a:pPr>
            <a:r>
              <a:rPr lang="en-US" altLang="zh-CN" dirty="0">
                <a:solidFill>
                  <a:srgbClr val="595959"/>
                </a:solidFill>
                <a:ea typeface="微软雅黑" panose="020B0503020204020204" pitchFamily="34" charset="-122"/>
              </a:rPr>
              <a:t>text</a:t>
            </a:r>
            <a:endParaRPr lang="en-US" altLang="zh-CN" sz="3600" dirty="0">
              <a:solidFill>
                <a:srgbClr val="595959"/>
              </a:solidFill>
              <a:ea typeface="微软雅黑" panose="020B0503020204020204" pitchFamily="34" charset="-122"/>
            </a:endParaRPr>
          </a:p>
        </p:txBody>
      </p:sp>
      <p:sp>
        <p:nvSpPr>
          <p:cNvPr id="31" name="TextBox 31"/>
          <p:cNvSpPr txBox="1"/>
          <p:nvPr/>
        </p:nvSpPr>
        <p:spPr>
          <a:xfrm>
            <a:off x="5143145" y="2112585"/>
            <a:ext cx="909595" cy="389954"/>
          </a:xfrm>
          <a:prstGeom prst="rect">
            <a:avLst/>
          </a:prstGeom>
          <a:noFill/>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just" eaLnBrk="1" hangingPunct="1">
              <a:lnSpc>
                <a:spcPct val="130000"/>
              </a:lnSpc>
            </a:pPr>
            <a:r>
              <a:rPr lang="en-US" altLang="zh-CN" b="1" dirty="0" smtClean="0">
                <a:solidFill>
                  <a:srgbClr val="595959"/>
                </a:solidFill>
                <a:latin typeface="+mj-lt"/>
                <a:ea typeface="微软雅黑" panose="020B0503020204020204" pitchFamily="34" charset="-122"/>
              </a:rPr>
              <a:t>text</a:t>
            </a:r>
            <a:endParaRPr lang="en-US" altLang="zh-CN" sz="3600" b="1" dirty="0">
              <a:solidFill>
                <a:srgbClr val="595959"/>
              </a:solidFill>
              <a:latin typeface="+mj-lt"/>
              <a:ea typeface="微软雅黑" panose="020B0503020204020204" pitchFamily="34" charset="-122"/>
            </a:endParaRPr>
          </a:p>
        </p:txBody>
      </p:sp>
      <p:sp>
        <p:nvSpPr>
          <p:cNvPr id="33" name="TextBox 40"/>
          <p:cNvSpPr txBox="1"/>
          <p:nvPr/>
        </p:nvSpPr>
        <p:spPr>
          <a:xfrm>
            <a:off x="5656883" y="1436929"/>
            <a:ext cx="943875" cy="368573"/>
          </a:xfrm>
          <a:prstGeom prst="rect">
            <a:avLst/>
          </a:prstGeom>
          <a:noFill/>
        </p:spPr>
        <p:txBody>
          <a:bodyPr wrap="none" rtlCol="0">
            <a:spAutoFit/>
          </a:bodyPr>
          <a:lstStyle/>
          <a:p>
            <a:r>
              <a:rPr lang="en-US" sz="2000" dirty="0" smtClean="0">
                <a:solidFill>
                  <a:schemeClr val="tx1">
                    <a:lumMod val="65000"/>
                    <a:lumOff val="35000"/>
                  </a:schemeClr>
                </a:solidFill>
                <a:latin typeface="+mj-lt"/>
              </a:rPr>
              <a:t>START </a:t>
            </a:r>
            <a:endParaRPr lang="en-US" sz="2000" dirty="0">
              <a:solidFill>
                <a:schemeClr val="tx1">
                  <a:lumMod val="65000"/>
                  <a:lumOff val="35000"/>
                </a:schemeClr>
              </a:solidFill>
              <a:latin typeface="+mj-lt"/>
            </a:endParaRPr>
          </a:p>
        </p:txBody>
      </p:sp>
      <p:sp>
        <p:nvSpPr>
          <p:cNvPr id="35" name="矩形 4"/>
          <p:cNvSpPr/>
          <p:nvPr/>
        </p:nvSpPr>
        <p:spPr bwMode="auto">
          <a:xfrm flipH="1">
            <a:off x="2645416" y="2848115"/>
            <a:ext cx="2718874" cy="1260564"/>
          </a:xfrm>
          <a:custGeom>
            <a:avLst/>
            <a:gdLst/>
            <a:ahLst/>
            <a:cxnLst/>
            <a:rect l="l" t="t" r="r" b="b"/>
            <a:pathLst>
              <a:path w="2952328" h="1368152">
                <a:moveTo>
                  <a:pt x="0" y="0"/>
                </a:moveTo>
                <a:lnTo>
                  <a:pt x="2952328" y="0"/>
                </a:lnTo>
                <a:lnTo>
                  <a:pt x="2952328" y="1368152"/>
                </a:lnTo>
                <a:lnTo>
                  <a:pt x="0" y="1368152"/>
                </a:lnTo>
                <a:lnTo>
                  <a:pt x="0" y="1044043"/>
                </a:lnTo>
                <a:cubicBezTo>
                  <a:pt x="157683" y="1000614"/>
                  <a:pt x="272712" y="855778"/>
                  <a:pt x="272712" y="684077"/>
                </a:cubicBezTo>
                <a:cubicBezTo>
                  <a:pt x="272712" y="512376"/>
                  <a:pt x="157683" y="367540"/>
                  <a:pt x="0" y="324111"/>
                </a:cubicBezTo>
                <a:close/>
              </a:path>
            </a:pathLst>
          </a:custGeom>
          <a:solidFill>
            <a:srgbClr val="089DA3"/>
          </a:solidFill>
          <a:ln w="127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Times New Roman" panose="02020603050405020304" charset="0"/>
            </a:endParaRPr>
          </a:p>
        </p:txBody>
      </p:sp>
      <p:sp>
        <p:nvSpPr>
          <p:cNvPr id="36" name="矩形 4"/>
          <p:cNvSpPr/>
          <p:nvPr/>
        </p:nvSpPr>
        <p:spPr bwMode="auto">
          <a:xfrm>
            <a:off x="6806126" y="1714602"/>
            <a:ext cx="2718874" cy="1260564"/>
          </a:xfrm>
          <a:custGeom>
            <a:avLst/>
            <a:gdLst/>
            <a:ahLst/>
            <a:cxnLst/>
            <a:rect l="l" t="t" r="r" b="b"/>
            <a:pathLst>
              <a:path w="2952328" h="1368152">
                <a:moveTo>
                  <a:pt x="0" y="0"/>
                </a:moveTo>
                <a:lnTo>
                  <a:pt x="2952328" y="0"/>
                </a:lnTo>
                <a:lnTo>
                  <a:pt x="2952328" y="1368152"/>
                </a:lnTo>
                <a:lnTo>
                  <a:pt x="0" y="1368152"/>
                </a:lnTo>
                <a:lnTo>
                  <a:pt x="0" y="1044043"/>
                </a:lnTo>
                <a:cubicBezTo>
                  <a:pt x="157683" y="1000614"/>
                  <a:pt x="272712" y="855778"/>
                  <a:pt x="272712" y="684077"/>
                </a:cubicBezTo>
                <a:cubicBezTo>
                  <a:pt x="272712" y="512376"/>
                  <a:pt x="157683" y="367540"/>
                  <a:pt x="0" y="324111"/>
                </a:cubicBezTo>
                <a:close/>
              </a:path>
            </a:pathLst>
          </a:custGeom>
          <a:solidFill>
            <a:srgbClr val="089DA3"/>
          </a:solidFill>
          <a:ln w="127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Times New Roman" panose="02020603050405020304" charset="0"/>
            </a:endParaRPr>
          </a:p>
        </p:txBody>
      </p:sp>
      <p:sp>
        <p:nvSpPr>
          <p:cNvPr id="37" name="矩形 4"/>
          <p:cNvSpPr/>
          <p:nvPr/>
        </p:nvSpPr>
        <p:spPr bwMode="auto">
          <a:xfrm>
            <a:off x="6806126" y="3925021"/>
            <a:ext cx="2718874" cy="1260564"/>
          </a:xfrm>
          <a:custGeom>
            <a:avLst/>
            <a:gdLst/>
            <a:ahLst/>
            <a:cxnLst/>
            <a:rect l="l" t="t" r="r" b="b"/>
            <a:pathLst>
              <a:path w="2952328" h="1368152">
                <a:moveTo>
                  <a:pt x="0" y="0"/>
                </a:moveTo>
                <a:lnTo>
                  <a:pt x="2952328" y="0"/>
                </a:lnTo>
                <a:lnTo>
                  <a:pt x="2952328" y="1368152"/>
                </a:lnTo>
                <a:lnTo>
                  <a:pt x="0" y="1368152"/>
                </a:lnTo>
                <a:lnTo>
                  <a:pt x="0" y="1044043"/>
                </a:lnTo>
                <a:cubicBezTo>
                  <a:pt x="157683" y="1000614"/>
                  <a:pt x="272712" y="855778"/>
                  <a:pt x="272712" y="684077"/>
                </a:cubicBezTo>
                <a:cubicBezTo>
                  <a:pt x="272712" y="512376"/>
                  <a:pt x="157683" y="367540"/>
                  <a:pt x="0" y="324111"/>
                </a:cubicBezTo>
                <a:close/>
              </a:path>
            </a:pathLst>
          </a:custGeom>
          <a:solidFill>
            <a:srgbClr val="089DA3"/>
          </a:solidFill>
          <a:ln w="127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Times New Roman" panose="02020603050405020304" charset="0"/>
            </a:endParaRPr>
          </a:p>
        </p:txBody>
      </p:sp>
      <p:sp>
        <p:nvSpPr>
          <p:cNvPr id="40" name="文本框 39"/>
          <p:cNvSpPr txBox="1"/>
          <p:nvPr/>
        </p:nvSpPr>
        <p:spPr>
          <a:xfrm>
            <a:off x="3020570" y="3121198"/>
            <a:ext cx="1745969"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304104" y="2863015"/>
            <a:ext cx="1178901"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3020570" y="5274914"/>
            <a:ext cx="1745969"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304104" y="5016731"/>
            <a:ext cx="1178901"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7339278" y="1994707"/>
            <a:ext cx="1745969"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7622812" y="1736524"/>
            <a:ext cx="1178901"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7339278" y="4148423"/>
            <a:ext cx="1745969" cy="1015663"/>
          </a:xfrm>
          <a:prstGeom prst="rect">
            <a:avLst/>
          </a:prstGeom>
          <a:noFill/>
        </p:spPr>
        <p:txBody>
          <a:bodyPr wrap="square" rtlCol="0">
            <a:spAutoFit/>
          </a:bodyPr>
          <a:lstStyle/>
          <a:p>
            <a:pPr algn="ct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7622812" y="3890240"/>
            <a:ext cx="1178901"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04</a:t>
            </a:r>
            <a:endParaRPr lang="zh-CN" altLang="en-US" sz="3200" dirty="0">
              <a:solidFill>
                <a:schemeClr val="bg1"/>
              </a:solidFill>
            </a:endParaRPr>
          </a:p>
        </p:txBody>
      </p:sp>
      <p:sp>
        <p:nvSpPr>
          <p:cNvPr id="8" name="文本框 7"/>
          <p:cNvSpPr txBox="1"/>
          <p:nvPr/>
        </p:nvSpPr>
        <p:spPr>
          <a:xfrm>
            <a:off x="1669948" y="544892"/>
            <a:ext cx="4959929"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69948" y="8551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10" name="Chart 7"/>
          <p:cNvGraphicFramePr/>
          <p:nvPr/>
        </p:nvGraphicFramePr>
        <p:xfrm>
          <a:off x="1628497" y="2219543"/>
          <a:ext cx="6376090" cy="2327079"/>
        </p:xfrm>
        <a:graphic>
          <a:graphicData uri="http://schemas.openxmlformats.org/drawingml/2006/chart">
            <c:chart xmlns:c="http://schemas.openxmlformats.org/drawingml/2006/chart" xmlns:r="http://schemas.openxmlformats.org/officeDocument/2006/relationships" r:id="rId1"/>
          </a:graphicData>
        </a:graphic>
      </p:graphicFrame>
      <p:sp>
        <p:nvSpPr>
          <p:cNvPr id="11" name="文本框 10"/>
          <p:cNvSpPr txBox="1"/>
          <p:nvPr/>
        </p:nvSpPr>
        <p:spPr>
          <a:xfrm>
            <a:off x="8468148" y="2711223"/>
            <a:ext cx="2249556" cy="147732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78861" y="2465290"/>
            <a:ext cx="1083282"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791130" y="4904876"/>
            <a:ext cx="2693381" cy="784830"/>
            <a:chOff x="1791130" y="5075418"/>
            <a:chExt cx="2693381" cy="784830"/>
          </a:xfrm>
        </p:grpSpPr>
        <p:sp>
          <p:nvSpPr>
            <p:cNvPr id="14" name="Rounded Rectangle 8"/>
            <p:cNvSpPr/>
            <p:nvPr/>
          </p:nvSpPr>
          <p:spPr>
            <a:xfrm>
              <a:off x="1791130" y="5093994"/>
              <a:ext cx="582786" cy="582786"/>
            </a:xfrm>
            <a:prstGeom prst="roundRect">
              <a:avLst>
                <a:gd name="adj" fmla="val 9183"/>
              </a:avLst>
            </a:prstGeom>
            <a:solidFill>
              <a:srgbClr val="067A8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lumMod val="75000"/>
                    <a:lumOff val="25000"/>
                  </a:schemeClr>
                </a:solidFill>
              </a:endParaRPr>
            </a:p>
          </p:txBody>
        </p:sp>
        <p:pic>
          <p:nvPicPr>
            <p:cNvPr id="1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3978" y="5181764"/>
              <a:ext cx="437090" cy="437090"/>
            </a:xfrm>
            <a:prstGeom prst="rect">
              <a:avLst/>
            </a:prstGeom>
          </p:spPr>
        </p:pic>
        <p:sp>
          <p:nvSpPr>
            <p:cNvPr id="16" name="文本框 15"/>
            <p:cNvSpPr txBox="1"/>
            <p:nvPr/>
          </p:nvSpPr>
          <p:spPr>
            <a:xfrm>
              <a:off x="2350777" y="5075418"/>
              <a:ext cx="2133734"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921812" y="4904876"/>
            <a:ext cx="2695526" cy="784830"/>
            <a:chOff x="4069522" y="5075418"/>
            <a:chExt cx="2695526" cy="784830"/>
          </a:xfrm>
        </p:grpSpPr>
        <p:sp>
          <p:nvSpPr>
            <p:cNvPr id="18" name="Rounded Rectangle 9"/>
            <p:cNvSpPr/>
            <p:nvPr/>
          </p:nvSpPr>
          <p:spPr>
            <a:xfrm>
              <a:off x="4069522" y="5093994"/>
              <a:ext cx="582786" cy="582786"/>
            </a:xfrm>
            <a:prstGeom prst="roundRect">
              <a:avLst>
                <a:gd name="adj" fmla="val 6808"/>
              </a:avLst>
            </a:prstGeom>
            <a:solidFill>
              <a:srgbClr val="089DA3"/>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lumMod val="75000"/>
                    <a:lumOff val="25000"/>
                  </a:schemeClr>
                </a:solidFill>
              </a:endParaRPr>
            </a:p>
          </p:txBody>
        </p:sp>
        <p:pic>
          <p:nvPicPr>
            <p:cNvPr id="19"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421" y="5181764"/>
              <a:ext cx="437090" cy="437090"/>
            </a:xfrm>
            <a:prstGeom prst="rect">
              <a:avLst/>
            </a:prstGeom>
          </p:spPr>
        </p:pic>
        <p:sp>
          <p:nvSpPr>
            <p:cNvPr id="20" name="文本框 19"/>
            <p:cNvSpPr txBox="1"/>
            <p:nvPr/>
          </p:nvSpPr>
          <p:spPr>
            <a:xfrm>
              <a:off x="4702017" y="5075418"/>
              <a:ext cx="2063031"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8054639" y="4904876"/>
            <a:ext cx="2847770" cy="784830"/>
            <a:chOff x="6347914" y="5075418"/>
            <a:chExt cx="2847770" cy="784830"/>
          </a:xfrm>
        </p:grpSpPr>
        <p:sp>
          <p:nvSpPr>
            <p:cNvPr id="22" name="Rounded Rectangle 10"/>
            <p:cNvSpPr/>
            <p:nvPr/>
          </p:nvSpPr>
          <p:spPr>
            <a:xfrm>
              <a:off x="6347914" y="5093994"/>
              <a:ext cx="582786" cy="582786"/>
            </a:xfrm>
            <a:prstGeom prst="roundRect">
              <a:avLst>
                <a:gd name="adj" fmla="val 6808"/>
              </a:avLst>
            </a:prstGeom>
            <a:solidFill>
              <a:srgbClr val="8FF4F9"/>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solidFill>
                  <a:schemeClr val="tx1">
                    <a:lumMod val="75000"/>
                    <a:lumOff val="25000"/>
                  </a:schemeClr>
                </a:solidFill>
              </a:endParaRPr>
            </a:p>
          </p:txBody>
        </p:sp>
        <p:pic>
          <p:nvPicPr>
            <p:cNvPr id="23"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6150" y="5181764"/>
              <a:ext cx="437090" cy="437090"/>
            </a:xfrm>
            <a:prstGeom prst="rect">
              <a:avLst/>
            </a:prstGeom>
          </p:spPr>
        </p:pic>
        <p:sp>
          <p:nvSpPr>
            <p:cNvPr id="24" name="文本框 23"/>
            <p:cNvSpPr txBox="1"/>
            <p:nvPr/>
          </p:nvSpPr>
          <p:spPr>
            <a:xfrm>
              <a:off x="7053257" y="5075418"/>
              <a:ext cx="2142427"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887831" y="2836314"/>
            <a:ext cx="5022106" cy="981386"/>
            <a:chOff x="5887831" y="2836314"/>
            <a:chExt cx="5022106" cy="981386"/>
          </a:xfrm>
        </p:grpSpPr>
        <p:sp>
          <p:nvSpPr>
            <p:cNvPr id="19" name="文本框 18"/>
            <p:cNvSpPr txBox="1"/>
            <p:nvPr/>
          </p:nvSpPr>
          <p:spPr>
            <a:xfrm>
              <a:off x="5918920" y="2836314"/>
              <a:ext cx="4959929"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课题研究的结论</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887831" y="3417590"/>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grpSp>
        <p:nvGrpSpPr>
          <p:cNvPr id="21" name="组合 20"/>
          <p:cNvGrpSpPr/>
          <p:nvPr/>
        </p:nvGrpSpPr>
        <p:grpSpPr>
          <a:xfrm>
            <a:off x="1682192" y="1230148"/>
            <a:ext cx="4532078" cy="4502996"/>
            <a:chOff x="1245373" y="996543"/>
            <a:chExt cx="5002306" cy="4970205"/>
          </a:xfrm>
        </p:grpSpPr>
        <p:sp>
          <p:nvSpPr>
            <p:cNvPr id="37" name="任意多边形 36"/>
            <p:cNvSpPr/>
            <p:nvPr/>
          </p:nvSpPr>
          <p:spPr>
            <a:xfrm flipV="1">
              <a:off x="1245373"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flipV="1">
              <a:off x="2568775" y="3966812"/>
              <a:ext cx="2359540" cy="1999936"/>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flipV="1">
              <a:off x="1514403"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flipV="1">
              <a:off x="2757191" y="4066311"/>
              <a:ext cx="2001754" cy="1719078"/>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flipH="1" flipV="1">
              <a:off x="4536989"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任意多边形 41"/>
            <p:cNvSpPr/>
            <p:nvPr/>
          </p:nvSpPr>
          <p:spPr>
            <a:xfrm flipH="1" flipV="1">
              <a:off x="4534298"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2982602" y="996543"/>
              <a:ext cx="1593372" cy="1133196"/>
              <a:chOff x="1743075" y="720725"/>
              <a:chExt cx="5573713" cy="3963988"/>
            </a:xfrm>
            <a:solidFill>
              <a:schemeClr val="bg1"/>
            </a:solidFill>
          </p:grpSpPr>
          <p:sp>
            <p:nvSpPr>
              <p:cNvPr id="44"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5"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6"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7"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grpSp>
      <p:sp>
        <p:nvSpPr>
          <p:cNvPr id="48" name="文本框 47"/>
          <p:cNvSpPr txBox="1"/>
          <p:nvPr/>
        </p:nvSpPr>
        <p:spPr>
          <a:xfrm>
            <a:off x="3076188" y="2419413"/>
            <a:ext cx="2024135" cy="1862048"/>
          </a:xfrm>
          <a:prstGeom prst="rect">
            <a:avLst/>
          </a:prstGeom>
          <a:noFill/>
        </p:spPr>
        <p:txBody>
          <a:bodyPr wrap="square" rtlCol="0">
            <a:spAutoFit/>
          </a:bodyPr>
          <a:lstStyle/>
          <a:p>
            <a:pPr algn="ctr"/>
            <a:r>
              <a:rPr lang="en-US" altLang="zh-CN" sz="11500" dirty="0" smtClean="0">
                <a:solidFill>
                  <a:schemeClr val="bg1"/>
                </a:solidFill>
                <a:latin typeface="Road Rage" pitchFamily="50" charset="0"/>
              </a:rPr>
              <a:t>o5</a:t>
            </a:r>
            <a:endParaRPr lang="zh-CN" altLang="en-US" sz="11500" dirty="0">
              <a:solidFill>
                <a:schemeClr val="bg1"/>
              </a:solidFill>
              <a:latin typeface="Road Rage" pitchFamily="50"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05</a:t>
            </a:r>
            <a:endParaRPr lang="zh-CN" altLang="en-US" sz="3200" dirty="0">
              <a:solidFill>
                <a:schemeClr val="bg1"/>
              </a:solidFill>
            </a:endParaRPr>
          </a:p>
        </p:txBody>
      </p:sp>
      <p:sp>
        <p:nvSpPr>
          <p:cNvPr id="10" name="矩形 9"/>
          <p:cNvSpPr/>
          <p:nvPr/>
        </p:nvSpPr>
        <p:spPr>
          <a:xfrm>
            <a:off x="1619790" y="366009"/>
            <a:ext cx="1800493"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研究的结论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619790" y="841373"/>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2" name="圆角矩形 9"/>
          <p:cNvSpPr/>
          <p:nvPr/>
        </p:nvSpPr>
        <p:spPr bwMode="auto">
          <a:xfrm>
            <a:off x="5529559" y="1982106"/>
            <a:ext cx="1084393" cy="695897"/>
          </a:xfrm>
          <a:custGeom>
            <a:avLst/>
            <a:gdLst>
              <a:gd name="connsiteX0" fmla="*/ 0 w 2394000"/>
              <a:gd name="connsiteY0" fmla="*/ 74091 h 749300"/>
              <a:gd name="connsiteX1" fmla="*/ 74091 w 2394000"/>
              <a:gd name="connsiteY1" fmla="*/ 0 h 749300"/>
              <a:gd name="connsiteX2" fmla="*/ 2319909 w 2394000"/>
              <a:gd name="connsiteY2" fmla="*/ 0 h 749300"/>
              <a:gd name="connsiteX3" fmla="*/ 2394000 w 2394000"/>
              <a:gd name="connsiteY3" fmla="*/ 74091 h 749300"/>
              <a:gd name="connsiteX4" fmla="*/ 2394000 w 2394000"/>
              <a:gd name="connsiteY4" fmla="*/ 675209 h 749300"/>
              <a:gd name="connsiteX5" fmla="*/ 2319909 w 2394000"/>
              <a:gd name="connsiteY5" fmla="*/ 749300 h 749300"/>
              <a:gd name="connsiteX6" fmla="*/ 74091 w 2394000"/>
              <a:gd name="connsiteY6" fmla="*/ 749300 h 749300"/>
              <a:gd name="connsiteX7" fmla="*/ 0 w 2394000"/>
              <a:gd name="connsiteY7" fmla="*/ 675209 h 749300"/>
              <a:gd name="connsiteX8" fmla="*/ 0 w 2394000"/>
              <a:gd name="connsiteY8" fmla="*/ 74091 h 749300"/>
              <a:gd name="connsiteX0-1" fmla="*/ 0 w 2394000"/>
              <a:gd name="connsiteY0-2" fmla="*/ 75709 h 750918"/>
              <a:gd name="connsiteX1-3" fmla="*/ 74091 w 2394000"/>
              <a:gd name="connsiteY1-4" fmla="*/ 1618 h 750918"/>
              <a:gd name="connsiteX2-5" fmla="*/ 1835524 w 2394000"/>
              <a:gd name="connsiteY2-6" fmla="*/ 0 h 750918"/>
              <a:gd name="connsiteX3-7" fmla="*/ 2319909 w 2394000"/>
              <a:gd name="connsiteY3-8" fmla="*/ 1618 h 750918"/>
              <a:gd name="connsiteX4-9" fmla="*/ 2394000 w 2394000"/>
              <a:gd name="connsiteY4-10" fmla="*/ 75709 h 750918"/>
              <a:gd name="connsiteX5-11" fmla="*/ 2394000 w 2394000"/>
              <a:gd name="connsiteY5-12" fmla="*/ 676827 h 750918"/>
              <a:gd name="connsiteX6-13" fmla="*/ 2319909 w 2394000"/>
              <a:gd name="connsiteY6-14" fmla="*/ 750918 h 750918"/>
              <a:gd name="connsiteX7-15" fmla="*/ 74091 w 2394000"/>
              <a:gd name="connsiteY7-16" fmla="*/ 750918 h 750918"/>
              <a:gd name="connsiteX8-17" fmla="*/ 0 w 2394000"/>
              <a:gd name="connsiteY8-18" fmla="*/ 676827 h 750918"/>
              <a:gd name="connsiteX9" fmla="*/ 0 w 2394000"/>
              <a:gd name="connsiteY9" fmla="*/ 75709 h 750918"/>
              <a:gd name="connsiteX0-19" fmla="*/ 0 w 2394000"/>
              <a:gd name="connsiteY0-20" fmla="*/ 75709 h 750918"/>
              <a:gd name="connsiteX1-21" fmla="*/ 74091 w 2394000"/>
              <a:gd name="connsiteY1-22" fmla="*/ 1618 h 750918"/>
              <a:gd name="connsiteX2-23" fmla="*/ 1835524 w 2394000"/>
              <a:gd name="connsiteY2-24" fmla="*/ 0 h 750918"/>
              <a:gd name="connsiteX3-25" fmla="*/ 2319909 w 2394000"/>
              <a:gd name="connsiteY3-26" fmla="*/ 1618 h 750918"/>
              <a:gd name="connsiteX4-27" fmla="*/ 2394000 w 2394000"/>
              <a:gd name="connsiteY4-28" fmla="*/ 75709 h 750918"/>
              <a:gd name="connsiteX5-29" fmla="*/ 2394000 w 2394000"/>
              <a:gd name="connsiteY5-30" fmla="*/ 676827 h 750918"/>
              <a:gd name="connsiteX6-31" fmla="*/ 2319909 w 2394000"/>
              <a:gd name="connsiteY6-32" fmla="*/ 750918 h 750918"/>
              <a:gd name="connsiteX7-33" fmla="*/ 1327524 w 2394000"/>
              <a:gd name="connsiteY7-34" fmla="*/ 749300 h 750918"/>
              <a:gd name="connsiteX8-35" fmla="*/ 74091 w 2394000"/>
              <a:gd name="connsiteY8-36" fmla="*/ 750918 h 750918"/>
              <a:gd name="connsiteX9-37" fmla="*/ 0 w 2394000"/>
              <a:gd name="connsiteY9-38" fmla="*/ 676827 h 750918"/>
              <a:gd name="connsiteX10" fmla="*/ 0 w 2394000"/>
              <a:gd name="connsiteY10" fmla="*/ 75709 h 750918"/>
              <a:gd name="connsiteX0-39" fmla="*/ 0 w 2394000"/>
              <a:gd name="connsiteY0-40" fmla="*/ 75709 h 750918"/>
              <a:gd name="connsiteX1-41" fmla="*/ 74091 w 2394000"/>
              <a:gd name="connsiteY1-42" fmla="*/ 1618 h 750918"/>
              <a:gd name="connsiteX2-43" fmla="*/ 1835524 w 2394000"/>
              <a:gd name="connsiteY2-44" fmla="*/ 0 h 750918"/>
              <a:gd name="connsiteX3-45" fmla="*/ 2319909 w 2394000"/>
              <a:gd name="connsiteY3-46" fmla="*/ 1618 h 750918"/>
              <a:gd name="connsiteX4-47" fmla="*/ 2394000 w 2394000"/>
              <a:gd name="connsiteY4-48" fmla="*/ 75709 h 750918"/>
              <a:gd name="connsiteX5-49" fmla="*/ 2394000 w 2394000"/>
              <a:gd name="connsiteY5-50" fmla="*/ 676827 h 750918"/>
              <a:gd name="connsiteX6-51" fmla="*/ 2319909 w 2394000"/>
              <a:gd name="connsiteY6-52" fmla="*/ 750918 h 750918"/>
              <a:gd name="connsiteX7-53" fmla="*/ 1327524 w 2394000"/>
              <a:gd name="connsiteY7-54" fmla="*/ 749300 h 750918"/>
              <a:gd name="connsiteX8-55" fmla="*/ 0 w 2394000"/>
              <a:gd name="connsiteY8-56" fmla="*/ 676827 h 750918"/>
              <a:gd name="connsiteX9-57" fmla="*/ 0 w 2394000"/>
              <a:gd name="connsiteY9-58" fmla="*/ 75709 h 750918"/>
              <a:gd name="connsiteX0-59" fmla="*/ 0 w 2394000"/>
              <a:gd name="connsiteY0-60" fmla="*/ 75709 h 750918"/>
              <a:gd name="connsiteX1-61" fmla="*/ 74091 w 2394000"/>
              <a:gd name="connsiteY1-62" fmla="*/ 1618 h 750918"/>
              <a:gd name="connsiteX2-63" fmla="*/ 1835524 w 2394000"/>
              <a:gd name="connsiteY2-64" fmla="*/ 0 h 750918"/>
              <a:gd name="connsiteX3-65" fmla="*/ 2319909 w 2394000"/>
              <a:gd name="connsiteY3-66" fmla="*/ 1618 h 750918"/>
              <a:gd name="connsiteX4-67" fmla="*/ 2394000 w 2394000"/>
              <a:gd name="connsiteY4-68" fmla="*/ 75709 h 750918"/>
              <a:gd name="connsiteX5-69" fmla="*/ 2394000 w 2394000"/>
              <a:gd name="connsiteY5-70" fmla="*/ 676827 h 750918"/>
              <a:gd name="connsiteX6-71" fmla="*/ 2319909 w 2394000"/>
              <a:gd name="connsiteY6-72" fmla="*/ 750918 h 750918"/>
              <a:gd name="connsiteX7-73" fmla="*/ 1327524 w 2394000"/>
              <a:gd name="connsiteY7-74" fmla="*/ 749300 h 750918"/>
              <a:gd name="connsiteX8-75" fmla="*/ 0 w 2394000"/>
              <a:gd name="connsiteY8-76" fmla="*/ 75709 h 750918"/>
              <a:gd name="connsiteX0-77" fmla="*/ 1253433 w 2319909"/>
              <a:gd name="connsiteY0-78" fmla="*/ 749300 h 750918"/>
              <a:gd name="connsiteX1-79" fmla="*/ 0 w 2319909"/>
              <a:gd name="connsiteY1-80" fmla="*/ 1618 h 750918"/>
              <a:gd name="connsiteX2-81" fmla="*/ 1761433 w 2319909"/>
              <a:gd name="connsiteY2-82" fmla="*/ 0 h 750918"/>
              <a:gd name="connsiteX3-83" fmla="*/ 2245818 w 2319909"/>
              <a:gd name="connsiteY3-84" fmla="*/ 1618 h 750918"/>
              <a:gd name="connsiteX4-85" fmla="*/ 2319909 w 2319909"/>
              <a:gd name="connsiteY4-86" fmla="*/ 75709 h 750918"/>
              <a:gd name="connsiteX5-87" fmla="*/ 2319909 w 2319909"/>
              <a:gd name="connsiteY5-88" fmla="*/ 676827 h 750918"/>
              <a:gd name="connsiteX6-89" fmla="*/ 2245818 w 2319909"/>
              <a:gd name="connsiteY6-90" fmla="*/ 750918 h 750918"/>
              <a:gd name="connsiteX7-91" fmla="*/ 1253433 w 2319909"/>
              <a:gd name="connsiteY7-92" fmla="*/ 749300 h 750918"/>
              <a:gd name="connsiteX0-93" fmla="*/ 0 w 1066476"/>
              <a:gd name="connsiteY0-94" fmla="*/ 749300 h 750918"/>
              <a:gd name="connsiteX1-95" fmla="*/ 508000 w 1066476"/>
              <a:gd name="connsiteY1-96" fmla="*/ 0 h 750918"/>
              <a:gd name="connsiteX2-97" fmla="*/ 992385 w 1066476"/>
              <a:gd name="connsiteY2-98" fmla="*/ 1618 h 750918"/>
              <a:gd name="connsiteX3-99" fmla="*/ 1066476 w 1066476"/>
              <a:gd name="connsiteY3-100" fmla="*/ 75709 h 750918"/>
              <a:gd name="connsiteX4-101" fmla="*/ 1066476 w 1066476"/>
              <a:gd name="connsiteY4-102" fmla="*/ 676827 h 750918"/>
              <a:gd name="connsiteX5-103" fmla="*/ 992385 w 1066476"/>
              <a:gd name="connsiteY5-104" fmla="*/ 750918 h 750918"/>
              <a:gd name="connsiteX6-105" fmla="*/ 0 w 1066476"/>
              <a:gd name="connsiteY6-106" fmla="*/ 749300 h 750918"/>
              <a:gd name="connsiteX0-107" fmla="*/ 0 w 1066476"/>
              <a:gd name="connsiteY0-108" fmla="*/ 749300 h 750918"/>
              <a:gd name="connsiteX1-109" fmla="*/ 106636 w 1066476"/>
              <a:gd name="connsiteY1-110" fmla="*/ 582962 h 750918"/>
              <a:gd name="connsiteX2-111" fmla="*/ 508000 w 1066476"/>
              <a:gd name="connsiteY2-112" fmla="*/ 0 h 750918"/>
              <a:gd name="connsiteX3-113" fmla="*/ 992385 w 1066476"/>
              <a:gd name="connsiteY3-114" fmla="*/ 1618 h 750918"/>
              <a:gd name="connsiteX4-115" fmla="*/ 1066476 w 1066476"/>
              <a:gd name="connsiteY4-116" fmla="*/ 75709 h 750918"/>
              <a:gd name="connsiteX5-117" fmla="*/ 1066476 w 1066476"/>
              <a:gd name="connsiteY5-118" fmla="*/ 676827 h 750918"/>
              <a:gd name="connsiteX6-119" fmla="*/ 992385 w 1066476"/>
              <a:gd name="connsiteY6-120" fmla="*/ 750918 h 750918"/>
              <a:gd name="connsiteX7-121" fmla="*/ 0 w 1066476"/>
              <a:gd name="connsiteY7-122" fmla="*/ 749300 h 750918"/>
              <a:gd name="connsiteX0-123" fmla="*/ 0 w 1066476"/>
              <a:gd name="connsiteY0-124" fmla="*/ 749300 h 750918"/>
              <a:gd name="connsiteX1-125" fmla="*/ 111398 w 1066476"/>
              <a:gd name="connsiteY1-126" fmla="*/ 585339 h 750918"/>
              <a:gd name="connsiteX2-127" fmla="*/ 508000 w 1066476"/>
              <a:gd name="connsiteY2-128" fmla="*/ 0 h 750918"/>
              <a:gd name="connsiteX3-129" fmla="*/ 992385 w 1066476"/>
              <a:gd name="connsiteY3-130" fmla="*/ 1618 h 750918"/>
              <a:gd name="connsiteX4-131" fmla="*/ 1066476 w 1066476"/>
              <a:gd name="connsiteY4-132" fmla="*/ 75709 h 750918"/>
              <a:gd name="connsiteX5-133" fmla="*/ 1066476 w 1066476"/>
              <a:gd name="connsiteY5-134" fmla="*/ 676827 h 750918"/>
              <a:gd name="connsiteX6-135" fmla="*/ 992385 w 1066476"/>
              <a:gd name="connsiteY6-136" fmla="*/ 750918 h 750918"/>
              <a:gd name="connsiteX7-137" fmla="*/ 0 w 1066476"/>
              <a:gd name="connsiteY7-138" fmla="*/ 749300 h 750918"/>
              <a:gd name="connsiteX0-139" fmla="*/ 0 w 1149820"/>
              <a:gd name="connsiteY0-140" fmla="*/ 746923 h 750918"/>
              <a:gd name="connsiteX1-141" fmla="*/ 194742 w 1149820"/>
              <a:gd name="connsiteY1-142" fmla="*/ 585339 h 750918"/>
              <a:gd name="connsiteX2-143" fmla="*/ 591344 w 1149820"/>
              <a:gd name="connsiteY2-144" fmla="*/ 0 h 750918"/>
              <a:gd name="connsiteX3-145" fmla="*/ 1075729 w 1149820"/>
              <a:gd name="connsiteY3-146" fmla="*/ 1618 h 750918"/>
              <a:gd name="connsiteX4-147" fmla="*/ 1149820 w 1149820"/>
              <a:gd name="connsiteY4-148" fmla="*/ 75709 h 750918"/>
              <a:gd name="connsiteX5-149" fmla="*/ 1149820 w 1149820"/>
              <a:gd name="connsiteY5-150" fmla="*/ 676827 h 750918"/>
              <a:gd name="connsiteX6-151" fmla="*/ 1075729 w 1149820"/>
              <a:gd name="connsiteY6-152" fmla="*/ 750918 h 750918"/>
              <a:gd name="connsiteX7-153" fmla="*/ 0 w 1149820"/>
              <a:gd name="connsiteY7-154" fmla="*/ 746923 h 750918"/>
              <a:gd name="connsiteX0-155" fmla="*/ 0 w 1178395"/>
              <a:gd name="connsiteY0-156" fmla="*/ 746923 h 750918"/>
              <a:gd name="connsiteX1-157" fmla="*/ 223317 w 1178395"/>
              <a:gd name="connsiteY1-158" fmla="*/ 585339 h 750918"/>
              <a:gd name="connsiteX2-159" fmla="*/ 619919 w 1178395"/>
              <a:gd name="connsiteY2-160" fmla="*/ 0 h 750918"/>
              <a:gd name="connsiteX3-161" fmla="*/ 1104304 w 1178395"/>
              <a:gd name="connsiteY3-162" fmla="*/ 1618 h 750918"/>
              <a:gd name="connsiteX4-163" fmla="*/ 1178395 w 1178395"/>
              <a:gd name="connsiteY4-164" fmla="*/ 75709 h 750918"/>
              <a:gd name="connsiteX5-165" fmla="*/ 1178395 w 1178395"/>
              <a:gd name="connsiteY5-166" fmla="*/ 676827 h 750918"/>
              <a:gd name="connsiteX6-167" fmla="*/ 1104304 w 1178395"/>
              <a:gd name="connsiteY6-168" fmla="*/ 750918 h 750918"/>
              <a:gd name="connsiteX7-169" fmla="*/ 0 w 1178395"/>
              <a:gd name="connsiteY7-170" fmla="*/ 746923 h 750918"/>
              <a:gd name="connsiteX0-171" fmla="*/ 0 w 1171251"/>
              <a:gd name="connsiteY0-172" fmla="*/ 737418 h 750918"/>
              <a:gd name="connsiteX1-173" fmla="*/ 216173 w 1171251"/>
              <a:gd name="connsiteY1-174" fmla="*/ 585339 h 750918"/>
              <a:gd name="connsiteX2-175" fmla="*/ 612775 w 1171251"/>
              <a:gd name="connsiteY2-176" fmla="*/ 0 h 750918"/>
              <a:gd name="connsiteX3-177" fmla="*/ 1097160 w 1171251"/>
              <a:gd name="connsiteY3-178" fmla="*/ 1618 h 750918"/>
              <a:gd name="connsiteX4-179" fmla="*/ 1171251 w 1171251"/>
              <a:gd name="connsiteY4-180" fmla="*/ 75709 h 750918"/>
              <a:gd name="connsiteX5-181" fmla="*/ 1171251 w 1171251"/>
              <a:gd name="connsiteY5-182" fmla="*/ 676827 h 750918"/>
              <a:gd name="connsiteX6-183" fmla="*/ 1097160 w 1171251"/>
              <a:gd name="connsiteY6-184" fmla="*/ 750918 h 750918"/>
              <a:gd name="connsiteX7-185" fmla="*/ 0 w 1171251"/>
              <a:gd name="connsiteY7-186" fmla="*/ 737418 h 7509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171251" h="750918">
                <a:moveTo>
                  <a:pt x="0" y="737418"/>
                </a:moveTo>
                <a:lnTo>
                  <a:pt x="216173" y="585339"/>
                </a:lnTo>
                <a:lnTo>
                  <a:pt x="612775" y="0"/>
                </a:lnTo>
                <a:lnTo>
                  <a:pt x="1097160" y="1618"/>
                </a:lnTo>
                <a:cubicBezTo>
                  <a:pt x="1138079" y="1618"/>
                  <a:pt x="1171251" y="34790"/>
                  <a:pt x="1171251" y="75709"/>
                </a:cubicBezTo>
                <a:lnTo>
                  <a:pt x="1171251" y="676827"/>
                </a:lnTo>
                <a:cubicBezTo>
                  <a:pt x="1171251" y="717746"/>
                  <a:pt x="1138079" y="750918"/>
                  <a:pt x="1097160" y="750918"/>
                </a:cubicBezTo>
                <a:lnTo>
                  <a:pt x="0" y="737418"/>
                </a:lnTo>
                <a:close/>
              </a:path>
            </a:pathLst>
          </a:custGeom>
          <a:solidFill>
            <a:srgbClr val="089DA3"/>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任意多边形 10"/>
          <p:cNvSpPr/>
          <p:nvPr/>
        </p:nvSpPr>
        <p:spPr bwMode="auto">
          <a:xfrm>
            <a:off x="5292909" y="1630673"/>
            <a:ext cx="811325" cy="1042928"/>
          </a:xfrm>
          <a:custGeom>
            <a:avLst/>
            <a:gdLst>
              <a:gd name="connsiteX0" fmla="*/ 457200 w 933450"/>
              <a:gd name="connsiteY0" fmla="*/ 0 h 1127125"/>
              <a:gd name="connsiteX1" fmla="*/ 311150 w 933450"/>
              <a:gd name="connsiteY1" fmla="*/ 111125 h 1127125"/>
              <a:gd name="connsiteX2" fmla="*/ 130175 w 933450"/>
              <a:gd name="connsiteY2" fmla="*/ 269875 h 1127125"/>
              <a:gd name="connsiteX3" fmla="*/ 22225 w 933450"/>
              <a:gd name="connsiteY3" fmla="*/ 371475 h 1127125"/>
              <a:gd name="connsiteX4" fmla="*/ 0 w 933450"/>
              <a:gd name="connsiteY4" fmla="*/ 454025 h 1127125"/>
              <a:gd name="connsiteX5" fmla="*/ 44450 w 933450"/>
              <a:gd name="connsiteY5" fmla="*/ 504825 h 1127125"/>
              <a:gd name="connsiteX6" fmla="*/ 327025 w 933450"/>
              <a:gd name="connsiteY6" fmla="*/ 622300 h 1127125"/>
              <a:gd name="connsiteX7" fmla="*/ 463550 w 933450"/>
              <a:gd name="connsiteY7" fmla="*/ 758825 h 1127125"/>
              <a:gd name="connsiteX8" fmla="*/ 463550 w 933450"/>
              <a:gd name="connsiteY8" fmla="*/ 965200 h 1127125"/>
              <a:gd name="connsiteX9" fmla="*/ 355600 w 933450"/>
              <a:gd name="connsiteY9" fmla="*/ 1082675 h 1127125"/>
              <a:gd name="connsiteX10" fmla="*/ 244475 w 933450"/>
              <a:gd name="connsiteY10" fmla="*/ 1127125 h 1127125"/>
              <a:gd name="connsiteX11" fmla="*/ 463550 w 933450"/>
              <a:gd name="connsiteY11" fmla="*/ 1120775 h 1127125"/>
              <a:gd name="connsiteX12" fmla="*/ 933450 w 933450"/>
              <a:gd name="connsiteY12" fmla="*/ 384175 h 1127125"/>
              <a:gd name="connsiteX13" fmla="*/ 841375 w 933450"/>
              <a:gd name="connsiteY13" fmla="*/ 390525 h 1127125"/>
              <a:gd name="connsiteX14" fmla="*/ 866775 w 933450"/>
              <a:gd name="connsiteY14" fmla="*/ 292100 h 1127125"/>
              <a:gd name="connsiteX15" fmla="*/ 831850 w 933450"/>
              <a:gd name="connsiteY15" fmla="*/ 149225 h 1127125"/>
              <a:gd name="connsiteX16" fmla="*/ 717550 w 933450"/>
              <a:gd name="connsiteY16" fmla="*/ 53975 h 1127125"/>
              <a:gd name="connsiteX17" fmla="*/ 568325 w 933450"/>
              <a:gd name="connsiteY17" fmla="*/ 0 h 1127125"/>
              <a:gd name="connsiteX18" fmla="*/ 457200 w 933450"/>
              <a:gd name="connsiteY18" fmla="*/ 0 h 1127125"/>
              <a:gd name="connsiteX0-1" fmla="*/ 457200 w 933450"/>
              <a:gd name="connsiteY0-2" fmla="*/ 0 h 1127125"/>
              <a:gd name="connsiteX1-3" fmla="*/ 311150 w 933450"/>
              <a:gd name="connsiteY1-4" fmla="*/ 111125 h 1127125"/>
              <a:gd name="connsiteX2-5" fmla="*/ 130175 w 933450"/>
              <a:gd name="connsiteY2-6" fmla="*/ 269875 h 1127125"/>
              <a:gd name="connsiteX3-7" fmla="*/ 22225 w 933450"/>
              <a:gd name="connsiteY3-8" fmla="*/ 371475 h 1127125"/>
              <a:gd name="connsiteX4-9" fmla="*/ 0 w 933450"/>
              <a:gd name="connsiteY4-10" fmla="*/ 454025 h 1127125"/>
              <a:gd name="connsiteX5-11" fmla="*/ 44450 w 933450"/>
              <a:gd name="connsiteY5-12" fmla="*/ 504825 h 1127125"/>
              <a:gd name="connsiteX6-13" fmla="*/ 327025 w 933450"/>
              <a:gd name="connsiteY6-14" fmla="*/ 622300 h 1127125"/>
              <a:gd name="connsiteX7-15" fmla="*/ 463550 w 933450"/>
              <a:gd name="connsiteY7-16" fmla="*/ 758825 h 1127125"/>
              <a:gd name="connsiteX8-17" fmla="*/ 463550 w 933450"/>
              <a:gd name="connsiteY8-18" fmla="*/ 965200 h 1127125"/>
              <a:gd name="connsiteX9-19" fmla="*/ 355600 w 933450"/>
              <a:gd name="connsiteY9-20" fmla="*/ 1082675 h 1127125"/>
              <a:gd name="connsiteX10-21" fmla="*/ 244475 w 933450"/>
              <a:gd name="connsiteY10-22" fmla="*/ 1127125 h 1127125"/>
              <a:gd name="connsiteX11-23" fmla="*/ 400050 w 933450"/>
              <a:gd name="connsiteY11-24" fmla="*/ 1092200 h 1127125"/>
              <a:gd name="connsiteX12-25" fmla="*/ 933450 w 933450"/>
              <a:gd name="connsiteY12-26" fmla="*/ 384175 h 1127125"/>
              <a:gd name="connsiteX13-27" fmla="*/ 841375 w 933450"/>
              <a:gd name="connsiteY13-28" fmla="*/ 390525 h 1127125"/>
              <a:gd name="connsiteX14-29" fmla="*/ 866775 w 933450"/>
              <a:gd name="connsiteY14-30" fmla="*/ 292100 h 1127125"/>
              <a:gd name="connsiteX15-31" fmla="*/ 831850 w 933450"/>
              <a:gd name="connsiteY15-32" fmla="*/ 149225 h 1127125"/>
              <a:gd name="connsiteX16-33" fmla="*/ 717550 w 933450"/>
              <a:gd name="connsiteY16-34" fmla="*/ 53975 h 1127125"/>
              <a:gd name="connsiteX17-35" fmla="*/ 568325 w 933450"/>
              <a:gd name="connsiteY17-36" fmla="*/ 0 h 1127125"/>
              <a:gd name="connsiteX18-37" fmla="*/ 457200 w 933450"/>
              <a:gd name="connsiteY18-38" fmla="*/ 0 h 1127125"/>
              <a:gd name="connsiteX0-39" fmla="*/ 457200 w 866775"/>
              <a:gd name="connsiteY0-40" fmla="*/ 0 h 1127125"/>
              <a:gd name="connsiteX1-41" fmla="*/ 311150 w 866775"/>
              <a:gd name="connsiteY1-42" fmla="*/ 111125 h 1127125"/>
              <a:gd name="connsiteX2-43" fmla="*/ 130175 w 866775"/>
              <a:gd name="connsiteY2-44" fmla="*/ 269875 h 1127125"/>
              <a:gd name="connsiteX3-45" fmla="*/ 22225 w 866775"/>
              <a:gd name="connsiteY3-46" fmla="*/ 371475 h 1127125"/>
              <a:gd name="connsiteX4-47" fmla="*/ 0 w 866775"/>
              <a:gd name="connsiteY4-48" fmla="*/ 454025 h 1127125"/>
              <a:gd name="connsiteX5-49" fmla="*/ 44450 w 866775"/>
              <a:gd name="connsiteY5-50" fmla="*/ 504825 h 1127125"/>
              <a:gd name="connsiteX6-51" fmla="*/ 327025 w 866775"/>
              <a:gd name="connsiteY6-52" fmla="*/ 622300 h 1127125"/>
              <a:gd name="connsiteX7-53" fmla="*/ 463550 w 866775"/>
              <a:gd name="connsiteY7-54" fmla="*/ 758825 h 1127125"/>
              <a:gd name="connsiteX8-55" fmla="*/ 463550 w 866775"/>
              <a:gd name="connsiteY8-56" fmla="*/ 965200 h 1127125"/>
              <a:gd name="connsiteX9-57" fmla="*/ 355600 w 866775"/>
              <a:gd name="connsiteY9-58" fmla="*/ 1082675 h 1127125"/>
              <a:gd name="connsiteX10-59" fmla="*/ 244475 w 866775"/>
              <a:gd name="connsiteY10-60" fmla="*/ 1127125 h 1127125"/>
              <a:gd name="connsiteX11-61" fmla="*/ 400050 w 866775"/>
              <a:gd name="connsiteY11-62" fmla="*/ 1092200 h 1127125"/>
              <a:gd name="connsiteX12-63" fmla="*/ 847725 w 866775"/>
              <a:gd name="connsiteY12-64" fmla="*/ 393700 h 1127125"/>
              <a:gd name="connsiteX13-65" fmla="*/ 841375 w 866775"/>
              <a:gd name="connsiteY13-66" fmla="*/ 390525 h 1127125"/>
              <a:gd name="connsiteX14-67" fmla="*/ 866775 w 866775"/>
              <a:gd name="connsiteY14-68" fmla="*/ 292100 h 1127125"/>
              <a:gd name="connsiteX15-69" fmla="*/ 831850 w 866775"/>
              <a:gd name="connsiteY15-70" fmla="*/ 149225 h 1127125"/>
              <a:gd name="connsiteX16-71" fmla="*/ 717550 w 866775"/>
              <a:gd name="connsiteY16-72" fmla="*/ 53975 h 1127125"/>
              <a:gd name="connsiteX17-73" fmla="*/ 568325 w 866775"/>
              <a:gd name="connsiteY17-74" fmla="*/ 0 h 1127125"/>
              <a:gd name="connsiteX18-75" fmla="*/ 457200 w 866775"/>
              <a:gd name="connsiteY18-76" fmla="*/ 0 h 1127125"/>
              <a:gd name="connsiteX0-77" fmla="*/ 457200 w 866775"/>
              <a:gd name="connsiteY0-78" fmla="*/ 0 h 1127125"/>
              <a:gd name="connsiteX1-79" fmla="*/ 311150 w 866775"/>
              <a:gd name="connsiteY1-80" fmla="*/ 111125 h 1127125"/>
              <a:gd name="connsiteX2-81" fmla="*/ 130175 w 866775"/>
              <a:gd name="connsiteY2-82" fmla="*/ 269875 h 1127125"/>
              <a:gd name="connsiteX3-83" fmla="*/ 22225 w 866775"/>
              <a:gd name="connsiteY3-84" fmla="*/ 371475 h 1127125"/>
              <a:gd name="connsiteX4-85" fmla="*/ 0 w 866775"/>
              <a:gd name="connsiteY4-86" fmla="*/ 454025 h 1127125"/>
              <a:gd name="connsiteX5-87" fmla="*/ 44450 w 866775"/>
              <a:gd name="connsiteY5-88" fmla="*/ 504825 h 1127125"/>
              <a:gd name="connsiteX6-89" fmla="*/ 327025 w 866775"/>
              <a:gd name="connsiteY6-90" fmla="*/ 622300 h 1127125"/>
              <a:gd name="connsiteX7-91" fmla="*/ 463550 w 866775"/>
              <a:gd name="connsiteY7-92" fmla="*/ 758825 h 1127125"/>
              <a:gd name="connsiteX8-93" fmla="*/ 463550 w 866775"/>
              <a:gd name="connsiteY8-94" fmla="*/ 965200 h 1127125"/>
              <a:gd name="connsiteX9-95" fmla="*/ 355600 w 866775"/>
              <a:gd name="connsiteY9-96" fmla="*/ 1082675 h 1127125"/>
              <a:gd name="connsiteX10-97" fmla="*/ 244475 w 866775"/>
              <a:gd name="connsiteY10-98" fmla="*/ 1127125 h 1127125"/>
              <a:gd name="connsiteX11-99" fmla="*/ 393700 w 866775"/>
              <a:gd name="connsiteY11-100" fmla="*/ 1082675 h 1127125"/>
              <a:gd name="connsiteX12-101" fmla="*/ 847725 w 866775"/>
              <a:gd name="connsiteY12-102" fmla="*/ 393700 h 1127125"/>
              <a:gd name="connsiteX13-103" fmla="*/ 841375 w 866775"/>
              <a:gd name="connsiteY13-104" fmla="*/ 390525 h 1127125"/>
              <a:gd name="connsiteX14-105" fmla="*/ 866775 w 866775"/>
              <a:gd name="connsiteY14-106" fmla="*/ 292100 h 1127125"/>
              <a:gd name="connsiteX15-107" fmla="*/ 831850 w 866775"/>
              <a:gd name="connsiteY15-108" fmla="*/ 149225 h 1127125"/>
              <a:gd name="connsiteX16-109" fmla="*/ 717550 w 866775"/>
              <a:gd name="connsiteY16-110" fmla="*/ 53975 h 1127125"/>
              <a:gd name="connsiteX17-111" fmla="*/ 568325 w 866775"/>
              <a:gd name="connsiteY17-112" fmla="*/ 0 h 1127125"/>
              <a:gd name="connsiteX18-113" fmla="*/ 457200 w 866775"/>
              <a:gd name="connsiteY18-114" fmla="*/ 0 h 1127125"/>
              <a:gd name="connsiteX0-115" fmla="*/ 457200 w 866775"/>
              <a:gd name="connsiteY0-116" fmla="*/ 0 h 1127125"/>
              <a:gd name="connsiteX1-117" fmla="*/ 311150 w 866775"/>
              <a:gd name="connsiteY1-118" fmla="*/ 111125 h 1127125"/>
              <a:gd name="connsiteX2-119" fmla="*/ 130175 w 866775"/>
              <a:gd name="connsiteY2-120" fmla="*/ 269875 h 1127125"/>
              <a:gd name="connsiteX3-121" fmla="*/ 22225 w 866775"/>
              <a:gd name="connsiteY3-122" fmla="*/ 371475 h 1127125"/>
              <a:gd name="connsiteX4-123" fmla="*/ 0 w 866775"/>
              <a:gd name="connsiteY4-124" fmla="*/ 454025 h 1127125"/>
              <a:gd name="connsiteX5-125" fmla="*/ 44450 w 866775"/>
              <a:gd name="connsiteY5-126" fmla="*/ 504825 h 1127125"/>
              <a:gd name="connsiteX6-127" fmla="*/ 327025 w 866775"/>
              <a:gd name="connsiteY6-128" fmla="*/ 622300 h 1127125"/>
              <a:gd name="connsiteX7-129" fmla="*/ 463550 w 866775"/>
              <a:gd name="connsiteY7-130" fmla="*/ 758825 h 1127125"/>
              <a:gd name="connsiteX8-131" fmla="*/ 463550 w 866775"/>
              <a:gd name="connsiteY8-132" fmla="*/ 965200 h 1127125"/>
              <a:gd name="connsiteX9-133" fmla="*/ 355600 w 866775"/>
              <a:gd name="connsiteY9-134" fmla="*/ 1082675 h 1127125"/>
              <a:gd name="connsiteX10-135" fmla="*/ 244475 w 866775"/>
              <a:gd name="connsiteY10-136" fmla="*/ 1127125 h 1127125"/>
              <a:gd name="connsiteX11-137" fmla="*/ 393700 w 866775"/>
              <a:gd name="connsiteY11-138" fmla="*/ 1082675 h 1127125"/>
              <a:gd name="connsiteX12-139" fmla="*/ 847725 w 866775"/>
              <a:gd name="connsiteY12-140" fmla="*/ 393700 h 1127125"/>
              <a:gd name="connsiteX13-141" fmla="*/ 841375 w 866775"/>
              <a:gd name="connsiteY13-142" fmla="*/ 390525 h 1127125"/>
              <a:gd name="connsiteX14-143" fmla="*/ 866775 w 866775"/>
              <a:gd name="connsiteY14-144" fmla="*/ 292100 h 1127125"/>
              <a:gd name="connsiteX15-145" fmla="*/ 831850 w 866775"/>
              <a:gd name="connsiteY15-146" fmla="*/ 149225 h 1127125"/>
              <a:gd name="connsiteX16-147" fmla="*/ 717550 w 866775"/>
              <a:gd name="connsiteY16-148" fmla="*/ 53975 h 1127125"/>
              <a:gd name="connsiteX17-149" fmla="*/ 568325 w 866775"/>
              <a:gd name="connsiteY17-150" fmla="*/ 0 h 1127125"/>
              <a:gd name="connsiteX18-151" fmla="*/ 457200 w 866775"/>
              <a:gd name="connsiteY18-152" fmla="*/ 0 h 1127125"/>
              <a:gd name="connsiteX0-153" fmla="*/ 457200 w 866775"/>
              <a:gd name="connsiteY0-154" fmla="*/ 0 h 1127125"/>
              <a:gd name="connsiteX1-155" fmla="*/ 311150 w 866775"/>
              <a:gd name="connsiteY1-156" fmla="*/ 111125 h 1127125"/>
              <a:gd name="connsiteX2-157" fmla="*/ 130175 w 866775"/>
              <a:gd name="connsiteY2-158" fmla="*/ 269875 h 1127125"/>
              <a:gd name="connsiteX3-159" fmla="*/ 22225 w 866775"/>
              <a:gd name="connsiteY3-160" fmla="*/ 371475 h 1127125"/>
              <a:gd name="connsiteX4-161" fmla="*/ 0 w 866775"/>
              <a:gd name="connsiteY4-162" fmla="*/ 454025 h 1127125"/>
              <a:gd name="connsiteX5-163" fmla="*/ 44450 w 866775"/>
              <a:gd name="connsiteY5-164" fmla="*/ 504825 h 1127125"/>
              <a:gd name="connsiteX6-165" fmla="*/ 314325 w 866775"/>
              <a:gd name="connsiteY6-166" fmla="*/ 631825 h 1127125"/>
              <a:gd name="connsiteX7-167" fmla="*/ 463550 w 866775"/>
              <a:gd name="connsiteY7-168" fmla="*/ 758825 h 1127125"/>
              <a:gd name="connsiteX8-169" fmla="*/ 463550 w 866775"/>
              <a:gd name="connsiteY8-170" fmla="*/ 965200 h 1127125"/>
              <a:gd name="connsiteX9-171" fmla="*/ 355600 w 866775"/>
              <a:gd name="connsiteY9-172" fmla="*/ 1082675 h 1127125"/>
              <a:gd name="connsiteX10-173" fmla="*/ 244475 w 866775"/>
              <a:gd name="connsiteY10-174" fmla="*/ 1127125 h 1127125"/>
              <a:gd name="connsiteX11-175" fmla="*/ 393700 w 866775"/>
              <a:gd name="connsiteY11-176" fmla="*/ 1082675 h 1127125"/>
              <a:gd name="connsiteX12-177" fmla="*/ 847725 w 866775"/>
              <a:gd name="connsiteY12-178" fmla="*/ 393700 h 1127125"/>
              <a:gd name="connsiteX13-179" fmla="*/ 841375 w 866775"/>
              <a:gd name="connsiteY13-180" fmla="*/ 390525 h 1127125"/>
              <a:gd name="connsiteX14-181" fmla="*/ 866775 w 866775"/>
              <a:gd name="connsiteY14-182" fmla="*/ 292100 h 1127125"/>
              <a:gd name="connsiteX15-183" fmla="*/ 831850 w 866775"/>
              <a:gd name="connsiteY15-184" fmla="*/ 149225 h 1127125"/>
              <a:gd name="connsiteX16-185" fmla="*/ 717550 w 866775"/>
              <a:gd name="connsiteY16-186" fmla="*/ 53975 h 1127125"/>
              <a:gd name="connsiteX17-187" fmla="*/ 568325 w 866775"/>
              <a:gd name="connsiteY17-188" fmla="*/ 0 h 1127125"/>
              <a:gd name="connsiteX18-189" fmla="*/ 457200 w 866775"/>
              <a:gd name="connsiteY18-190" fmla="*/ 0 h 1127125"/>
              <a:gd name="connsiteX0-191" fmla="*/ 457200 w 866775"/>
              <a:gd name="connsiteY0-192" fmla="*/ 0 h 1127125"/>
              <a:gd name="connsiteX1-193" fmla="*/ 311150 w 866775"/>
              <a:gd name="connsiteY1-194" fmla="*/ 111125 h 1127125"/>
              <a:gd name="connsiteX2-195" fmla="*/ 130175 w 866775"/>
              <a:gd name="connsiteY2-196" fmla="*/ 269875 h 1127125"/>
              <a:gd name="connsiteX3-197" fmla="*/ 22225 w 866775"/>
              <a:gd name="connsiteY3-198" fmla="*/ 371475 h 1127125"/>
              <a:gd name="connsiteX4-199" fmla="*/ 0 w 866775"/>
              <a:gd name="connsiteY4-200" fmla="*/ 454025 h 1127125"/>
              <a:gd name="connsiteX5-201" fmla="*/ 44450 w 866775"/>
              <a:gd name="connsiteY5-202" fmla="*/ 504825 h 1127125"/>
              <a:gd name="connsiteX6-203" fmla="*/ 314325 w 866775"/>
              <a:gd name="connsiteY6-204" fmla="*/ 631825 h 1127125"/>
              <a:gd name="connsiteX7-205" fmla="*/ 444500 w 866775"/>
              <a:gd name="connsiteY7-206" fmla="*/ 758825 h 1127125"/>
              <a:gd name="connsiteX8-207" fmla="*/ 463550 w 866775"/>
              <a:gd name="connsiteY8-208" fmla="*/ 965200 h 1127125"/>
              <a:gd name="connsiteX9-209" fmla="*/ 355600 w 866775"/>
              <a:gd name="connsiteY9-210" fmla="*/ 1082675 h 1127125"/>
              <a:gd name="connsiteX10-211" fmla="*/ 244475 w 866775"/>
              <a:gd name="connsiteY10-212" fmla="*/ 1127125 h 1127125"/>
              <a:gd name="connsiteX11-213" fmla="*/ 393700 w 866775"/>
              <a:gd name="connsiteY11-214" fmla="*/ 1082675 h 1127125"/>
              <a:gd name="connsiteX12-215" fmla="*/ 847725 w 866775"/>
              <a:gd name="connsiteY12-216" fmla="*/ 393700 h 1127125"/>
              <a:gd name="connsiteX13-217" fmla="*/ 841375 w 866775"/>
              <a:gd name="connsiteY13-218" fmla="*/ 390525 h 1127125"/>
              <a:gd name="connsiteX14-219" fmla="*/ 866775 w 866775"/>
              <a:gd name="connsiteY14-220" fmla="*/ 292100 h 1127125"/>
              <a:gd name="connsiteX15-221" fmla="*/ 831850 w 866775"/>
              <a:gd name="connsiteY15-222" fmla="*/ 149225 h 1127125"/>
              <a:gd name="connsiteX16-223" fmla="*/ 717550 w 866775"/>
              <a:gd name="connsiteY16-224" fmla="*/ 53975 h 1127125"/>
              <a:gd name="connsiteX17-225" fmla="*/ 568325 w 866775"/>
              <a:gd name="connsiteY17-226" fmla="*/ 0 h 1127125"/>
              <a:gd name="connsiteX18-227" fmla="*/ 457200 w 866775"/>
              <a:gd name="connsiteY18-228" fmla="*/ 0 h 1127125"/>
              <a:gd name="connsiteX0-229" fmla="*/ 457200 w 866775"/>
              <a:gd name="connsiteY0-230" fmla="*/ 0 h 1127125"/>
              <a:gd name="connsiteX1-231" fmla="*/ 311150 w 866775"/>
              <a:gd name="connsiteY1-232" fmla="*/ 111125 h 1127125"/>
              <a:gd name="connsiteX2-233" fmla="*/ 130175 w 866775"/>
              <a:gd name="connsiteY2-234" fmla="*/ 269875 h 1127125"/>
              <a:gd name="connsiteX3-235" fmla="*/ 22225 w 866775"/>
              <a:gd name="connsiteY3-236" fmla="*/ 371475 h 1127125"/>
              <a:gd name="connsiteX4-237" fmla="*/ 0 w 866775"/>
              <a:gd name="connsiteY4-238" fmla="*/ 454025 h 1127125"/>
              <a:gd name="connsiteX5-239" fmla="*/ 44450 w 866775"/>
              <a:gd name="connsiteY5-240" fmla="*/ 504825 h 1127125"/>
              <a:gd name="connsiteX6-241" fmla="*/ 314325 w 866775"/>
              <a:gd name="connsiteY6-242" fmla="*/ 631825 h 1127125"/>
              <a:gd name="connsiteX7-243" fmla="*/ 444500 w 866775"/>
              <a:gd name="connsiteY7-244" fmla="*/ 758825 h 1127125"/>
              <a:gd name="connsiteX8-245" fmla="*/ 444500 w 866775"/>
              <a:gd name="connsiteY8-246" fmla="*/ 962025 h 1127125"/>
              <a:gd name="connsiteX9-247" fmla="*/ 355600 w 866775"/>
              <a:gd name="connsiteY9-248" fmla="*/ 1082675 h 1127125"/>
              <a:gd name="connsiteX10-249" fmla="*/ 244475 w 866775"/>
              <a:gd name="connsiteY10-250" fmla="*/ 1127125 h 1127125"/>
              <a:gd name="connsiteX11-251" fmla="*/ 393700 w 866775"/>
              <a:gd name="connsiteY11-252" fmla="*/ 1082675 h 1127125"/>
              <a:gd name="connsiteX12-253" fmla="*/ 847725 w 866775"/>
              <a:gd name="connsiteY12-254" fmla="*/ 393700 h 1127125"/>
              <a:gd name="connsiteX13-255" fmla="*/ 841375 w 866775"/>
              <a:gd name="connsiteY13-256" fmla="*/ 390525 h 1127125"/>
              <a:gd name="connsiteX14-257" fmla="*/ 866775 w 866775"/>
              <a:gd name="connsiteY14-258" fmla="*/ 292100 h 1127125"/>
              <a:gd name="connsiteX15-259" fmla="*/ 831850 w 866775"/>
              <a:gd name="connsiteY15-260" fmla="*/ 149225 h 1127125"/>
              <a:gd name="connsiteX16-261" fmla="*/ 717550 w 866775"/>
              <a:gd name="connsiteY16-262" fmla="*/ 53975 h 1127125"/>
              <a:gd name="connsiteX17-263" fmla="*/ 568325 w 866775"/>
              <a:gd name="connsiteY17-264" fmla="*/ 0 h 1127125"/>
              <a:gd name="connsiteX18-265" fmla="*/ 457200 w 866775"/>
              <a:gd name="connsiteY18-266" fmla="*/ 0 h 1127125"/>
              <a:gd name="connsiteX0-267" fmla="*/ 457200 w 866775"/>
              <a:gd name="connsiteY0-268" fmla="*/ 0 h 1127125"/>
              <a:gd name="connsiteX1-269" fmla="*/ 311150 w 866775"/>
              <a:gd name="connsiteY1-270" fmla="*/ 111125 h 1127125"/>
              <a:gd name="connsiteX2-271" fmla="*/ 130175 w 866775"/>
              <a:gd name="connsiteY2-272" fmla="*/ 269875 h 1127125"/>
              <a:gd name="connsiteX3-273" fmla="*/ 22225 w 866775"/>
              <a:gd name="connsiteY3-274" fmla="*/ 371475 h 1127125"/>
              <a:gd name="connsiteX4-275" fmla="*/ 0 w 866775"/>
              <a:gd name="connsiteY4-276" fmla="*/ 454025 h 1127125"/>
              <a:gd name="connsiteX5-277" fmla="*/ 44450 w 866775"/>
              <a:gd name="connsiteY5-278" fmla="*/ 504825 h 1127125"/>
              <a:gd name="connsiteX6-279" fmla="*/ 314325 w 866775"/>
              <a:gd name="connsiteY6-280" fmla="*/ 631825 h 1127125"/>
              <a:gd name="connsiteX7-281" fmla="*/ 444500 w 866775"/>
              <a:gd name="connsiteY7-282" fmla="*/ 758825 h 1127125"/>
              <a:gd name="connsiteX8-283" fmla="*/ 444500 w 866775"/>
              <a:gd name="connsiteY8-284" fmla="*/ 962025 h 1127125"/>
              <a:gd name="connsiteX9-285" fmla="*/ 336550 w 866775"/>
              <a:gd name="connsiteY9-286" fmla="*/ 1069975 h 1127125"/>
              <a:gd name="connsiteX10-287" fmla="*/ 244475 w 866775"/>
              <a:gd name="connsiteY10-288" fmla="*/ 1127125 h 1127125"/>
              <a:gd name="connsiteX11-289" fmla="*/ 393700 w 866775"/>
              <a:gd name="connsiteY11-290" fmla="*/ 1082675 h 1127125"/>
              <a:gd name="connsiteX12-291" fmla="*/ 847725 w 866775"/>
              <a:gd name="connsiteY12-292" fmla="*/ 393700 h 1127125"/>
              <a:gd name="connsiteX13-293" fmla="*/ 841375 w 866775"/>
              <a:gd name="connsiteY13-294" fmla="*/ 390525 h 1127125"/>
              <a:gd name="connsiteX14-295" fmla="*/ 866775 w 866775"/>
              <a:gd name="connsiteY14-296" fmla="*/ 292100 h 1127125"/>
              <a:gd name="connsiteX15-297" fmla="*/ 831850 w 866775"/>
              <a:gd name="connsiteY15-298" fmla="*/ 149225 h 1127125"/>
              <a:gd name="connsiteX16-299" fmla="*/ 717550 w 866775"/>
              <a:gd name="connsiteY16-300" fmla="*/ 53975 h 1127125"/>
              <a:gd name="connsiteX17-301" fmla="*/ 568325 w 866775"/>
              <a:gd name="connsiteY17-302" fmla="*/ 0 h 1127125"/>
              <a:gd name="connsiteX18-303" fmla="*/ 457200 w 866775"/>
              <a:gd name="connsiteY18-304" fmla="*/ 0 h 1127125"/>
              <a:gd name="connsiteX0-305" fmla="*/ 466725 w 876300"/>
              <a:gd name="connsiteY0-306" fmla="*/ 0 h 1127125"/>
              <a:gd name="connsiteX1-307" fmla="*/ 320675 w 876300"/>
              <a:gd name="connsiteY1-308" fmla="*/ 111125 h 1127125"/>
              <a:gd name="connsiteX2-309" fmla="*/ 139700 w 876300"/>
              <a:gd name="connsiteY2-310" fmla="*/ 269875 h 1127125"/>
              <a:gd name="connsiteX3-311" fmla="*/ 0 w 876300"/>
              <a:gd name="connsiteY3-312" fmla="*/ 396875 h 1127125"/>
              <a:gd name="connsiteX4-313" fmla="*/ 9525 w 876300"/>
              <a:gd name="connsiteY4-314" fmla="*/ 454025 h 1127125"/>
              <a:gd name="connsiteX5-315" fmla="*/ 53975 w 876300"/>
              <a:gd name="connsiteY5-316" fmla="*/ 504825 h 1127125"/>
              <a:gd name="connsiteX6-317" fmla="*/ 323850 w 876300"/>
              <a:gd name="connsiteY6-318" fmla="*/ 631825 h 1127125"/>
              <a:gd name="connsiteX7-319" fmla="*/ 454025 w 876300"/>
              <a:gd name="connsiteY7-320" fmla="*/ 758825 h 1127125"/>
              <a:gd name="connsiteX8-321" fmla="*/ 454025 w 876300"/>
              <a:gd name="connsiteY8-322" fmla="*/ 962025 h 1127125"/>
              <a:gd name="connsiteX9-323" fmla="*/ 346075 w 876300"/>
              <a:gd name="connsiteY9-324" fmla="*/ 1069975 h 1127125"/>
              <a:gd name="connsiteX10-325" fmla="*/ 254000 w 876300"/>
              <a:gd name="connsiteY10-326" fmla="*/ 1127125 h 1127125"/>
              <a:gd name="connsiteX11-327" fmla="*/ 403225 w 876300"/>
              <a:gd name="connsiteY11-328" fmla="*/ 1082675 h 1127125"/>
              <a:gd name="connsiteX12-329" fmla="*/ 857250 w 876300"/>
              <a:gd name="connsiteY12-330" fmla="*/ 393700 h 1127125"/>
              <a:gd name="connsiteX13-331" fmla="*/ 850900 w 876300"/>
              <a:gd name="connsiteY13-332" fmla="*/ 390525 h 1127125"/>
              <a:gd name="connsiteX14-333" fmla="*/ 876300 w 876300"/>
              <a:gd name="connsiteY14-334" fmla="*/ 292100 h 1127125"/>
              <a:gd name="connsiteX15-335" fmla="*/ 841375 w 876300"/>
              <a:gd name="connsiteY15-336" fmla="*/ 149225 h 1127125"/>
              <a:gd name="connsiteX16-337" fmla="*/ 727075 w 876300"/>
              <a:gd name="connsiteY16-338" fmla="*/ 53975 h 1127125"/>
              <a:gd name="connsiteX17-339" fmla="*/ 577850 w 876300"/>
              <a:gd name="connsiteY17-340" fmla="*/ 0 h 1127125"/>
              <a:gd name="connsiteX18-341" fmla="*/ 466725 w 876300"/>
              <a:gd name="connsiteY18-342" fmla="*/ 0 h 1127125"/>
              <a:gd name="connsiteX0-343" fmla="*/ 466725 w 876300"/>
              <a:gd name="connsiteY0-344" fmla="*/ 0 h 1127125"/>
              <a:gd name="connsiteX1-345" fmla="*/ 320675 w 876300"/>
              <a:gd name="connsiteY1-346" fmla="*/ 111125 h 1127125"/>
              <a:gd name="connsiteX2-347" fmla="*/ 139700 w 876300"/>
              <a:gd name="connsiteY2-348" fmla="*/ 269875 h 1127125"/>
              <a:gd name="connsiteX3-349" fmla="*/ 0 w 876300"/>
              <a:gd name="connsiteY3-350" fmla="*/ 396875 h 1127125"/>
              <a:gd name="connsiteX4-351" fmla="*/ 0 w 876300"/>
              <a:gd name="connsiteY4-352" fmla="*/ 460375 h 1127125"/>
              <a:gd name="connsiteX5-353" fmla="*/ 53975 w 876300"/>
              <a:gd name="connsiteY5-354" fmla="*/ 504825 h 1127125"/>
              <a:gd name="connsiteX6-355" fmla="*/ 323850 w 876300"/>
              <a:gd name="connsiteY6-356" fmla="*/ 631825 h 1127125"/>
              <a:gd name="connsiteX7-357" fmla="*/ 454025 w 876300"/>
              <a:gd name="connsiteY7-358" fmla="*/ 758825 h 1127125"/>
              <a:gd name="connsiteX8-359" fmla="*/ 454025 w 876300"/>
              <a:gd name="connsiteY8-360" fmla="*/ 962025 h 1127125"/>
              <a:gd name="connsiteX9-361" fmla="*/ 346075 w 876300"/>
              <a:gd name="connsiteY9-362" fmla="*/ 1069975 h 1127125"/>
              <a:gd name="connsiteX10-363" fmla="*/ 254000 w 876300"/>
              <a:gd name="connsiteY10-364" fmla="*/ 1127125 h 1127125"/>
              <a:gd name="connsiteX11-365" fmla="*/ 403225 w 876300"/>
              <a:gd name="connsiteY11-366" fmla="*/ 1082675 h 1127125"/>
              <a:gd name="connsiteX12-367" fmla="*/ 857250 w 876300"/>
              <a:gd name="connsiteY12-368" fmla="*/ 393700 h 1127125"/>
              <a:gd name="connsiteX13-369" fmla="*/ 850900 w 876300"/>
              <a:gd name="connsiteY13-370" fmla="*/ 390525 h 1127125"/>
              <a:gd name="connsiteX14-371" fmla="*/ 876300 w 876300"/>
              <a:gd name="connsiteY14-372" fmla="*/ 292100 h 1127125"/>
              <a:gd name="connsiteX15-373" fmla="*/ 841375 w 876300"/>
              <a:gd name="connsiteY15-374" fmla="*/ 149225 h 1127125"/>
              <a:gd name="connsiteX16-375" fmla="*/ 727075 w 876300"/>
              <a:gd name="connsiteY16-376" fmla="*/ 53975 h 1127125"/>
              <a:gd name="connsiteX17-377" fmla="*/ 577850 w 876300"/>
              <a:gd name="connsiteY17-378" fmla="*/ 0 h 1127125"/>
              <a:gd name="connsiteX18-379" fmla="*/ 466725 w 876300"/>
              <a:gd name="connsiteY18-380" fmla="*/ 0 h 1127125"/>
              <a:gd name="connsiteX0-381" fmla="*/ 466725 w 876300"/>
              <a:gd name="connsiteY0-382" fmla="*/ 0 h 1127125"/>
              <a:gd name="connsiteX1-383" fmla="*/ 320675 w 876300"/>
              <a:gd name="connsiteY1-384" fmla="*/ 111125 h 1127125"/>
              <a:gd name="connsiteX2-385" fmla="*/ 139700 w 876300"/>
              <a:gd name="connsiteY2-386" fmla="*/ 269875 h 1127125"/>
              <a:gd name="connsiteX3-387" fmla="*/ 22225 w 876300"/>
              <a:gd name="connsiteY3-388" fmla="*/ 393700 h 1127125"/>
              <a:gd name="connsiteX4-389" fmla="*/ 0 w 876300"/>
              <a:gd name="connsiteY4-390" fmla="*/ 460375 h 1127125"/>
              <a:gd name="connsiteX5-391" fmla="*/ 53975 w 876300"/>
              <a:gd name="connsiteY5-392" fmla="*/ 504825 h 1127125"/>
              <a:gd name="connsiteX6-393" fmla="*/ 323850 w 876300"/>
              <a:gd name="connsiteY6-394" fmla="*/ 631825 h 1127125"/>
              <a:gd name="connsiteX7-395" fmla="*/ 454025 w 876300"/>
              <a:gd name="connsiteY7-396" fmla="*/ 758825 h 1127125"/>
              <a:gd name="connsiteX8-397" fmla="*/ 454025 w 876300"/>
              <a:gd name="connsiteY8-398" fmla="*/ 962025 h 1127125"/>
              <a:gd name="connsiteX9-399" fmla="*/ 346075 w 876300"/>
              <a:gd name="connsiteY9-400" fmla="*/ 1069975 h 1127125"/>
              <a:gd name="connsiteX10-401" fmla="*/ 254000 w 876300"/>
              <a:gd name="connsiteY10-402" fmla="*/ 1127125 h 1127125"/>
              <a:gd name="connsiteX11-403" fmla="*/ 403225 w 876300"/>
              <a:gd name="connsiteY11-404" fmla="*/ 1082675 h 1127125"/>
              <a:gd name="connsiteX12-405" fmla="*/ 857250 w 876300"/>
              <a:gd name="connsiteY12-406" fmla="*/ 393700 h 1127125"/>
              <a:gd name="connsiteX13-407" fmla="*/ 850900 w 876300"/>
              <a:gd name="connsiteY13-408" fmla="*/ 390525 h 1127125"/>
              <a:gd name="connsiteX14-409" fmla="*/ 876300 w 876300"/>
              <a:gd name="connsiteY14-410" fmla="*/ 292100 h 1127125"/>
              <a:gd name="connsiteX15-411" fmla="*/ 841375 w 876300"/>
              <a:gd name="connsiteY15-412" fmla="*/ 149225 h 1127125"/>
              <a:gd name="connsiteX16-413" fmla="*/ 727075 w 876300"/>
              <a:gd name="connsiteY16-414" fmla="*/ 53975 h 1127125"/>
              <a:gd name="connsiteX17-415" fmla="*/ 577850 w 876300"/>
              <a:gd name="connsiteY17-416" fmla="*/ 0 h 1127125"/>
              <a:gd name="connsiteX18-417" fmla="*/ 466725 w 876300"/>
              <a:gd name="connsiteY18-418" fmla="*/ 0 h 1127125"/>
              <a:gd name="connsiteX0-419" fmla="*/ 466725 w 876300"/>
              <a:gd name="connsiteY0-420" fmla="*/ 0 h 1127125"/>
              <a:gd name="connsiteX1-421" fmla="*/ 320675 w 876300"/>
              <a:gd name="connsiteY1-422" fmla="*/ 111125 h 1127125"/>
              <a:gd name="connsiteX2-423" fmla="*/ 139700 w 876300"/>
              <a:gd name="connsiteY2-424" fmla="*/ 269875 h 1127125"/>
              <a:gd name="connsiteX3-425" fmla="*/ 22225 w 876300"/>
              <a:gd name="connsiteY3-426" fmla="*/ 393700 h 1127125"/>
              <a:gd name="connsiteX4-427" fmla="*/ 0 w 876300"/>
              <a:gd name="connsiteY4-428" fmla="*/ 460375 h 1127125"/>
              <a:gd name="connsiteX5-429" fmla="*/ 53975 w 876300"/>
              <a:gd name="connsiteY5-430" fmla="*/ 504825 h 1127125"/>
              <a:gd name="connsiteX6-431" fmla="*/ 323850 w 876300"/>
              <a:gd name="connsiteY6-432" fmla="*/ 631825 h 1127125"/>
              <a:gd name="connsiteX7-433" fmla="*/ 454025 w 876300"/>
              <a:gd name="connsiteY7-434" fmla="*/ 758825 h 1127125"/>
              <a:gd name="connsiteX8-435" fmla="*/ 454025 w 876300"/>
              <a:gd name="connsiteY8-436" fmla="*/ 962025 h 1127125"/>
              <a:gd name="connsiteX9-437" fmla="*/ 346075 w 876300"/>
              <a:gd name="connsiteY9-438" fmla="*/ 1069975 h 1127125"/>
              <a:gd name="connsiteX10-439" fmla="*/ 228600 w 876300"/>
              <a:gd name="connsiteY10-440" fmla="*/ 1127125 h 1127125"/>
              <a:gd name="connsiteX11-441" fmla="*/ 403225 w 876300"/>
              <a:gd name="connsiteY11-442" fmla="*/ 1082675 h 1127125"/>
              <a:gd name="connsiteX12-443" fmla="*/ 857250 w 876300"/>
              <a:gd name="connsiteY12-444" fmla="*/ 393700 h 1127125"/>
              <a:gd name="connsiteX13-445" fmla="*/ 850900 w 876300"/>
              <a:gd name="connsiteY13-446" fmla="*/ 390525 h 1127125"/>
              <a:gd name="connsiteX14-447" fmla="*/ 876300 w 876300"/>
              <a:gd name="connsiteY14-448" fmla="*/ 292100 h 1127125"/>
              <a:gd name="connsiteX15-449" fmla="*/ 841375 w 876300"/>
              <a:gd name="connsiteY15-450" fmla="*/ 149225 h 1127125"/>
              <a:gd name="connsiteX16-451" fmla="*/ 727075 w 876300"/>
              <a:gd name="connsiteY16-452" fmla="*/ 53975 h 1127125"/>
              <a:gd name="connsiteX17-453" fmla="*/ 577850 w 876300"/>
              <a:gd name="connsiteY17-454" fmla="*/ 0 h 1127125"/>
              <a:gd name="connsiteX18-455" fmla="*/ 466725 w 876300"/>
              <a:gd name="connsiteY18-456" fmla="*/ 0 h 1127125"/>
              <a:gd name="connsiteX0-457" fmla="*/ 466725 w 876300"/>
              <a:gd name="connsiteY0-458" fmla="*/ 0 h 1122363"/>
              <a:gd name="connsiteX1-459" fmla="*/ 320675 w 876300"/>
              <a:gd name="connsiteY1-460" fmla="*/ 111125 h 1122363"/>
              <a:gd name="connsiteX2-461" fmla="*/ 139700 w 876300"/>
              <a:gd name="connsiteY2-462" fmla="*/ 269875 h 1122363"/>
              <a:gd name="connsiteX3-463" fmla="*/ 22225 w 876300"/>
              <a:gd name="connsiteY3-464" fmla="*/ 393700 h 1122363"/>
              <a:gd name="connsiteX4-465" fmla="*/ 0 w 876300"/>
              <a:gd name="connsiteY4-466" fmla="*/ 460375 h 1122363"/>
              <a:gd name="connsiteX5-467" fmla="*/ 53975 w 876300"/>
              <a:gd name="connsiteY5-468" fmla="*/ 504825 h 1122363"/>
              <a:gd name="connsiteX6-469" fmla="*/ 323850 w 876300"/>
              <a:gd name="connsiteY6-470" fmla="*/ 631825 h 1122363"/>
              <a:gd name="connsiteX7-471" fmla="*/ 454025 w 876300"/>
              <a:gd name="connsiteY7-472" fmla="*/ 758825 h 1122363"/>
              <a:gd name="connsiteX8-473" fmla="*/ 454025 w 876300"/>
              <a:gd name="connsiteY8-474" fmla="*/ 962025 h 1122363"/>
              <a:gd name="connsiteX9-475" fmla="*/ 346075 w 876300"/>
              <a:gd name="connsiteY9-476" fmla="*/ 1069975 h 1122363"/>
              <a:gd name="connsiteX10-477" fmla="*/ 223838 w 876300"/>
              <a:gd name="connsiteY10-478" fmla="*/ 1122363 h 1122363"/>
              <a:gd name="connsiteX11-479" fmla="*/ 403225 w 876300"/>
              <a:gd name="connsiteY11-480" fmla="*/ 1082675 h 1122363"/>
              <a:gd name="connsiteX12-481" fmla="*/ 857250 w 876300"/>
              <a:gd name="connsiteY12-482" fmla="*/ 393700 h 1122363"/>
              <a:gd name="connsiteX13-483" fmla="*/ 850900 w 876300"/>
              <a:gd name="connsiteY13-484" fmla="*/ 390525 h 1122363"/>
              <a:gd name="connsiteX14-485" fmla="*/ 876300 w 876300"/>
              <a:gd name="connsiteY14-486" fmla="*/ 292100 h 1122363"/>
              <a:gd name="connsiteX15-487" fmla="*/ 841375 w 876300"/>
              <a:gd name="connsiteY15-488" fmla="*/ 149225 h 1122363"/>
              <a:gd name="connsiteX16-489" fmla="*/ 727075 w 876300"/>
              <a:gd name="connsiteY16-490" fmla="*/ 53975 h 1122363"/>
              <a:gd name="connsiteX17-491" fmla="*/ 577850 w 876300"/>
              <a:gd name="connsiteY17-492" fmla="*/ 0 h 1122363"/>
              <a:gd name="connsiteX18-493" fmla="*/ 466725 w 876300"/>
              <a:gd name="connsiteY18-494" fmla="*/ 0 h 1122363"/>
              <a:gd name="connsiteX0-495" fmla="*/ 466725 w 876300"/>
              <a:gd name="connsiteY0-496" fmla="*/ 0 h 1122363"/>
              <a:gd name="connsiteX1-497" fmla="*/ 320675 w 876300"/>
              <a:gd name="connsiteY1-498" fmla="*/ 111125 h 1122363"/>
              <a:gd name="connsiteX2-499" fmla="*/ 139700 w 876300"/>
              <a:gd name="connsiteY2-500" fmla="*/ 269875 h 1122363"/>
              <a:gd name="connsiteX3-501" fmla="*/ 22225 w 876300"/>
              <a:gd name="connsiteY3-502" fmla="*/ 393700 h 1122363"/>
              <a:gd name="connsiteX4-503" fmla="*/ 0 w 876300"/>
              <a:gd name="connsiteY4-504" fmla="*/ 460375 h 1122363"/>
              <a:gd name="connsiteX5-505" fmla="*/ 53975 w 876300"/>
              <a:gd name="connsiteY5-506" fmla="*/ 504825 h 1122363"/>
              <a:gd name="connsiteX6-507" fmla="*/ 323850 w 876300"/>
              <a:gd name="connsiteY6-508" fmla="*/ 631825 h 1122363"/>
              <a:gd name="connsiteX7-509" fmla="*/ 454025 w 876300"/>
              <a:gd name="connsiteY7-510" fmla="*/ 758825 h 1122363"/>
              <a:gd name="connsiteX8-511" fmla="*/ 454025 w 876300"/>
              <a:gd name="connsiteY8-512" fmla="*/ 962025 h 1122363"/>
              <a:gd name="connsiteX9-513" fmla="*/ 346075 w 876300"/>
              <a:gd name="connsiteY9-514" fmla="*/ 1069975 h 1122363"/>
              <a:gd name="connsiteX10-515" fmla="*/ 223838 w 876300"/>
              <a:gd name="connsiteY10-516" fmla="*/ 1122363 h 1122363"/>
              <a:gd name="connsiteX11-517" fmla="*/ 386556 w 876300"/>
              <a:gd name="connsiteY11-518" fmla="*/ 1063625 h 1122363"/>
              <a:gd name="connsiteX12-519" fmla="*/ 857250 w 876300"/>
              <a:gd name="connsiteY12-520" fmla="*/ 393700 h 1122363"/>
              <a:gd name="connsiteX13-521" fmla="*/ 850900 w 876300"/>
              <a:gd name="connsiteY13-522" fmla="*/ 390525 h 1122363"/>
              <a:gd name="connsiteX14-523" fmla="*/ 876300 w 876300"/>
              <a:gd name="connsiteY14-524" fmla="*/ 292100 h 1122363"/>
              <a:gd name="connsiteX15-525" fmla="*/ 841375 w 876300"/>
              <a:gd name="connsiteY15-526" fmla="*/ 149225 h 1122363"/>
              <a:gd name="connsiteX16-527" fmla="*/ 727075 w 876300"/>
              <a:gd name="connsiteY16-528" fmla="*/ 53975 h 1122363"/>
              <a:gd name="connsiteX17-529" fmla="*/ 577850 w 876300"/>
              <a:gd name="connsiteY17-530" fmla="*/ 0 h 1122363"/>
              <a:gd name="connsiteX18-531" fmla="*/ 466725 w 876300"/>
              <a:gd name="connsiteY18-532" fmla="*/ 0 h 1122363"/>
              <a:gd name="connsiteX0-533" fmla="*/ 466725 w 876300"/>
              <a:gd name="connsiteY0-534" fmla="*/ 0 h 1122363"/>
              <a:gd name="connsiteX1-535" fmla="*/ 320675 w 876300"/>
              <a:gd name="connsiteY1-536" fmla="*/ 111125 h 1122363"/>
              <a:gd name="connsiteX2-537" fmla="*/ 139700 w 876300"/>
              <a:gd name="connsiteY2-538" fmla="*/ 269875 h 1122363"/>
              <a:gd name="connsiteX3-539" fmla="*/ 22225 w 876300"/>
              <a:gd name="connsiteY3-540" fmla="*/ 393700 h 1122363"/>
              <a:gd name="connsiteX4-541" fmla="*/ 0 w 876300"/>
              <a:gd name="connsiteY4-542" fmla="*/ 460375 h 1122363"/>
              <a:gd name="connsiteX5-543" fmla="*/ 53975 w 876300"/>
              <a:gd name="connsiteY5-544" fmla="*/ 504825 h 1122363"/>
              <a:gd name="connsiteX6-545" fmla="*/ 323850 w 876300"/>
              <a:gd name="connsiteY6-546" fmla="*/ 631825 h 1122363"/>
              <a:gd name="connsiteX7-547" fmla="*/ 454025 w 876300"/>
              <a:gd name="connsiteY7-548" fmla="*/ 758825 h 1122363"/>
              <a:gd name="connsiteX8-549" fmla="*/ 454025 w 876300"/>
              <a:gd name="connsiteY8-550" fmla="*/ 962025 h 1122363"/>
              <a:gd name="connsiteX9-551" fmla="*/ 346075 w 876300"/>
              <a:gd name="connsiteY9-552" fmla="*/ 1069975 h 1122363"/>
              <a:gd name="connsiteX10-553" fmla="*/ 223838 w 876300"/>
              <a:gd name="connsiteY10-554" fmla="*/ 1122363 h 1122363"/>
              <a:gd name="connsiteX11-555" fmla="*/ 422275 w 876300"/>
              <a:gd name="connsiteY11-556" fmla="*/ 1030288 h 1122363"/>
              <a:gd name="connsiteX12-557" fmla="*/ 857250 w 876300"/>
              <a:gd name="connsiteY12-558" fmla="*/ 393700 h 1122363"/>
              <a:gd name="connsiteX13-559" fmla="*/ 850900 w 876300"/>
              <a:gd name="connsiteY13-560" fmla="*/ 390525 h 1122363"/>
              <a:gd name="connsiteX14-561" fmla="*/ 876300 w 876300"/>
              <a:gd name="connsiteY14-562" fmla="*/ 292100 h 1122363"/>
              <a:gd name="connsiteX15-563" fmla="*/ 841375 w 876300"/>
              <a:gd name="connsiteY15-564" fmla="*/ 149225 h 1122363"/>
              <a:gd name="connsiteX16-565" fmla="*/ 727075 w 876300"/>
              <a:gd name="connsiteY16-566" fmla="*/ 53975 h 1122363"/>
              <a:gd name="connsiteX17-567" fmla="*/ 577850 w 876300"/>
              <a:gd name="connsiteY17-568" fmla="*/ 0 h 1122363"/>
              <a:gd name="connsiteX18-569" fmla="*/ 466725 w 876300"/>
              <a:gd name="connsiteY18-570" fmla="*/ 0 h 1122363"/>
              <a:gd name="connsiteX0-571" fmla="*/ 466725 w 876300"/>
              <a:gd name="connsiteY0-572" fmla="*/ 0 h 1122363"/>
              <a:gd name="connsiteX1-573" fmla="*/ 320675 w 876300"/>
              <a:gd name="connsiteY1-574" fmla="*/ 111125 h 1122363"/>
              <a:gd name="connsiteX2-575" fmla="*/ 139700 w 876300"/>
              <a:gd name="connsiteY2-576" fmla="*/ 269875 h 1122363"/>
              <a:gd name="connsiteX3-577" fmla="*/ 22225 w 876300"/>
              <a:gd name="connsiteY3-578" fmla="*/ 393700 h 1122363"/>
              <a:gd name="connsiteX4-579" fmla="*/ 0 w 876300"/>
              <a:gd name="connsiteY4-580" fmla="*/ 460375 h 1122363"/>
              <a:gd name="connsiteX5-581" fmla="*/ 53975 w 876300"/>
              <a:gd name="connsiteY5-582" fmla="*/ 504825 h 1122363"/>
              <a:gd name="connsiteX6-583" fmla="*/ 323850 w 876300"/>
              <a:gd name="connsiteY6-584" fmla="*/ 631825 h 1122363"/>
              <a:gd name="connsiteX7-585" fmla="*/ 454025 w 876300"/>
              <a:gd name="connsiteY7-586" fmla="*/ 758825 h 1122363"/>
              <a:gd name="connsiteX8-587" fmla="*/ 454025 w 876300"/>
              <a:gd name="connsiteY8-588" fmla="*/ 962025 h 1122363"/>
              <a:gd name="connsiteX9-589" fmla="*/ 346075 w 876300"/>
              <a:gd name="connsiteY9-590" fmla="*/ 1069975 h 1122363"/>
              <a:gd name="connsiteX10-591" fmla="*/ 223838 w 876300"/>
              <a:gd name="connsiteY10-592" fmla="*/ 1122363 h 1122363"/>
              <a:gd name="connsiteX11-593" fmla="*/ 422275 w 876300"/>
              <a:gd name="connsiteY11-594" fmla="*/ 1030288 h 1122363"/>
              <a:gd name="connsiteX12-595" fmla="*/ 857250 w 876300"/>
              <a:gd name="connsiteY12-596" fmla="*/ 393700 h 1122363"/>
              <a:gd name="connsiteX13-597" fmla="*/ 860425 w 876300"/>
              <a:gd name="connsiteY13-598" fmla="*/ 385763 h 1122363"/>
              <a:gd name="connsiteX14-599" fmla="*/ 876300 w 876300"/>
              <a:gd name="connsiteY14-600" fmla="*/ 292100 h 1122363"/>
              <a:gd name="connsiteX15-601" fmla="*/ 841375 w 876300"/>
              <a:gd name="connsiteY15-602" fmla="*/ 149225 h 1122363"/>
              <a:gd name="connsiteX16-603" fmla="*/ 727075 w 876300"/>
              <a:gd name="connsiteY16-604" fmla="*/ 53975 h 1122363"/>
              <a:gd name="connsiteX17-605" fmla="*/ 577850 w 876300"/>
              <a:gd name="connsiteY17-606" fmla="*/ 0 h 1122363"/>
              <a:gd name="connsiteX18-607" fmla="*/ 466725 w 876300"/>
              <a:gd name="connsiteY18-608" fmla="*/ 0 h 1122363"/>
              <a:gd name="connsiteX0-609" fmla="*/ 466725 w 876300"/>
              <a:gd name="connsiteY0-610" fmla="*/ 0 h 1122363"/>
              <a:gd name="connsiteX1-611" fmla="*/ 320675 w 876300"/>
              <a:gd name="connsiteY1-612" fmla="*/ 111125 h 1122363"/>
              <a:gd name="connsiteX2-613" fmla="*/ 139700 w 876300"/>
              <a:gd name="connsiteY2-614" fmla="*/ 269875 h 1122363"/>
              <a:gd name="connsiteX3-615" fmla="*/ 22225 w 876300"/>
              <a:gd name="connsiteY3-616" fmla="*/ 393700 h 1122363"/>
              <a:gd name="connsiteX4-617" fmla="*/ 0 w 876300"/>
              <a:gd name="connsiteY4-618" fmla="*/ 460375 h 1122363"/>
              <a:gd name="connsiteX5-619" fmla="*/ 53975 w 876300"/>
              <a:gd name="connsiteY5-620" fmla="*/ 504825 h 1122363"/>
              <a:gd name="connsiteX6-621" fmla="*/ 323850 w 876300"/>
              <a:gd name="connsiteY6-622" fmla="*/ 631825 h 1122363"/>
              <a:gd name="connsiteX7-623" fmla="*/ 454025 w 876300"/>
              <a:gd name="connsiteY7-624" fmla="*/ 758825 h 1122363"/>
              <a:gd name="connsiteX8-625" fmla="*/ 454025 w 876300"/>
              <a:gd name="connsiteY8-626" fmla="*/ 962025 h 1122363"/>
              <a:gd name="connsiteX9-627" fmla="*/ 346075 w 876300"/>
              <a:gd name="connsiteY9-628" fmla="*/ 1069975 h 1122363"/>
              <a:gd name="connsiteX10-629" fmla="*/ 223838 w 876300"/>
              <a:gd name="connsiteY10-630" fmla="*/ 1122363 h 1122363"/>
              <a:gd name="connsiteX11-631" fmla="*/ 422275 w 876300"/>
              <a:gd name="connsiteY11-632" fmla="*/ 1030288 h 1122363"/>
              <a:gd name="connsiteX12-633" fmla="*/ 857250 w 876300"/>
              <a:gd name="connsiteY12-634" fmla="*/ 393700 h 1122363"/>
              <a:gd name="connsiteX13-635" fmla="*/ 869950 w 876300"/>
              <a:gd name="connsiteY13-636" fmla="*/ 376238 h 1122363"/>
              <a:gd name="connsiteX14-637" fmla="*/ 876300 w 876300"/>
              <a:gd name="connsiteY14-638" fmla="*/ 292100 h 1122363"/>
              <a:gd name="connsiteX15-639" fmla="*/ 841375 w 876300"/>
              <a:gd name="connsiteY15-640" fmla="*/ 149225 h 1122363"/>
              <a:gd name="connsiteX16-641" fmla="*/ 727075 w 876300"/>
              <a:gd name="connsiteY16-642" fmla="*/ 53975 h 1122363"/>
              <a:gd name="connsiteX17-643" fmla="*/ 577850 w 876300"/>
              <a:gd name="connsiteY17-644" fmla="*/ 0 h 1122363"/>
              <a:gd name="connsiteX18-645" fmla="*/ 466725 w 876300"/>
              <a:gd name="connsiteY18-646" fmla="*/ 0 h 1122363"/>
              <a:gd name="connsiteX0-647" fmla="*/ 466725 w 876300"/>
              <a:gd name="connsiteY0-648" fmla="*/ 0 h 1122363"/>
              <a:gd name="connsiteX1-649" fmla="*/ 320675 w 876300"/>
              <a:gd name="connsiteY1-650" fmla="*/ 111125 h 1122363"/>
              <a:gd name="connsiteX2-651" fmla="*/ 139700 w 876300"/>
              <a:gd name="connsiteY2-652" fmla="*/ 269875 h 1122363"/>
              <a:gd name="connsiteX3-653" fmla="*/ 22225 w 876300"/>
              <a:gd name="connsiteY3-654" fmla="*/ 393700 h 1122363"/>
              <a:gd name="connsiteX4-655" fmla="*/ 0 w 876300"/>
              <a:gd name="connsiteY4-656" fmla="*/ 460375 h 1122363"/>
              <a:gd name="connsiteX5-657" fmla="*/ 53975 w 876300"/>
              <a:gd name="connsiteY5-658" fmla="*/ 504825 h 1122363"/>
              <a:gd name="connsiteX6-659" fmla="*/ 323850 w 876300"/>
              <a:gd name="connsiteY6-660" fmla="*/ 631825 h 1122363"/>
              <a:gd name="connsiteX7-661" fmla="*/ 454025 w 876300"/>
              <a:gd name="connsiteY7-662" fmla="*/ 758825 h 1122363"/>
              <a:gd name="connsiteX8-663" fmla="*/ 454025 w 876300"/>
              <a:gd name="connsiteY8-664" fmla="*/ 962025 h 1122363"/>
              <a:gd name="connsiteX9-665" fmla="*/ 346075 w 876300"/>
              <a:gd name="connsiteY9-666" fmla="*/ 1069975 h 1122363"/>
              <a:gd name="connsiteX10-667" fmla="*/ 223838 w 876300"/>
              <a:gd name="connsiteY10-668" fmla="*/ 1122363 h 1122363"/>
              <a:gd name="connsiteX11-669" fmla="*/ 422275 w 876300"/>
              <a:gd name="connsiteY11-670" fmla="*/ 1030288 h 1122363"/>
              <a:gd name="connsiteX12-671" fmla="*/ 869950 w 876300"/>
              <a:gd name="connsiteY12-672" fmla="*/ 376238 h 1122363"/>
              <a:gd name="connsiteX13-673" fmla="*/ 876300 w 876300"/>
              <a:gd name="connsiteY13-674" fmla="*/ 292100 h 1122363"/>
              <a:gd name="connsiteX14-675" fmla="*/ 841375 w 876300"/>
              <a:gd name="connsiteY14-676" fmla="*/ 149225 h 1122363"/>
              <a:gd name="connsiteX15-677" fmla="*/ 727075 w 876300"/>
              <a:gd name="connsiteY15-678" fmla="*/ 53975 h 1122363"/>
              <a:gd name="connsiteX16-679" fmla="*/ 577850 w 876300"/>
              <a:gd name="connsiteY16-680" fmla="*/ 0 h 1122363"/>
              <a:gd name="connsiteX17-681" fmla="*/ 466725 w 876300"/>
              <a:gd name="connsiteY17-682" fmla="*/ 0 h 1122363"/>
              <a:gd name="connsiteX0-683" fmla="*/ 466725 w 876300"/>
              <a:gd name="connsiteY0-684" fmla="*/ 0 h 1122363"/>
              <a:gd name="connsiteX1-685" fmla="*/ 320675 w 876300"/>
              <a:gd name="connsiteY1-686" fmla="*/ 111125 h 1122363"/>
              <a:gd name="connsiteX2-687" fmla="*/ 139700 w 876300"/>
              <a:gd name="connsiteY2-688" fmla="*/ 269875 h 1122363"/>
              <a:gd name="connsiteX3-689" fmla="*/ 22225 w 876300"/>
              <a:gd name="connsiteY3-690" fmla="*/ 393700 h 1122363"/>
              <a:gd name="connsiteX4-691" fmla="*/ 0 w 876300"/>
              <a:gd name="connsiteY4-692" fmla="*/ 460375 h 1122363"/>
              <a:gd name="connsiteX5-693" fmla="*/ 53975 w 876300"/>
              <a:gd name="connsiteY5-694" fmla="*/ 504825 h 1122363"/>
              <a:gd name="connsiteX6-695" fmla="*/ 323850 w 876300"/>
              <a:gd name="connsiteY6-696" fmla="*/ 631825 h 1122363"/>
              <a:gd name="connsiteX7-697" fmla="*/ 454025 w 876300"/>
              <a:gd name="connsiteY7-698" fmla="*/ 758825 h 1122363"/>
              <a:gd name="connsiteX8-699" fmla="*/ 454025 w 876300"/>
              <a:gd name="connsiteY8-700" fmla="*/ 962025 h 1122363"/>
              <a:gd name="connsiteX9-701" fmla="*/ 346075 w 876300"/>
              <a:gd name="connsiteY9-702" fmla="*/ 1069975 h 1122363"/>
              <a:gd name="connsiteX10-703" fmla="*/ 223838 w 876300"/>
              <a:gd name="connsiteY10-704" fmla="*/ 1122363 h 1122363"/>
              <a:gd name="connsiteX11-705" fmla="*/ 422275 w 876300"/>
              <a:gd name="connsiteY11-706" fmla="*/ 1030288 h 1122363"/>
              <a:gd name="connsiteX12-707" fmla="*/ 869950 w 876300"/>
              <a:gd name="connsiteY12-708" fmla="*/ 376238 h 1122363"/>
              <a:gd name="connsiteX13-709" fmla="*/ 876300 w 876300"/>
              <a:gd name="connsiteY13-710" fmla="*/ 292100 h 1122363"/>
              <a:gd name="connsiteX14-711" fmla="*/ 841375 w 876300"/>
              <a:gd name="connsiteY14-712" fmla="*/ 149225 h 1122363"/>
              <a:gd name="connsiteX15-713" fmla="*/ 727075 w 876300"/>
              <a:gd name="connsiteY15-714" fmla="*/ 53975 h 1122363"/>
              <a:gd name="connsiteX16-715" fmla="*/ 577850 w 876300"/>
              <a:gd name="connsiteY16-716" fmla="*/ 0 h 1122363"/>
              <a:gd name="connsiteX17-717" fmla="*/ 466725 w 876300"/>
              <a:gd name="connsiteY17-718" fmla="*/ 0 h 1122363"/>
              <a:gd name="connsiteX0-719" fmla="*/ 466725 w 876311"/>
              <a:gd name="connsiteY0-720" fmla="*/ 0 h 1122363"/>
              <a:gd name="connsiteX1-721" fmla="*/ 320675 w 876311"/>
              <a:gd name="connsiteY1-722" fmla="*/ 111125 h 1122363"/>
              <a:gd name="connsiteX2-723" fmla="*/ 139700 w 876311"/>
              <a:gd name="connsiteY2-724" fmla="*/ 269875 h 1122363"/>
              <a:gd name="connsiteX3-725" fmla="*/ 22225 w 876311"/>
              <a:gd name="connsiteY3-726" fmla="*/ 393700 h 1122363"/>
              <a:gd name="connsiteX4-727" fmla="*/ 0 w 876311"/>
              <a:gd name="connsiteY4-728" fmla="*/ 460375 h 1122363"/>
              <a:gd name="connsiteX5-729" fmla="*/ 53975 w 876311"/>
              <a:gd name="connsiteY5-730" fmla="*/ 504825 h 1122363"/>
              <a:gd name="connsiteX6-731" fmla="*/ 323850 w 876311"/>
              <a:gd name="connsiteY6-732" fmla="*/ 631825 h 1122363"/>
              <a:gd name="connsiteX7-733" fmla="*/ 454025 w 876311"/>
              <a:gd name="connsiteY7-734" fmla="*/ 758825 h 1122363"/>
              <a:gd name="connsiteX8-735" fmla="*/ 454025 w 876311"/>
              <a:gd name="connsiteY8-736" fmla="*/ 962025 h 1122363"/>
              <a:gd name="connsiteX9-737" fmla="*/ 346075 w 876311"/>
              <a:gd name="connsiteY9-738" fmla="*/ 1069975 h 1122363"/>
              <a:gd name="connsiteX10-739" fmla="*/ 223838 w 876311"/>
              <a:gd name="connsiteY10-740" fmla="*/ 1122363 h 1122363"/>
              <a:gd name="connsiteX11-741" fmla="*/ 422275 w 876311"/>
              <a:gd name="connsiteY11-742" fmla="*/ 1030288 h 1122363"/>
              <a:gd name="connsiteX12-743" fmla="*/ 869950 w 876311"/>
              <a:gd name="connsiteY12-744" fmla="*/ 376238 h 1122363"/>
              <a:gd name="connsiteX13-745" fmla="*/ 876300 w 876311"/>
              <a:gd name="connsiteY13-746" fmla="*/ 292100 h 1122363"/>
              <a:gd name="connsiteX14-747" fmla="*/ 841375 w 876311"/>
              <a:gd name="connsiteY14-748" fmla="*/ 149225 h 1122363"/>
              <a:gd name="connsiteX15-749" fmla="*/ 727075 w 876311"/>
              <a:gd name="connsiteY15-750" fmla="*/ 53975 h 1122363"/>
              <a:gd name="connsiteX16-751" fmla="*/ 577850 w 876311"/>
              <a:gd name="connsiteY16-752" fmla="*/ 0 h 1122363"/>
              <a:gd name="connsiteX17-753" fmla="*/ 466725 w 876311"/>
              <a:gd name="connsiteY17-754" fmla="*/ 0 h 1122363"/>
              <a:gd name="connsiteX0-755" fmla="*/ 466725 w 876311"/>
              <a:gd name="connsiteY0-756" fmla="*/ 0 h 1122363"/>
              <a:gd name="connsiteX1-757" fmla="*/ 320675 w 876311"/>
              <a:gd name="connsiteY1-758" fmla="*/ 111125 h 1122363"/>
              <a:gd name="connsiteX2-759" fmla="*/ 139700 w 876311"/>
              <a:gd name="connsiteY2-760" fmla="*/ 269875 h 1122363"/>
              <a:gd name="connsiteX3-761" fmla="*/ 22225 w 876311"/>
              <a:gd name="connsiteY3-762" fmla="*/ 393700 h 1122363"/>
              <a:gd name="connsiteX4-763" fmla="*/ 0 w 876311"/>
              <a:gd name="connsiteY4-764" fmla="*/ 460375 h 1122363"/>
              <a:gd name="connsiteX5-765" fmla="*/ 53975 w 876311"/>
              <a:gd name="connsiteY5-766" fmla="*/ 504825 h 1122363"/>
              <a:gd name="connsiteX6-767" fmla="*/ 323850 w 876311"/>
              <a:gd name="connsiteY6-768" fmla="*/ 631825 h 1122363"/>
              <a:gd name="connsiteX7-769" fmla="*/ 454025 w 876311"/>
              <a:gd name="connsiteY7-770" fmla="*/ 758825 h 1122363"/>
              <a:gd name="connsiteX8-771" fmla="*/ 454025 w 876311"/>
              <a:gd name="connsiteY8-772" fmla="*/ 962025 h 1122363"/>
              <a:gd name="connsiteX9-773" fmla="*/ 346075 w 876311"/>
              <a:gd name="connsiteY9-774" fmla="*/ 1069975 h 1122363"/>
              <a:gd name="connsiteX10-775" fmla="*/ 223838 w 876311"/>
              <a:gd name="connsiteY10-776" fmla="*/ 1122363 h 1122363"/>
              <a:gd name="connsiteX11-777" fmla="*/ 422275 w 876311"/>
              <a:gd name="connsiteY11-778" fmla="*/ 1030288 h 1122363"/>
              <a:gd name="connsiteX12-779" fmla="*/ 869950 w 876311"/>
              <a:gd name="connsiteY12-780" fmla="*/ 376238 h 1122363"/>
              <a:gd name="connsiteX13-781" fmla="*/ 876300 w 876311"/>
              <a:gd name="connsiteY13-782" fmla="*/ 292100 h 1122363"/>
              <a:gd name="connsiteX14-783" fmla="*/ 841375 w 876311"/>
              <a:gd name="connsiteY14-784" fmla="*/ 149225 h 1122363"/>
              <a:gd name="connsiteX15-785" fmla="*/ 727075 w 876311"/>
              <a:gd name="connsiteY15-786" fmla="*/ 53975 h 1122363"/>
              <a:gd name="connsiteX16-787" fmla="*/ 577850 w 876311"/>
              <a:gd name="connsiteY16-788" fmla="*/ 0 h 1122363"/>
              <a:gd name="connsiteX17-789" fmla="*/ 466725 w 876311"/>
              <a:gd name="connsiteY17-790" fmla="*/ 0 h 1122363"/>
              <a:gd name="connsiteX0-791" fmla="*/ 466725 w 876311"/>
              <a:gd name="connsiteY0-792" fmla="*/ 0 h 1122363"/>
              <a:gd name="connsiteX1-793" fmla="*/ 320675 w 876311"/>
              <a:gd name="connsiteY1-794" fmla="*/ 111125 h 1122363"/>
              <a:gd name="connsiteX2-795" fmla="*/ 139700 w 876311"/>
              <a:gd name="connsiteY2-796" fmla="*/ 269875 h 1122363"/>
              <a:gd name="connsiteX3-797" fmla="*/ 22225 w 876311"/>
              <a:gd name="connsiteY3-798" fmla="*/ 393700 h 1122363"/>
              <a:gd name="connsiteX4-799" fmla="*/ 0 w 876311"/>
              <a:gd name="connsiteY4-800" fmla="*/ 460375 h 1122363"/>
              <a:gd name="connsiteX5-801" fmla="*/ 53975 w 876311"/>
              <a:gd name="connsiteY5-802" fmla="*/ 504825 h 1122363"/>
              <a:gd name="connsiteX6-803" fmla="*/ 323850 w 876311"/>
              <a:gd name="connsiteY6-804" fmla="*/ 631825 h 1122363"/>
              <a:gd name="connsiteX7-805" fmla="*/ 454025 w 876311"/>
              <a:gd name="connsiteY7-806" fmla="*/ 758825 h 1122363"/>
              <a:gd name="connsiteX8-807" fmla="*/ 454025 w 876311"/>
              <a:gd name="connsiteY8-808" fmla="*/ 962025 h 1122363"/>
              <a:gd name="connsiteX9-809" fmla="*/ 346075 w 876311"/>
              <a:gd name="connsiteY9-810" fmla="*/ 1069975 h 1122363"/>
              <a:gd name="connsiteX10-811" fmla="*/ 223838 w 876311"/>
              <a:gd name="connsiteY10-812" fmla="*/ 1122363 h 1122363"/>
              <a:gd name="connsiteX11-813" fmla="*/ 422275 w 876311"/>
              <a:gd name="connsiteY11-814" fmla="*/ 1030288 h 1122363"/>
              <a:gd name="connsiteX12-815" fmla="*/ 869950 w 876311"/>
              <a:gd name="connsiteY12-816" fmla="*/ 376238 h 1122363"/>
              <a:gd name="connsiteX13-817" fmla="*/ 876300 w 876311"/>
              <a:gd name="connsiteY13-818" fmla="*/ 292100 h 1122363"/>
              <a:gd name="connsiteX14-819" fmla="*/ 841375 w 876311"/>
              <a:gd name="connsiteY14-820" fmla="*/ 149225 h 1122363"/>
              <a:gd name="connsiteX15-821" fmla="*/ 727075 w 876311"/>
              <a:gd name="connsiteY15-822" fmla="*/ 53975 h 1122363"/>
              <a:gd name="connsiteX16-823" fmla="*/ 577850 w 876311"/>
              <a:gd name="connsiteY16-824" fmla="*/ 0 h 1122363"/>
              <a:gd name="connsiteX17-825" fmla="*/ 466725 w 876311"/>
              <a:gd name="connsiteY17-826" fmla="*/ 0 h 1122363"/>
              <a:gd name="connsiteX0-827" fmla="*/ 466725 w 876311"/>
              <a:gd name="connsiteY0-828" fmla="*/ 0 h 1122363"/>
              <a:gd name="connsiteX1-829" fmla="*/ 320675 w 876311"/>
              <a:gd name="connsiteY1-830" fmla="*/ 111125 h 1122363"/>
              <a:gd name="connsiteX2-831" fmla="*/ 139700 w 876311"/>
              <a:gd name="connsiteY2-832" fmla="*/ 269875 h 1122363"/>
              <a:gd name="connsiteX3-833" fmla="*/ 22225 w 876311"/>
              <a:gd name="connsiteY3-834" fmla="*/ 393700 h 1122363"/>
              <a:gd name="connsiteX4-835" fmla="*/ 0 w 876311"/>
              <a:gd name="connsiteY4-836" fmla="*/ 460375 h 1122363"/>
              <a:gd name="connsiteX5-837" fmla="*/ 53975 w 876311"/>
              <a:gd name="connsiteY5-838" fmla="*/ 504825 h 1122363"/>
              <a:gd name="connsiteX6-839" fmla="*/ 323850 w 876311"/>
              <a:gd name="connsiteY6-840" fmla="*/ 631825 h 1122363"/>
              <a:gd name="connsiteX7-841" fmla="*/ 454025 w 876311"/>
              <a:gd name="connsiteY7-842" fmla="*/ 758825 h 1122363"/>
              <a:gd name="connsiteX8-843" fmla="*/ 454025 w 876311"/>
              <a:gd name="connsiteY8-844" fmla="*/ 962025 h 1122363"/>
              <a:gd name="connsiteX9-845" fmla="*/ 346075 w 876311"/>
              <a:gd name="connsiteY9-846" fmla="*/ 1069975 h 1122363"/>
              <a:gd name="connsiteX10-847" fmla="*/ 223838 w 876311"/>
              <a:gd name="connsiteY10-848" fmla="*/ 1122363 h 1122363"/>
              <a:gd name="connsiteX11-849" fmla="*/ 422275 w 876311"/>
              <a:gd name="connsiteY11-850" fmla="*/ 1030288 h 1122363"/>
              <a:gd name="connsiteX12-851" fmla="*/ 869950 w 876311"/>
              <a:gd name="connsiteY12-852" fmla="*/ 376238 h 1122363"/>
              <a:gd name="connsiteX13-853" fmla="*/ 876300 w 876311"/>
              <a:gd name="connsiteY13-854" fmla="*/ 292100 h 1122363"/>
              <a:gd name="connsiteX14-855" fmla="*/ 841375 w 876311"/>
              <a:gd name="connsiteY14-856" fmla="*/ 149225 h 1122363"/>
              <a:gd name="connsiteX15-857" fmla="*/ 727075 w 876311"/>
              <a:gd name="connsiteY15-858" fmla="*/ 53975 h 1122363"/>
              <a:gd name="connsiteX16-859" fmla="*/ 577850 w 876311"/>
              <a:gd name="connsiteY16-860" fmla="*/ 0 h 1122363"/>
              <a:gd name="connsiteX17-861" fmla="*/ 466725 w 876311"/>
              <a:gd name="connsiteY17-862" fmla="*/ 0 h 1122363"/>
              <a:gd name="connsiteX0-863" fmla="*/ 466725 w 876311"/>
              <a:gd name="connsiteY0-864" fmla="*/ 0 h 1122363"/>
              <a:gd name="connsiteX1-865" fmla="*/ 320675 w 876311"/>
              <a:gd name="connsiteY1-866" fmla="*/ 111125 h 1122363"/>
              <a:gd name="connsiteX2-867" fmla="*/ 139700 w 876311"/>
              <a:gd name="connsiteY2-868" fmla="*/ 269875 h 1122363"/>
              <a:gd name="connsiteX3-869" fmla="*/ 22225 w 876311"/>
              <a:gd name="connsiteY3-870" fmla="*/ 393700 h 1122363"/>
              <a:gd name="connsiteX4-871" fmla="*/ 0 w 876311"/>
              <a:gd name="connsiteY4-872" fmla="*/ 460375 h 1122363"/>
              <a:gd name="connsiteX5-873" fmla="*/ 53975 w 876311"/>
              <a:gd name="connsiteY5-874" fmla="*/ 504825 h 1122363"/>
              <a:gd name="connsiteX6-875" fmla="*/ 323850 w 876311"/>
              <a:gd name="connsiteY6-876" fmla="*/ 631825 h 1122363"/>
              <a:gd name="connsiteX7-877" fmla="*/ 454025 w 876311"/>
              <a:gd name="connsiteY7-878" fmla="*/ 758825 h 1122363"/>
              <a:gd name="connsiteX8-879" fmla="*/ 454025 w 876311"/>
              <a:gd name="connsiteY8-880" fmla="*/ 962025 h 1122363"/>
              <a:gd name="connsiteX9-881" fmla="*/ 346075 w 876311"/>
              <a:gd name="connsiteY9-882" fmla="*/ 1069975 h 1122363"/>
              <a:gd name="connsiteX10-883" fmla="*/ 223838 w 876311"/>
              <a:gd name="connsiteY10-884" fmla="*/ 1122363 h 1122363"/>
              <a:gd name="connsiteX11-885" fmla="*/ 422275 w 876311"/>
              <a:gd name="connsiteY11-886" fmla="*/ 1030288 h 1122363"/>
              <a:gd name="connsiteX12-887" fmla="*/ 869950 w 876311"/>
              <a:gd name="connsiteY12-888" fmla="*/ 376238 h 1122363"/>
              <a:gd name="connsiteX13-889" fmla="*/ 876300 w 876311"/>
              <a:gd name="connsiteY13-890" fmla="*/ 292100 h 1122363"/>
              <a:gd name="connsiteX14-891" fmla="*/ 841375 w 876311"/>
              <a:gd name="connsiteY14-892" fmla="*/ 149225 h 1122363"/>
              <a:gd name="connsiteX15-893" fmla="*/ 727075 w 876311"/>
              <a:gd name="connsiteY15-894" fmla="*/ 53975 h 1122363"/>
              <a:gd name="connsiteX16-895" fmla="*/ 577850 w 876311"/>
              <a:gd name="connsiteY16-896" fmla="*/ 0 h 1122363"/>
              <a:gd name="connsiteX17-897" fmla="*/ 466725 w 876311"/>
              <a:gd name="connsiteY17-898" fmla="*/ 0 h 1122363"/>
              <a:gd name="connsiteX0-899" fmla="*/ 466725 w 876311"/>
              <a:gd name="connsiteY0-900" fmla="*/ 0 h 1122363"/>
              <a:gd name="connsiteX1-901" fmla="*/ 320675 w 876311"/>
              <a:gd name="connsiteY1-902" fmla="*/ 111125 h 1122363"/>
              <a:gd name="connsiteX2-903" fmla="*/ 139700 w 876311"/>
              <a:gd name="connsiteY2-904" fmla="*/ 269875 h 1122363"/>
              <a:gd name="connsiteX3-905" fmla="*/ 22225 w 876311"/>
              <a:gd name="connsiteY3-906" fmla="*/ 393700 h 1122363"/>
              <a:gd name="connsiteX4-907" fmla="*/ 0 w 876311"/>
              <a:gd name="connsiteY4-908" fmla="*/ 460375 h 1122363"/>
              <a:gd name="connsiteX5-909" fmla="*/ 53975 w 876311"/>
              <a:gd name="connsiteY5-910" fmla="*/ 504825 h 1122363"/>
              <a:gd name="connsiteX6-911" fmla="*/ 323850 w 876311"/>
              <a:gd name="connsiteY6-912" fmla="*/ 631825 h 1122363"/>
              <a:gd name="connsiteX7-913" fmla="*/ 454025 w 876311"/>
              <a:gd name="connsiteY7-914" fmla="*/ 758825 h 1122363"/>
              <a:gd name="connsiteX8-915" fmla="*/ 454025 w 876311"/>
              <a:gd name="connsiteY8-916" fmla="*/ 962025 h 1122363"/>
              <a:gd name="connsiteX9-917" fmla="*/ 346075 w 876311"/>
              <a:gd name="connsiteY9-918" fmla="*/ 1069975 h 1122363"/>
              <a:gd name="connsiteX10-919" fmla="*/ 223838 w 876311"/>
              <a:gd name="connsiteY10-920" fmla="*/ 1122363 h 1122363"/>
              <a:gd name="connsiteX11-921" fmla="*/ 422275 w 876311"/>
              <a:gd name="connsiteY11-922" fmla="*/ 1030288 h 1122363"/>
              <a:gd name="connsiteX12-923" fmla="*/ 869950 w 876311"/>
              <a:gd name="connsiteY12-924" fmla="*/ 376238 h 1122363"/>
              <a:gd name="connsiteX13-925" fmla="*/ 876300 w 876311"/>
              <a:gd name="connsiteY13-926" fmla="*/ 292100 h 1122363"/>
              <a:gd name="connsiteX14-927" fmla="*/ 841375 w 876311"/>
              <a:gd name="connsiteY14-928" fmla="*/ 149225 h 1122363"/>
              <a:gd name="connsiteX15-929" fmla="*/ 727075 w 876311"/>
              <a:gd name="connsiteY15-930" fmla="*/ 53975 h 1122363"/>
              <a:gd name="connsiteX16-931" fmla="*/ 577850 w 876311"/>
              <a:gd name="connsiteY16-932" fmla="*/ 0 h 1122363"/>
              <a:gd name="connsiteX17-933" fmla="*/ 466725 w 876311"/>
              <a:gd name="connsiteY17-934" fmla="*/ 0 h 1122363"/>
              <a:gd name="connsiteX0-935" fmla="*/ 466725 w 876311"/>
              <a:gd name="connsiteY0-936" fmla="*/ 3175 h 1125538"/>
              <a:gd name="connsiteX1-937" fmla="*/ 320675 w 876311"/>
              <a:gd name="connsiteY1-938" fmla="*/ 114300 h 1125538"/>
              <a:gd name="connsiteX2-939" fmla="*/ 139700 w 876311"/>
              <a:gd name="connsiteY2-940" fmla="*/ 273050 h 1125538"/>
              <a:gd name="connsiteX3-941" fmla="*/ 22225 w 876311"/>
              <a:gd name="connsiteY3-942" fmla="*/ 396875 h 1125538"/>
              <a:gd name="connsiteX4-943" fmla="*/ 0 w 876311"/>
              <a:gd name="connsiteY4-944" fmla="*/ 463550 h 1125538"/>
              <a:gd name="connsiteX5-945" fmla="*/ 53975 w 876311"/>
              <a:gd name="connsiteY5-946" fmla="*/ 508000 h 1125538"/>
              <a:gd name="connsiteX6-947" fmla="*/ 323850 w 876311"/>
              <a:gd name="connsiteY6-948" fmla="*/ 635000 h 1125538"/>
              <a:gd name="connsiteX7-949" fmla="*/ 454025 w 876311"/>
              <a:gd name="connsiteY7-950" fmla="*/ 762000 h 1125538"/>
              <a:gd name="connsiteX8-951" fmla="*/ 454025 w 876311"/>
              <a:gd name="connsiteY8-952" fmla="*/ 965200 h 1125538"/>
              <a:gd name="connsiteX9-953" fmla="*/ 346075 w 876311"/>
              <a:gd name="connsiteY9-954" fmla="*/ 1073150 h 1125538"/>
              <a:gd name="connsiteX10-955" fmla="*/ 223838 w 876311"/>
              <a:gd name="connsiteY10-956" fmla="*/ 1125538 h 1125538"/>
              <a:gd name="connsiteX11-957" fmla="*/ 422275 w 876311"/>
              <a:gd name="connsiteY11-958" fmla="*/ 1033463 h 1125538"/>
              <a:gd name="connsiteX12-959" fmla="*/ 869950 w 876311"/>
              <a:gd name="connsiteY12-960" fmla="*/ 379413 h 1125538"/>
              <a:gd name="connsiteX13-961" fmla="*/ 876300 w 876311"/>
              <a:gd name="connsiteY13-962" fmla="*/ 295275 h 1125538"/>
              <a:gd name="connsiteX14-963" fmla="*/ 841375 w 876311"/>
              <a:gd name="connsiteY14-964" fmla="*/ 152400 h 1125538"/>
              <a:gd name="connsiteX15-965" fmla="*/ 727075 w 876311"/>
              <a:gd name="connsiteY15-966" fmla="*/ 57150 h 1125538"/>
              <a:gd name="connsiteX16-967" fmla="*/ 577850 w 876311"/>
              <a:gd name="connsiteY16-968" fmla="*/ 3175 h 1125538"/>
              <a:gd name="connsiteX17-969" fmla="*/ 466725 w 876311"/>
              <a:gd name="connsiteY17-970" fmla="*/ 3175 h 1125538"/>
              <a:gd name="connsiteX0-971" fmla="*/ 466725 w 876311"/>
              <a:gd name="connsiteY0-972" fmla="*/ 5357 h 1127720"/>
              <a:gd name="connsiteX1-973" fmla="*/ 320675 w 876311"/>
              <a:gd name="connsiteY1-974" fmla="*/ 116482 h 1127720"/>
              <a:gd name="connsiteX2-975" fmla="*/ 139700 w 876311"/>
              <a:gd name="connsiteY2-976" fmla="*/ 275232 h 1127720"/>
              <a:gd name="connsiteX3-977" fmla="*/ 22225 w 876311"/>
              <a:gd name="connsiteY3-978" fmla="*/ 399057 h 1127720"/>
              <a:gd name="connsiteX4-979" fmla="*/ 0 w 876311"/>
              <a:gd name="connsiteY4-980" fmla="*/ 465732 h 1127720"/>
              <a:gd name="connsiteX5-981" fmla="*/ 53975 w 876311"/>
              <a:gd name="connsiteY5-982" fmla="*/ 510182 h 1127720"/>
              <a:gd name="connsiteX6-983" fmla="*/ 323850 w 876311"/>
              <a:gd name="connsiteY6-984" fmla="*/ 637182 h 1127720"/>
              <a:gd name="connsiteX7-985" fmla="*/ 454025 w 876311"/>
              <a:gd name="connsiteY7-986" fmla="*/ 764182 h 1127720"/>
              <a:gd name="connsiteX8-987" fmla="*/ 454025 w 876311"/>
              <a:gd name="connsiteY8-988" fmla="*/ 967382 h 1127720"/>
              <a:gd name="connsiteX9-989" fmla="*/ 346075 w 876311"/>
              <a:gd name="connsiteY9-990" fmla="*/ 1075332 h 1127720"/>
              <a:gd name="connsiteX10-991" fmla="*/ 223838 w 876311"/>
              <a:gd name="connsiteY10-992" fmla="*/ 1127720 h 1127720"/>
              <a:gd name="connsiteX11-993" fmla="*/ 422275 w 876311"/>
              <a:gd name="connsiteY11-994" fmla="*/ 1035645 h 1127720"/>
              <a:gd name="connsiteX12-995" fmla="*/ 869950 w 876311"/>
              <a:gd name="connsiteY12-996" fmla="*/ 381595 h 1127720"/>
              <a:gd name="connsiteX13-997" fmla="*/ 876300 w 876311"/>
              <a:gd name="connsiteY13-998" fmla="*/ 297457 h 1127720"/>
              <a:gd name="connsiteX14-999" fmla="*/ 841375 w 876311"/>
              <a:gd name="connsiteY14-1000" fmla="*/ 154582 h 1127720"/>
              <a:gd name="connsiteX15-1001" fmla="*/ 727075 w 876311"/>
              <a:gd name="connsiteY15-1002" fmla="*/ 59332 h 1127720"/>
              <a:gd name="connsiteX16-1003" fmla="*/ 577850 w 876311"/>
              <a:gd name="connsiteY16-1004" fmla="*/ 5357 h 1127720"/>
              <a:gd name="connsiteX17-1005" fmla="*/ 466725 w 876311"/>
              <a:gd name="connsiteY17-1006" fmla="*/ 5357 h 112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876311" h="1127720">
                <a:moveTo>
                  <a:pt x="466725" y="5357"/>
                </a:moveTo>
                <a:lnTo>
                  <a:pt x="320675" y="116482"/>
                </a:lnTo>
                <a:lnTo>
                  <a:pt x="139700" y="275232"/>
                </a:lnTo>
                <a:lnTo>
                  <a:pt x="22225" y="399057"/>
                </a:lnTo>
                <a:lnTo>
                  <a:pt x="0" y="465732"/>
                </a:lnTo>
                <a:lnTo>
                  <a:pt x="53975" y="510182"/>
                </a:lnTo>
                <a:lnTo>
                  <a:pt x="323850" y="637182"/>
                </a:lnTo>
                <a:lnTo>
                  <a:pt x="454025" y="764182"/>
                </a:lnTo>
                <a:lnTo>
                  <a:pt x="454025" y="967382"/>
                </a:lnTo>
                <a:lnTo>
                  <a:pt x="346075" y="1075332"/>
                </a:lnTo>
                <a:lnTo>
                  <a:pt x="223838" y="1127720"/>
                </a:lnTo>
                <a:lnTo>
                  <a:pt x="422275" y="1035645"/>
                </a:lnTo>
                <a:lnTo>
                  <a:pt x="869950" y="381595"/>
                </a:lnTo>
                <a:cubicBezTo>
                  <a:pt x="872067" y="353549"/>
                  <a:pt x="876564" y="351697"/>
                  <a:pt x="876300" y="297457"/>
                </a:cubicBezTo>
                <a:cubicBezTo>
                  <a:pt x="867039" y="223638"/>
                  <a:pt x="874448" y="242688"/>
                  <a:pt x="841375" y="154582"/>
                </a:cubicBezTo>
                <a:cubicBezTo>
                  <a:pt x="793750" y="101400"/>
                  <a:pt x="777082" y="91082"/>
                  <a:pt x="727075" y="59332"/>
                </a:cubicBezTo>
                <a:cubicBezTo>
                  <a:pt x="672570" y="27052"/>
                  <a:pt x="651404" y="18586"/>
                  <a:pt x="577850" y="5357"/>
                </a:cubicBezTo>
                <a:cubicBezTo>
                  <a:pt x="516996" y="-1787"/>
                  <a:pt x="515673" y="-1786"/>
                  <a:pt x="466725" y="5357"/>
                </a:cubicBezTo>
                <a:close/>
              </a:path>
            </a:pathLst>
          </a:custGeom>
          <a:gradFill flip="none" rotWithShape="1">
            <a:gsLst>
              <a:gs pos="98000">
                <a:schemeClr val="bg1">
                  <a:lumMod val="75000"/>
                </a:schemeClr>
              </a:gs>
              <a:gs pos="50000">
                <a:schemeClr val="bg1">
                  <a:lumMod val="95000"/>
                </a:schemeClr>
              </a:gs>
              <a:gs pos="8000">
                <a:schemeClr val="bg1">
                  <a:lumMod val="8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3"/>
          <p:cNvSpPr/>
          <p:nvPr/>
        </p:nvSpPr>
        <p:spPr bwMode="auto">
          <a:xfrm>
            <a:off x="4398084" y="1985044"/>
            <a:ext cx="1371301" cy="692961"/>
          </a:xfrm>
          <a:custGeom>
            <a:avLst/>
            <a:gdLst/>
            <a:ahLst/>
            <a:cxnLst/>
            <a:rect l="l" t="t" r="r" b="b"/>
            <a:pathLst>
              <a:path w="1481140" h="749300">
                <a:moveTo>
                  <a:pt x="1004096" y="0"/>
                </a:moveTo>
                <a:cubicBezTo>
                  <a:pt x="992454" y="26458"/>
                  <a:pt x="996688" y="17992"/>
                  <a:pt x="997746" y="60325"/>
                </a:cubicBezTo>
                <a:cubicBezTo>
                  <a:pt x="1014679" y="87578"/>
                  <a:pt x="1007006" y="87048"/>
                  <a:pt x="1048546" y="120650"/>
                </a:cubicBezTo>
                <a:cubicBezTo>
                  <a:pt x="1087439" y="132292"/>
                  <a:pt x="1095377" y="134409"/>
                  <a:pt x="1143796" y="155575"/>
                </a:cubicBezTo>
                <a:cubicBezTo>
                  <a:pt x="1203063" y="175683"/>
                  <a:pt x="1224229" y="195792"/>
                  <a:pt x="1264446" y="215900"/>
                </a:cubicBezTo>
                <a:cubicBezTo>
                  <a:pt x="1327416" y="252942"/>
                  <a:pt x="1341969" y="258233"/>
                  <a:pt x="1410496" y="327025"/>
                </a:cubicBezTo>
                <a:cubicBezTo>
                  <a:pt x="1462619" y="396610"/>
                  <a:pt x="1459973" y="365390"/>
                  <a:pt x="1481140" y="492919"/>
                </a:cubicBezTo>
                <a:cubicBezTo>
                  <a:pt x="1464207" y="614627"/>
                  <a:pt x="1458385" y="591079"/>
                  <a:pt x="1413671" y="655637"/>
                </a:cubicBezTo>
                <a:cubicBezTo>
                  <a:pt x="1327946" y="717020"/>
                  <a:pt x="1293021" y="728398"/>
                  <a:pt x="1223171" y="739775"/>
                </a:cubicBezTo>
                <a:lnTo>
                  <a:pt x="939221" y="744728"/>
                </a:lnTo>
                <a:lnTo>
                  <a:pt x="939802" y="747682"/>
                </a:lnTo>
                <a:lnTo>
                  <a:pt x="788927" y="747349"/>
                </a:lnTo>
                <a:lnTo>
                  <a:pt x="677071" y="749300"/>
                </a:lnTo>
                <a:cubicBezTo>
                  <a:pt x="677077" y="748567"/>
                  <a:pt x="677084" y="747835"/>
                  <a:pt x="677090" y="747102"/>
                </a:cubicBezTo>
                <a:lnTo>
                  <a:pt x="90700" y="745808"/>
                </a:lnTo>
                <a:cubicBezTo>
                  <a:pt x="40608" y="745808"/>
                  <a:pt x="0" y="705200"/>
                  <a:pt x="0" y="655108"/>
                </a:cubicBezTo>
                <a:lnTo>
                  <a:pt x="0" y="98508"/>
                </a:lnTo>
                <a:cubicBezTo>
                  <a:pt x="0" y="48416"/>
                  <a:pt x="40608" y="7808"/>
                  <a:pt x="90700" y="7808"/>
                </a:cubicBezTo>
                <a:lnTo>
                  <a:pt x="683404" y="5215"/>
                </a:lnTo>
                <a:lnTo>
                  <a:pt x="683421" y="3175"/>
                </a:lnTo>
                <a:close/>
              </a:path>
            </a:pathLst>
          </a:custGeom>
          <a:solidFill>
            <a:srgbClr val="089DA3"/>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TextBox 12"/>
          <p:cNvSpPr txBox="1">
            <a:spLocks noChangeArrowheads="1"/>
          </p:cNvSpPr>
          <p:nvPr/>
        </p:nvSpPr>
        <p:spPr bwMode="auto">
          <a:xfrm>
            <a:off x="5872481" y="1972651"/>
            <a:ext cx="7040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lang="en-US" altLang="zh-CN" sz="4000" dirty="0">
                <a:solidFill>
                  <a:schemeClr val="tx1">
                    <a:lumMod val="75000"/>
                    <a:lumOff val="25000"/>
                  </a:schemeClr>
                </a:solidFill>
                <a:latin typeface="+mj-lt"/>
                <a:ea typeface="DFPLiKingHei-XB" pitchFamily="34" charset="-120"/>
              </a:rPr>
              <a:t>01</a:t>
            </a:r>
            <a:endParaRPr lang="zh-CN" altLang="en-US" sz="4000" dirty="0">
              <a:solidFill>
                <a:schemeClr val="tx1">
                  <a:lumMod val="75000"/>
                  <a:lumOff val="25000"/>
                </a:schemeClr>
              </a:solidFill>
              <a:latin typeface="+mj-lt"/>
              <a:ea typeface="DFPLiKingHei-XB" pitchFamily="34" charset="-120"/>
            </a:endParaRPr>
          </a:p>
        </p:txBody>
      </p:sp>
      <p:sp>
        <p:nvSpPr>
          <p:cNvPr id="16" name="圆角矩形 9"/>
          <p:cNvSpPr/>
          <p:nvPr/>
        </p:nvSpPr>
        <p:spPr bwMode="auto">
          <a:xfrm>
            <a:off x="4815426" y="3108164"/>
            <a:ext cx="1084393" cy="696868"/>
          </a:xfrm>
          <a:custGeom>
            <a:avLst/>
            <a:gdLst>
              <a:gd name="connsiteX0" fmla="*/ 0 w 2394000"/>
              <a:gd name="connsiteY0" fmla="*/ 74091 h 749300"/>
              <a:gd name="connsiteX1" fmla="*/ 74091 w 2394000"/>
              <a:gd name="connsiteY1" fmla="*/ 0 h 749300"/>
              <a:gd name="connsiteX2" fmla="*/ 2319909 w 2394000"/>
              <a:gd name="connsiteY2" fmla="*/ 0 h 749300"/>
              <a:gd name="connsiteX3" fmla="*/ 2394000 w 2394000"/>
              <a:gd name="connsiteY3" fmla="*/ 74091 h 749300"/>
              <a:gd name="connsiteX4" fmla="*/ 2394000 w 2394000"/>
              <a:gd name="connsiteY4" fmla="*/ 675209 h 749300"/>
              <a:gd name="connsiteX5" fmla="*/ 2319909 w 2394000"/>
              <a:gd name="connsiteY5" fmla="*/ 749300 h 749300"/>
              <a:gd name="connsiteX6" fmla="*/ 74091 w 2394000"/>
              <a:gd name="connsiteY6" fmla="*/ 749300 h 749300"/>
              <a:gd name="connsiteX7" fmla="*/ 0 w 2394000"/>
              <a:gd name="connsiteY7" fmla="*/ 675209 h 749300"/>
              <a:gd name="connsiteX8" fmla="*/ 0 w 2394000"/>
              <a:gd name="connsiteY8" fmla="*/ 74091 h 749300"/>
              <a:gd name="connsiteX0-1" fmla="*/ 0 w 2394000"/>
              <a:gd name="connsiteY0-2" fmla="*/ 75709 h 750918"/>
              <a:gd name="connsiteX1-3" fmla="*/ 74091 w 2394000"/>
              <a:gd name="connsiteY1-4" fmla="*/ 1618 h 750918"/>
              <a:gd name="connsiteX2-5" fmla="*/ 1835524 w 2394000"/>
              <a:gd name="connsiteY2-6" fmla="*/ 0 h 750918"/>
              <a:gd name="connsiteX3-7" fmla="*/ 2319909 w 2394000"/>
              <a:gd name="connsiteY3-8" fmla="*/ 1618 h 750918"/>
              <a:gd name="connsiteX4-9" fmla="*/ 2394000 w 2394000"/>
              <a:gd name="connsiteY4-10" fmla="*/ 75709 h 750918"/>
              <a:gd name="connsiteX5-11" fmla="*/ 2394000 w 2394000"/>
              <a:gd name="connsiteY5-12" fmla="*/ 676827 h 750918"/>
              <a:gd name="connsiteX6-13" fmla="*/ 2319909 w 2394000"/>
              <a:gd name="connsiteY6-14" fmla="*/ 750918 h 750918"/>
              <a:gd name="connsiteX7-15" fmla="*/ 74091 w 2394000"/>
              <a:gd name="connsiteY7-16" fmla="*/ 750918 h 750918"/>
              <a:gd name="connsiteX8-17" fmla="*/ 0 w 2394000"/>
              <a:gd name="connsiteY8-18" fmla="*/ 676827 h 750918"/>
              <a:gd name="connsiteX9" fmla="*/ 0 w 2394000"/>
              <a:gd name="connsiteY9" fmla="*/ 75709 h 750918"/>
              <a:gd name="connsiteX0-19" fmla="*/ 0 w 2394000"/>
              <a:gd name="connsiteY0-20" fmla="*/ 75709 h 750918"/>
              <a:gd name="connsiteX1-21" fmla="*/ 74091 w 2394000"/>
              <a:gd name="connsiteY1-22" fmla="*/ 1618 h 750918"/>
              <a:gd name="connsiteX2-23" fmla="*/ 1835524 w 2394000"/>
              <a:gd name="connsiteY2-24" fmla="*/ 0 h 750918"/>
              <a:gd name="connsiteX3-25" fmla="*/ 2319909 w 2394000"/>
              <a:gd name="connsiteY3-26" fmla="*/ 1618 h 750918"/>
              <a:gd name="connsiteX4-27" fmla="*/ 2394000 w 2394000"/>
              <a:gd name="connsiteY4-28" fmla="*/ 75709 h 750918"/>
              <a:gd name="connsiteX5-29" fmla="*/ 2394000 w 2394000"/>
              <a:gd name="connsiteY5-30" fmla="*/ 676827 h 750918"/>
              <a:gd name="connsiteX6-31" fmla="*/ 2319909 w 2394000"/>
              <a:gd name="connsiteY6-32" fmla="*/ 750918 h 750918"/>
              <a:gd name="connsiteX7-33" fmla="*/ 1327524 w 2394000"/>
              <a:gd name="connsiteY7-34" fmla="*/ 749300 h 750918"/>
              <a:gd name="connsiteX8-35" fmla="*/ 74091 w 2394000"/>
              <a:gd name="connsiteY8-36" fmla="*/ 750918 h 750918"/>
              <a:gd name="connsiteX9-37" fmla="*/ 0 w 2394000"/>
              <a:gd name="connsiteY9-38" fmla="*/ 676827 h 750918"/>
              <a:gd name="connsiteX10" fmla="*/ 0 w 2394000"/>
              <a:gd name="connsiteY10" fmla="*/ 75709 h 750918"/>
              <a:gd name="connsiteX0-39" fmla="*/ 0 w 2394000"/>
              <a:gd name="connsiteY0-40" fmla="*/ 75709 h 750918"/>
              <a:gd name="connsiteX1-41" fmla="*/ 74091 w 2394000"/>
              <a:gd name="connsiteY1-42" fmla="*/ 1618 h 750918"/>
              <a:gd name="connsiteX2-43" fmla="*/ 1835524 w 2394000"/>
              <a:gd name="connsiteY2-44" fmla="*/ 0 h 750918"/>
              <a:gd name="connsiteX3-45" fmla="*/ 2319909 w 2394000"/>
              <a:gd name="connsiteY3-46" fmla="*/ 1618 h 750918"/>
              <a:gd name="connsiteX4-47" fmla="*/ 2394000 w 2394000"/>
              <a:gd name="connsiteY4-48" fmla="*/ 75709 h 750918"/>
              <a:gd name="connsiteX5-49" fmla="*/ 2394000 w 2394000"/>
              <a:gd name="connsiteY5-50" fmla="*/ 676827 h 750918"/>
              <a:gd name="connsiteX6-51" fmla="*/ 2319909 w 2394000"/>
              <a:gd name="connsiteY6-52" fmla="*/ 750918 h 750918"/>
              <a:gd name="connsiteX7-53" fmla="*/ 1327524 w 2394000"/>
              <a:gd name="connsiteY7-54" fmla="*/ 749300 h 750918"/>
              <a:gd name="connsiteX8-55" fmla="*/ 0 w 2394000"/>
              <a:gd name="connsiteY8-56" fmla="*/ 676827 h 750918"/>
              <a:gd name="connsiteX9-57" fmla="*/ 0 w 2394000"/>
              <a:gd name="connsiteY9-58" fmla="*/ 75709 h 750918"/>
              <a:gd name="connsiteX0-59" fmla="*/ 0 w 2394000"/>
              <a:gd name="connsiteY0-60" fmla="*/ 75709 h 750918"/>
              <a:gd name="connsiteX1-61" fmla="*/ 74091 w 2394000"/>
              <a:gd name="connsiteY1-62" fmla="*/ 1618 h 750918"/>
              <a:gd name="connsiteX2-63" fmla="*/ 1835524 w 2394000"/>
              <a:gd name="connsiteY2-64" fmla="*/ 0 h 750918"/>
              <a:gd name="connsiteX3-65" fmla="*/ 2319909 w 2394000"/>
              <a:gd name="connsiteY3-66" fmla="*/ 1618 h 750918"/>
              <a:gd name="connsiteX4-67" fmla="*/ 2394000 w 2394000"/>
              <a:gd name="connsiteY4-68" fmla="*/ 75709 h 750918"/>
              <a:gd name="connsiteX5-69" fmla="*/ 2394000 w 2394000"/>
              <a:gd name="connsiteY5-70" fmla="*/ 676827 h 750918"/>
              <a:gd name="connsiteX6-71" fmla="*/ 2319909 w 2394000"/>
              <a:gd name="connsiteY6-72" fmla="*/ 750918 h 750918"/>
              <a:gd name="connsiteX7-73" fmla="*/ 1327524 w 2394000"/>
              <a:gd name="connsiteY7-74" fmla="*/ 749300 h 750918"/>
              <a:gd name="connsiteX8-75" fmla="*/ 0 w 2394000"/>
              <a:gd name="connsiteY8-76" fmla="*/ 75709 h 750918"/>
              <a:gd name="connsiteX0-77" fmla="*/ 1253433 w 2319909"/>
              <a:gd name="connsiteY0-78" fmla="*/ 749300 h 750918"/>
              <a:gd name="connsiteX1-79" fmla="*/ 0 w 2319909"/>
              <a:gd name="connsiteY1-80" fmla="*/ 1618 h 750918"/>
              <a:gd name="connsiteX2-81" fmla="*/ 1761433 w 2319909"/>
              <a:gd name="connsiteY2-82" fmla="*/ 0 h 750918"/>
              <a:gd name="connsiteX3-83" fmla="*/ 2245818 w 2319909"/>
              <a:gd name="connsiteY3-84" fmla="*/ 1618 h 750918"/>
              <a:gd name="connsiteX4-85" fmla="*/ 2319909 w 2319909"/>
              <a:gd name="connsiteY4-86" fmla="*/ 75709 h 750918"/>
              <a:gd name="connsiteX5-87" fmla="*/ 2319909 w 2319909"/>
              <a:gd name="connsiteY5-88" fmla="*/ 676827 h 750918"/>
              <a:gd name="connsiteX6-89" fmla="*/ 2245818 w 2319909"/>
              <a:gd name="connsiteY6-90" fmla="*/ 750918 h 750918"/>
              <a:gd name="connsiteX7-91" fmla="*/ 1253433 w 2319909"/>
              <a:gd name="connsiteY7-92" fmla="*/ 749300 h 750918"/>
              <a:gd name="connsiteX0-93" fmla="*/ 0 w 1066476"/>
              <a:gd name="connsiteY0-94" fmla="*/ 749300 h 750918"/>
              <a:gd name="connsiteX1-95" fmla="*/ 508000 w 1066476"/>
              <a:gd name="connsiteY1-96" fmla="*/ 0 h 750918"/>
              <a:gd name="connsiteX2-97" fmla="*/ 992385 w 1066476"/>
              <a:gd name="connsiteY2-98" fmla="*/ 1618 h 750918"/>
              <a:gd name="connsiteX3-99" fmla="*/ 1066476 w 1066476"/>
              <a:gd name="connsiteY3-100" fmla="*/ 75709 h 750918"/>
              <a:gd name="connsiteX4-101" fmla="*/ 1066476 w 1066476"/>
              <a:gd name="connsiteY4-102" fmla="*/ 676827 h 750918"/>
              <a:gd name="connsiteX5-103" fmla="*/ 992385 w 1066476"/>
              <a:gd name="connsiteY5-104" fmla="*/ 750918 h 750918"/>
              <a:gd name="connsiteX6-105" fmla="*/ 0 w 1066476"/>
              <a:gd name="connsiteY6-106" fmla="*/ 749300 h 750918"/>
              <a:gd name="connsiteX0-107" fmla="*/ 0 w 1066476"/>
              <a:gd name="connsiteY0-108" fmla="*/ 749300 h 750918"/>
              <a:gd name="connsiteX1-109" fmla="*/ 106636 w 1066476"/>
              <a:gd name="connsiteY1-110" fmla="*/ 582962 h 750918"/>
              <a:gd name="connsiteX2-111" fmla="*/ 508000 w 1066476"/>
              <a:gd name="connsiteY2-112" fmla="*/ 0 h 750918"/>
              <a:gd name="connsiteX3-113" fmla="*/ 992385 w 1066476"/>
              <a:gd name="connsiteY3-114" fmla="*/ 1618 h 750918"/>
              <a:gd name="connsiteX4-115" fmla="*/ 1066476 w 1066476"/>
              <a:gd name="connsiteY4-116" fmla="*/ 75709 h 750918"/>
              <a:gd name="connsiteX5-117" fmla="*/ 1066476 w 1066476"/>
              <a:gd name="connsiteY5-118" fmla="*/ 676827 h 750918"/>
              <a:gd name="connsiteX6-119" fmla="*/ 992385 w 1066476"/>
              <a:gd name="connsiteY6-120" fmla="*/ 750918 h 750918"/>
              <a:gd name="connsiteX7-121" fmla="*/ 0 w 1066476"/>
              <a:gd name="connsiteY7-122" fmla="*/ 749300 h 750918"/>
              <a:gd name="connsiteX0-123" fmla="*/ 0 w 1066476"/>
              <a:gd name="connsiteY0-124" fmla="*/ 749300 h 750918"/>
              <a:gd name="connsiteX1-125" fmla="*/ 111398 w 1066476"/>
              <a:gd name="connsiteY1-126" fmla="*/ 585339 h 750918"/>
              <a:gd name="connsiteX2-127" fmla="*/ 508000 w 1066476"/>
              <a:gd name="connsiteY2-128" fmla="*/ 0 h 750918"/>
              <a:gd name="connsiteX3-129" fmla="*/ 992385 w 1066476"/>
              <a:gd name="connsiteY3-130" fmla="*/ 1618 h 750918"/>
              <a:gd name="connsiteX4-131" fmla="*/ 1066476 w 1066476"/>
              <a:gd name="connsiteY4-132" fmla="*/ 75709 h 750918"/>
              <a:gd name="connsiteX5-133" fmla="*/ 1066476 w 1066476"/>
              <a:gd name="connsiteY5-134" fmla="*/ 676827 h 750918"/>
              <a:gd name="connsiteX6-135" fmla="*/ 992385 w 1066476"/>
              <a:gd name="connsiteY6-136" fmla="*/ 750918 h 750918"/>
              <a:gd name="connsiteX7-137" fmla="*/ 0 w 1066476"/>
              <a:gd name="connsiteY7-138" fmla="*/ 749300 h 750918"/>
              <a:gd name="connsiteX0-139" fmla="*/ 0 w 1149820"/>
              <a:gd name="connsiteY0-140" fmla="*/ 746923 h 750918"/>
              <a:gd name="connsiteX1-141" fmla="*/ 194742 w 1149820"/>
              <a:gd name="connsiteY1-142" fmla="*/ 585339 h 750918"/>
              <a:gd name="connsiteX2-143" fmla="*/ 591344 w 1149820"/>
              <a:gd name="connsiteY2-144" fmla="*/ 0 h 750918"/>
              <a:gd name="connsiteX3-145" fmla="*/ 1075729 w 1149820"/>
              <a:gd name="connsiteY3-146" fmla="*/ 1618 h 750918"/>
              <a:gd name="connsiteX4-147" fmla="*/ 1149820 w 1149820"/>
              <a:gd name="connsiteY4-148" fmla="*/ 75709 h 750918"/>
              <a:gd name="connsiteX5-149" fmla="*/ 1149820 w 1149820"/>
              <a:gd name="connsiteY5-150" fmla="*/ 676827 h 750918"/>
              <a:gd name="connsiteX6-151" fmla="*/ 1075729 w 1149820"/>
              <a:gd name="connsiteY6-152" fmla="*/ 750918 h 750918"/>
              <a:gd name="connsiteX7-153" fmla="*/ 0 w 1149820"/>
              <a:gd name="connsiteY7-154" fmla="*/ 746923 h 750918"/>
              <a:gd name="connsiteX0-155" fmla="*/ 0 w 1178395"/>
              <a:gd name="connsiteY0-156" fmla="*/ 746923 h 750918"/>
              <a:gd name="connsiteX1-157" fmla="*/ 223317 w 1178395"/>
              <a:gd name="connsiteY1-158" fmla="*/ 585339 h 750918"/>
              <a:gd name="connsiteX2-159" fmla="*/ 619919 w 1178395"/>
              <a:gd name="connsiteY2-160" fmla="*/ 0 h 750918"/>
              <a:gd name="connsiteX3-161" fmla="*/ 1104304 w 1178395"/>
              <a:gd name="connsiteY3-162" fmla="*/ 1618 h 750918"/>
              <a:gd name="connsiteX4-163" fmla="*/ 1178395 w 1178395"/>
              <a:gd name="connsiteY4-164" fmla="*/ 75709 h 750918"/>
              <a:gd name="connsiteX5-165" fmla="*/ 1178395 w 1178395"/>
              <a:gd name="connsiteY5-166" fmla="*/ 676827 h 750918"/>
              <a:gd name="connsiteX6-167" fmla="*/ 1104304 w 1178395"/>
              <a:gd name="connsiteY6-168" fmla="*/ 750918 h 750918"/>
              <a:gd name="connsiteX7-169" fmla="*/ 0 w 1178395"/>
              <a:gd name="connsiteY7-170" fmla="*/ 746923 h 750918"/>
              <a:gd name="connsiteX0-171" fmla="*/ 0 w 1171251"/>
              <a:gd name="connsiteY0-172" fmla="*/ 737418 h 750918"/>
              <a:gd name="connsiteX1-173" fmla="*/ 216173 w 1171251"/>
              <a:gd name="connsiteY1-174" fmla="*/ 585339 h 750918"/>
              <a:gd name="connsiteX2-175" fmla="*/ 612775 w 1171251"/>
              <a:gd name="connsiteY2-176" fmla="*/ 0 h 750918"/>
              <a:gd name="connsiteX3-177" fmla="*/ 1097160 w 1171251"/>
              <a:gd name="connsiteY3-178" fmla="*/ 1618 h 750918"/>
              <a:gd name="connsiteX4-179" fmla="*/ 1171251 w 1171251"/>
              <a:gd name="connsiteY4-180" fmla="*/ 75709 h 750918"/>
              <a:gd name="connsiteX5-181" fmla="*/ 1171251 w 1171251"/>
              <a:gd name="connsiteY5-182" fmla="*/ 676827 h 750918"/>
              <a:gd name="connsiteX6-183" fmla="*/ 1097160 w 1171251"/>
              <a:gd name="connsiteY6-184" fmla="*/ 750918 h 750918"/>
              <a:gd name="connsiteX7-185" fmla="*/ 0 w 1171251"/>
              <a:gd name="connsiteY7-186" fmla="*/ 737418 h 7509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171251" h="750918">
                <a:moveTo>
                  <a:pt x="0" y="737418"/>
                </a:moveTo>
                <a:lnTo>
                  <a:pt x="216173" y="585339"/>
                </a:lnTo>
                <a:lnTo>
                  <a:pt x="612775" y="0"/>
                </a:lnTo>
                <a:lnTo>
                  <a:pt x="1097160" y="1618"/>
                </a:lnTo>
                <a:cubicBezTo>
                  <a:pt x="1138079" y="1618"/>
                  <a:pt x="1171251" y="34790"/>
                  <a:pt x="1171251" y="75709"/>
                </a:cubicBezTo>
                <a:lnTo>
                  <a:pt x="1171251" y="676827"/>
                </a:lnTo>
                <a:cubicBezTo>
                  <a:pt x="1171251" y="717746"/>
                  <a:pt x="1138079" y="750918"/>
                  <a:pt x="1097160" y="750918"/>
                </a:cubicBezTo>
                <a:lnTo>
                  <a:pt x="0" y="737418"/>
                </a:lnTo>
                <a:close/>
              </a:path>
            </a:pathLst>
          </a:custGeom>
          <a:solidFill>
            <a:srgbClr val="089DA3"/>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任意多边形 17"/>
          <p:cNvSpPr/>
          <p:nvPr/>
        </p:nvSpPr>
        <p:spPr bwMode="auto">
          <a:xfrm>
            <a:off x="4578776" y="2756240"/>
            <a:ext cx="811325" cy="1044383"/>
          </a:xfrm>
          <a:custGeom>
            <a:avLst/>
            <a:gdLst>
              <a:gd name="connsiteX0" fmla="*/ 457200 w 933450"/>
              <a:gd name="connsiteY0" fmla="*/ 0 h 1127125"/>
              <a:gd name="connsiteX1" fmla="*/ 311150 w 933450"/>
              <a:gd name="connsiteY1" fmla="*/ 111125 h 1127125"/>
              <a:gd name="connsiteX2" fmla="*/ 130175 w 933450"/>
              <a:gd name="connsiteY2" fmla="*/ 269875 h 1127125"/>
              <a:gd name="connsiteX3" fmla="*/ 22225 w 933450"/>
              <a:gd name="connsiteY3" fmla="*/ 371475 h 1127125"/>
              <a:gd name="connsiteX4" fmla="*/ 0 w 933450"/>
              <a:gd name="connsiteY4" fmla="*/ 454025 h 1127125"/>
              <a:gd name="connsiteX5" fmla="*/ 44450 w 933450"/>
              <a:gd name="connsiteY5" fmla="*/ 504825 h 1127125"/>
              <a:gd name="connsiteX6" fmla="*/ 327025 w 933450"/>
              <a:gd name="connsiteY6" fmla="*/ 622300 h 1127125"/>
              <a:gd name="connsiteX7" fmla="*/ 463550 w 933450"/>
              <a:gd name="connsiteY7" fmla="*/ 758825 h 1127125"/>
              <a:gd name="connsiteX8" fmla="*/ 463550 w 933450"/>
              <a:gd name="connsiteY8" fmla="*/ 965200 h 1127125"/>
              <a:gd name="connsiteX9" fmla="*/ 355600 w 933450"/>
              <a:gd name="connsiteY9" fmla="*/ 1082675 h 1127125"/>
              <a:gd name="connsiteX10" fmla="*/ 244475 w 933450"/>
              <a:gd name="connsiteY10" fmla="*/ 1127125 h 1127125"/>
              <a:gd name="connsiteX11" fmla="*/ 463550 w 933450"/>
              <a:gd name="connsiteY11" fmla="*/ 1120775 h 1127125"/>
              <a:gd name="connsiteX12" fmla="*/ 933450 w 933450"/>
              <a:gd name="connsiteY12" fmla="*/ 384175 h 1127125"/>
              <a:gd name="connsiteX13" fmla="*/ 841375 w 933450"/>
              <a:gd name="connsiteY13" fmla="*/ 390525 h 1127125"/>
              <a:gd name="connsiteX14" fmla="*/ 866775 w 933450"/>
              <a:gd name="connsiteY14" fmla="*/ 292100 h 1127125"/>
              <a:gd name="connsiteX15" fmla="*/ 831850 w 933450"/>
              <a:gd name="connsiteY15" fmla="*/ 149225 h 1127125"/>
              <a:gd name="connsiteX16" fmla="*/ 717550 w 933450"/>
              <a:gd name="connsiteY16" fmla="*/ 53975 h 1127125"/>
              <a:gd name="connsiteX17" fmla="*/ 568325 w 933450"/>
              <a:gd name="connsiteY17" fmla="*/ 0 h 1127125"/>
              <a:gd name="connsiteX18" fmla="*/ 457200 w 933450"/>
              <a:gd name="connsiteY18" fmla="*/ 0 h 1127125"/>
              <a:gd name="connsiteX0-1" fmla="*/ 457200 w 933450"/>
              <a:gd name="connsiteY0-2" fmla="*/ 0 h 1127125"/>
              <a:gd name="connsiteX1-3" fmla="*/ 311150 w 933450"/>
              <a:gd name="connsiteY1-4" fmla="*/ 111125 h 1127125"/>
              <a:gd name="connsiteX2-5" fmla="*/ 130175 w 933450"/>
              <a:gd name="connsiteY2-6" fmla="*/ 269875 h 1127125"/>
              <a:gd name="connsiteX3-7" fmla="*/ 22225 w 933450"/>
              <a:gd name="connsiteY3-8" fmla="*/ 371475 h 1127125"/>
              <a:gd name="connsiteX4-9" fmla="*/ 0 w 933450"/>
              <a:gd name="connsiteY4-10" fmla="*/ 454025 h 1127125"/>
              <a:gd name="connsiteX5-11" fmla="*/ 44450 w 933450"/>
              <a:gd name="connsiteY5-12" fmla="*/ 504825 h 1127125"/>
              <a:gd name="connsiteX6-13" fmla="*/ 327025 w 933450"/>
              <a:gd name="connsiteY6-14" fmla="*/ 622300 h 1127125"/>
              <a:gd name="connsiteX7-15" fmla="*/ 463550 w 933450"/>
              <a:gd name="connsiteY7-16" fmla="*/ 758825 h 1127125"/>
              <a:gd name="connsiteX8-17" fmla="*/ 463550 w 933450"/>
              <a:gd name="connsiteY8-18" fmla="*/ 965200 h 1127125"/>
              <a:gd name="connsiteX9-19" fmla="*/ 355600 w 933450"/>
              <a:gd name="connsiteY9-20" fmla="*/ 1082675 h 1127125"/>
              <a:gd name="connsiteX10-21" fmla="*/ 244475 w 933450"/>
              <a:gd name="connsiteY10-22" fmla="*/ 1127125 h 1127125"/>
              <a:gd name="connsiteX11-23" fmla="*/ 400050 w 933450"/>
              <a:gd name="connsiteY11-24" fmla="*/ 1092200 h 1127125"/>
              <a:gd name="connsiteX12-25" fmla="*/ 933450 w 933450"/>
              <a:gd name="connsiteY12-26" fmla="*/ 384175 h 1127125"/>
              <a:gd name="connsiteX13-27" fmla="*/ 841375 w 933450"/>
              <a:gd name="connsiteY13-28" fmla="*/ 390525 h 1127125"/>
              <a:gd name="connsiteX14-29" fmla="*/ 866775 w 933450"/>
              <a:gd name="connsiteY14-30" fmla="*/ 292100 h 1127125"/>
              <a:gd name="connsiteX15-31" fmla="*/ 831850 w 933450"/>
              <a:gd name="connsiteY15-32" fmla="*/ 149225 h 1127125"/>
              <a:gd name="connsiteX16-33" fmla="*/ 717550 w 933450"/>
              <a:gd name="connsiteY16-34" fmla="*/ 53975 h 1127125"/>
              <a:gd name="connsiteX17-35" fmla="*/ 568325 w 933450"/>
              <a:gd name="connsiteY17-36" fmla="*/ 0 h 1127125"/>
              <a:gd name="connsiteX18-37" fmla="*/ 457200 w 933450"/>
              <a:gd name="connsiteY18-38" fmla="*/ 0 h 1127125"/>
              <a:gd name="connsiteX0-39" fmla="*/ 457200 w 866775"/>
              <a:gd name="connsiteY0-40" fmla="*/ 0 h 1127125"/>
              <a:gd name="connsiteX1-41" fmla="*/ 311150 w 866775"/>
              <a:gd name="connsiteY1-42" fmla="*/ 111125 h 1127125"/>
              <a:gd name="connsiteX2-43" fmla="*/ 130175 w 866775"/>
              <a:gd name="connsiteY2-44" fmla="*/ 269875 h 1127125"/>
              <a:gd name="connsiteX3-45" fmla="*/ 22225 w 866775"/>
              <a:gd name="connsiteY3-46" fmla="*/ 371475 h 1127125"/>
              <a:gd name="connsiteX4-47" fmla="*/ 0 w 866775"/>
              <a:gd name="connsiteY4-48" fmla="*/ 454025 h 1127125"/>
              <a:gd name="connsiteX5-49" fmla="*/ 44450 w 866775"/>
              <a:gd name="connsiteY5-50" fmla="*/ 504825 h 1127125"/>
              <a:gd name="connsiteX6-51" fmla="*/ 327025 w 866775"/>
              <a:gd name="connsiteY6-52" fmla="*/ 622300 h 1127125"/>
              <a:gd name="connsiteX7-53" fmla="*/ 463550 w 866775"/>
              <a:gd name="connsiteY7-54" fmla="*/ 758825 h 1127125"/>
              <a:gd name="connsiteX8-55" fmla="*/ 463550 w 866775"/>
              <a:gd name="connsiteY8-56" fmla="*/ 965200 h 1127125"/>
              <a:gd name="connsiteX9-57" fmla="*/ 355600 w 866775"/>
              <a:gd name="connsiteY9-58" fmla="*/ 1082675 h 1127125"/>
              <a:gd name="connsiteX10-59" fmla="*/ 244475 w 866775"/>
              <a:gd name="connsiteY10-60" fmla="*/ 1127125 h 1127125"/>
              <a:gd name="connsiteX11-61" fmla="*/ 400050 w 866775"/>
              <a:gd name="connsiteY11-62" fmla="*/ 1092200 h 1127125"/>
              <a:gd name="connsiteX12-63" fmla="*/ 847725 w 866775"/>
              <a:gd name="connsiteY12-64" fmla="*/ 393700 h 1127125"/>
              <a:gd name="connsiteX13-65" fmla="*/ 841375 w 866775"/>
              <a:gd name="connsiteY13-66" fmla="*/ 390525 h 1127125"/>
              <a:gd name="connsiteX14-67" fmla="*/ 866775 w 866775"/>
              <a:gd name="connsiteY14-68" fmla="*/ 292100 h 1127125"/>
              <a:gd name="connsiteX15-69" fmla="*/ 831850 w 866775"/>
              <a:gd name="connsiteY15-70" fmla="*/ 149225 h 1127125"/>
              <a:gd name="connsiteX16-71" fmla="*/ 717550 w 866775"/>
              <a:gd name="connsiteY16-72" fmla="*/ 53975 h 1127125"/>
              <a:gd name="connsiteX17-73" fmla="*/ 568325 w 866775"/>
              <a:gd name="connsiteY17-74" fmla="*/ 0 h 1127125"/>
              <a:gd name="connsiteX18-75" fmla="*/ 457200 w 866775"/>
              <a:gd name="connsiteY18-76" fmla="*/ 0 h 1127125"/>
              <a:gd name="connsiteX0-77" fmla="*/ 457200 w 866775"/>
              <a:gd name="connsiteY0-78" fmla="*/ 0 h 1127125"/>
              <a:gd name="connsiteX1-79" fmla="*/ 311150 w 866775"/>
              <a:gd name="connsiteY1-80" fmla="*/ 111125 h 1127125"/>
              <a:gd name="connsiteX2-81" fmla="*/ 130175 w 866775"/>
              <a:gd name="connsiteY2-82" fmla="*/ 269875 h 1127125"/>
              <a:gd name="connsiteX3-83" fmla="*/ 22225 w 866775"/>
              <a:gd name="connsiteY3-84" fmla="*/ 371475 h 1127125"/>
              <a:gd name="connsiteX4-85" fmla="*/ 0 w 866775"/>
              <a:gd name="connsiteY4-86" fmla="*/ 454025 h 1127125"/>
              <a:gd name="connsiteX5-87" fmla="*/ 44450 w 866775"/>
              <a:gd name="connsiteY5-88" fmla="*/ 504825 h 1127125"/>
              <a:gd name="connsiteX6-89" fmla="*/ 327025 w 866775"/>
              <a:gd name="connsiteY6-90" fmla="*/ 622300 h 1127125"/>
              <a:gd name="connsiteX7-91" fmla="*/ 463550 w 866775"/>
              <a:gd name="connsiteY7-92" fmla="*/ 758825 h 1127125"/>
              <a:gd name="connsiteX8-93" fmla="*/ 463550 w 866775"/>
              <a:gd name="connsiteY8-94" fmla="*/ 965200 h 1127125"/>
              <a:gd name="connsiteX9-95" fmla="*/ 355600 w 866775"/>
              <a:gd name="connsiteY9-96" fmla="*/ 1082675 h 1127125"/>
              <a:gd name="connsiteX10-97" fmla="*/ 244475 w 866775"/>
              <a:gd name="connsiteY10-98" fmla="*/ 1127125 h 1127125"/>
              <a:gd name="connsiteX11-99" fmla="*/ 393700 w 866775"/>
              <a:gd name="connsiteY11-100" fmla="*/ 1082675 h 1127125"/>
              <a:gd name="connsiteX12-101" fmla="*/ 847725 w 866775"/>
              <a:gd name="connsiteY12-102" fmla="*/ 393700 h 1127125"/>
              <a:gd name="connsiteX13-103" fmla="*/ 841375 w 866775"/>
              <a:gd name="connsiteY13-104" fmla="*/ 390525 h 1127125"/>
              <a:gd name="connsiteX14-105" fmla="*/ 866775 w 866775"/>
              <a:gd name="connsiteY14-106" fmla="*/ 292100 h 1127125"/>
              <a:gd name="connsiteX15-107" fmla="*/ 831850 w 866775"/>
              <a:gd name="connsiteY15-108" fmla="*/ 149225 h 1127125"/>
              <a:gd name="connsiteX16-109" fmla="*/ 717550 w 866775"/>
              <a:gd name="connsiteY16-110" fmla="*/ 53975 h 1127125"/>
              <a:gd name="connsiteX17-111" fmla="*/ 568325 w 866775"/>
              <a:gd name="connsiteY17-112" fmla="*/ 0 h 1127125"/>
              <a:gd name="connsiteX18-113" fmla="*/ 457200 w 866775"/>
              <a:gd name="connsiteY18-114" fmla="*/ 0 h 1127125"/>
              <a:gd name="connsiteX0-115" fmla="*/ 457200 w 866775"/>
              <a:gd name="connsiteY0-116" fmla="*/ 0 h 1127125"/>
              <a:gd name="connsiteX1-117" fmla="*/ 311150 w 866775"/>
              <a:gd name="connsiteY1-118" fmla="*/ 111125 h 1127125"/>
              <a:gd name="connsiteX2-119" fmla="*/ 130175 w 866775"/>
              <a:gd name="connsiteY2-120" fmla="*/ 269875 h 1127125"/>
              <a:gd name="connsiteX3-121" fmla="*/ 22225 w 866775"/>
              <a:gd name="connsiteY3-122" fmla="*/ 371475 h 1127125"/>
              <a:gd name="connsiteX4-123" fmla="*/ 0 w 866775"/>
              <a:gd name="connsiteY4-124" fmla="*/ 454025 h 1127125"/>
              <a:gd name="connsiteX5-125" fmla="*/ 44450 w 866775"/>
              <a:gd name="connsiteY5-126" fmla="*/ 504825 h 1127125"/>
              <a:gd name="connsiteX6-127" fmla="*/ 327025 w 866775"/>
              <a:gd name="connsiteY6-128" fmla="*/ 622300 h 1127125"/>
              <a:gd name="connsiteX7-129" fmla="*/ 463550 w 866775"/>
              <a:gd name="connsiteY7-130" fmla="*/ 758825 h 1127125"/>
              <a:gd name="connsiteX8-131" fmla="*/ 463550 w 866775"/>
              <a:gd name="connsiteY8-132" fmla="*/ 965200 h 1127125"/>
              <a:gd name="connsiteX9-133" fmla="*/ 355600 w 866775"/>
              <a:gd name="connsiteY9-134" fmla="*/ 1082675 h 1127125"/>
              <a:gd name="connsiteX10-135" fmla="*/ 244475 w 866775"/>
              <a:gd name="connsiteY10-136" fmla="*/ 1127125 h 1127125"/>
              <a:gd name="connsiteX11-137" fmla="*/ 393700 w 866775"/>
              <a:gd name="connsiteY11-138" fmla="*/ 1082675 h 1127125"/>
              <a:gd name="connsiteX12-139" fmla="*/ 847725 w 866775"/>
              <a:gd name="connsiteY12-140" fmla="*/ 393700 h 1127125"/>
              <a:gd name="connsiteX13-141" fmla="*/ 841375 w 866775"/>
              <a:gd name="connsiteY13-142" fmla="*/ 390525 h 1127125"/>
              <a:gd name="connsiteX14-143" fmla="*/ 866775 w 866775"/>
              <a:gd name="connsiteY14-144" fmla="*/ 292100 h 1127125"/>
              <a:gd name="connsiteX15-145" fmla="*/ 831850 w 866775"/>
              <a:gd name="connsiteY15-146" fmla="*/ 149225 h 1127125"/>
              <a:gd name="connsiteX16-147" fmla="*/ 717550 w 866775"/>
              <a:gd name="connsiteY16-148" fmla="*/ 53975 h 1127125"/>
              <a:gd name="connsiteX17-149" fmla="*/ 568325 w 866775"/>
              <a:gd name="connsiteY17-150" fmla="*/ 0 h 1127125"/>
              <a:gd name="connsiteX18-151" fmla="*/ 457200 w 866775"/>
              <a:gd name="connsiteY18-152" fmla="*/ 0 h 1127125"/>
              <a:gd name="connsiteX0-153" fmla="*/ 457200 w 866775"/>
              <a:gd name="connsiteY0-154" fmla="*/ 0 h 1127125"/>
              <a:gd name="connsiteX1-155" fmla="*/ 311150 w 866775"/>
              <a:gd name="connsiteY1-156" fmla="*/ 111125 h 1127125"/>
              <a:gd name="connsiteX2-157" fmla="*/ 130175 w 866775"/>
              <a:gd name="connsiteY2-158" fmla="*/ 269875 h 1127125"/>
              <a:gd name="connsiteX3-159" fmla="*/ 22225 w 866775"/>
              <a:gd name="connsiteY3-160" fmla="*/ 371475 h 1127125"/>
              <a:gd name="connsiteX4-161" fmla="*/ 0 w 866775"/>
              <a:gd name="connsiteY4-162" fmla="*/ 454025 h 1127125"/>
              <a:gd name="connsiteX5-163" fmla="*/ 44450 w 866775"/>
              <a:gd name="connsiteY5-164" fmla="*/ 504825 h 1127125"/>
              <a:gd name="connsiteX6-165" fmla="*/ 314325 w 866775"/>
              <a:gd name="connsiteY6-166" fmla="*/ 631825 h 1127125"/>
              <a:gd name="connsiteX7-167" fmla="*/ 463550 w 866775"/>
              <a:gd name="connsiteY7-168" fmla="*/ 758825 h 1127125"/>
              <a:gd name="connsiteX8-169" fmla="*/ 463550 w 866775"/>
              <a:gd name="connsiteY8-170" fmla="*/ 965200 h 1127125"/>
              <a:gd name="connsiteX9-171" fmla="*/ 355600 w 866775"/>
              <a:gd name="connsiteY9-172" fmla="*/ 1082675 h 1127125"/>
              <a:gd name="connsiteX10-173" fmla="*/ 244475 w 866775"/>
              <a:gd name="connsiteY10-174" fmla="*/ 1127125 h 1127125"/>
              <a:gd name="connsiteX11-175" fmla="*/ 393700 w 866775"/>
              <a:gd name="connsiteY11-176" fmla="*/ 1082675 h 1127125"/>
              <a:gd name="connsiteX12-177" fmla="*/ 847725 w 866775"/>
              <a:gd name="connsiteY12-178" fmla="*/ 393700 h 1127125"/>
              <a:gd name="connsiteX13-179" fmla="*/ 841375 w 866775"/>
              <a:gd name="connsiteY13-180" fmla="*/ 390525 h 1127125"/>
              <a:gd name="connsiteX14-181" fmla="*/ 866775 w 866775"/>
              <a:gd name="connsiteY14-182" fmla="*/ 292100 h 1127125"/>
              <a:gd name="connsiteX15-183" fmla="*/ 831850 w 866775"/>
              <a:gd name="connsiteY15-184" fmla="*/ 149225 h 1127125"/>
              <a:gd name="connsiteX16-185" fmla="*/ 717550 w 866775"/>
              <a:gd name="connsiteY16-186" fmla="*/ 53975 h 1127125"/>
              <a:gd name="connsiteX17-187" fmla="*/ 568325 w 866775"/>
              <a:gd name="connsiteY17-188" fmla="*/ 0 h 1127125"/>
              <a:gd name="connsiteX18-189" fmla="*/ 457200 w 866775"/>
              <a:gd name="connsiteY18-190" fmla="*/ 0 h 1127125"/>
              <a:gd name="connsiteX0-191" fmla="*/ 457200 w 866775"/>
              <a:gd name="connsiteY0-192" fmla="*/ 0 h 1127125"/>
              <a:gd name="connsiteX1-193" fmla="*/ 311150 w 866775"/>
              <a:gd name="connsiteY1-194" fmla="*/ 111125 h 1127125"/>
              <a:gd name="connsiteX2-195" fmla="*/ 130175 w 866775"/>
              <a:gd name="connsiteY2-196" fmla="*/ 269875 h 1127125"/>
              <a:gd name="connsiteX3-197" fmla="*/ 22225 w 866775"/>
              <a:gd name="connsiteY3-198" fmla="*/ 371475 h 1127125"/>
              <a:gd name="connsiteX4-199" fmla="*/ 0 w 866775"/>
              <a:gd name="connsiteY4-200" fmla="*/ 454025 h 1127125"/>
              <a:gd name="connsiteX5-201" fmla="*/ 44450 w 866775"/>
              <a:gd name="connsiteY5-202" fmla="*/ 504825 h 1127125"/>
              <a:gd name="connsiteX6-203" fmla="*/ 314325 w 866775"/>
              <a:gd name="connsiteY6-204" fmla="*/ 631825 h 1127125"/>
              <a:gd name="connsiteX7-205" fmla="*/ 444500 w 866775"/>
              <a:gd name="connsiteY7-206" fmla="*/ 758825 h 1127125"/>
              <a:gd name="connsiteX8-207" fmla="*/ 463550 w 866775"/>
              <a:gd name="connsiteY8-208" fmla="*/ 965200 h 1127125"/>
              <a:gd name="connsiteX9-209" fmla="*/ 355600 w 866775"/>
              <a:gd name="connsiteY9-210" fmla="*/ 1082675 h 1127125"/>
              <a:gd name="connsiteX10-211" fmla="*/ 244475 w 866775"/>
              <a:gd name="connsiteY10-212" fmla="*/ 1127125 h 1127125"/>
              <a:gd name="connsiteX11-213" fmla="*/ 393700 w 866775"/>
              <a:gd name="connsiteY11-214" fmla="*/ 1082675 h 1127125"/>
              <a:gd name="connsiteX12-215" fmla="*/ 847725 w 866775"/>
              <a:gd name="connsiteY12-216" fmla="*/ 393700 h 1127125"/>
              <a:gd name="connsiteX13-217" fmla="*/ 841375 w 866775"/>
              <a:gd name="connsiteY13-218" fmla="*/ 390525 h 1127125"/>
              <a:gd name="connsiteX14-219" fmla="*/ 866775 w 866775"/>
              <a:gd name="connsiteY14-220" fmla="*/ 292100 h 1127125"/>
              <a:gd name="connsiteX15-221" fmla="*/ 831850 w 866775"/>
              <a:gd name="connsiteY15-222" fmla="*/ 149225 h 1127125"/>
              <a:gd name="connsiteX16-223" fmla="*/ 717550 w 866775"/>
              <a:gd name="connsiteY16-224" fmla="*/ 53975 h 1127125"/>
              <a:gd name="connsiteX17-225" fmla="*/ 568325 w 866775"/>
              <a:gd name="connsiteY17-226" fmla="*/ 0 h 1127125"/>
              <a:gd name="connsiteX18-227" fmla="*/ 457200 w 866775"/>
              <a:gd name="connsiteY18-228" fmla="*/ 0 h 1127125"/>
              <a:gd name="connsiteX0-229" fmla="*/ 457200 w 866775"/>
              <a:gd name="connsiteY0-230" fmla="*/ 0 h 1127125"/>
              <a:gd name="connsiteX1-231" fmla="*/ 311150 w 866775"/>
              <a:gd name="connsiteY1-232" fmla="*/ 111125 h 1127125"/>
              <a:gd name="connsiteX2-233" fmla="*/ 130175 w 866775"/>
              <a:gd name="connsiteY2-234" fmla="*/ 269875 h 1127125"/>
              <a:gd name="connsiteX3-235" fmla="*/ 22225 w 866775"/>
              <a:gd name="connsiteY3-236" fmla="*/ 371475 h 1127125"/>
              <a:gd name="connsiteX4-237" fmla="*/ 0 w 866775"/>
              <a:gd name="connsiteY4-238" fmla="*/ 454025 h 1127125"/>
              <a:gd name="connsiteX5-239" fmla="*/ 44450 w 866775"/>
              <a:gd name="connsiteY5-240" fmla="*/ 504825 h 1127125"/>
              <a:gd name="connsiteX6-241" fmla="*/ 314325 w 866775"/>
              <a:gd name="connsiteY6-242" fmla="*/ 631825 h 1127125"/>
              <a:gd name="connsiteX7-243" fmla="*/ 444500 w 866775"/>
              <a:gd name="connsiteY7-244" fmla="*/ 758825 h 1127125"/>
              <a:gd name="connsiteX8-245" fmla="*/ 444500 w 866775"/>
              <a:gd name="connsiteY8-246" fmla="*/ 962025 h 1127125"/>
              <a:gd name="connsiteX9-247" fmla="*/ 355600 w 866775"/>
              <a:gd name="connsiteY9-248" fmla="*/ 1082675 h 1127125"/>
              <a:gd name="connsiteX10-249" fmla="*/ 244475 w 866775"/>
              <a:gd name="connsiteY10-250" fmla="*/ 1127125 h 1127125"/>
              <a:gd name="connsiteX11-251" fmla="*/ 393700 w 866775"/>
              <a:gd name="connsiteY11-252" fmla="*/ 1082675 h 1127125"/>
              <a:gd name="connsiteX12-253" fmla="*/ 847725 w 866775"/>
              <a:gd name="connsiteY12-254" fmla="*/ 393700 h 1127125"/>
              <a:gd name="connsiteX13-255" fmla="*/ 841375 w 866775"/>
              <a:gd name="connsiteY13-256" fmla="*/ 390525 h 1127125"/>
              <a:gd name="connsiteX14-257" fmla="*/ 866775 w 866775"/>
              <a:gd name="connsiteY14-258" fmla="*/ 292100 h 1127125"/>
              <a:gd name="connsiteX15-259" fmla="*/ 831850 w 866775"/>
              <a:gd name="connsiteY15-260" fmla="*/ 149225 h 1127125"/>
              <a:gd name="connsiteX16-261" fmla="*/ 717550 w 866775"/>
              <a:gd name="connsiteY16-262" fmla="*/ 53975 h 1127125"/>
              <a:gd name="connsiteX17-263" fmla="*/ 568325 w 866775"/>
              <a:gd name="connsiteY17-264" fmla="*/ 0 h 1127125"/>
              <a:gd name="connsiteX18-265" fmla="*/ 457200 w 866775"/>
              <a:gd name="connsiteY18-266" fmla="*/ 0 h 1127125"/>
              <a:gd name="connsiteX0-267" fmla="*/ 457200 w 866775"/>
              <a:gd name="connsiteY0-268" fmla="*/ 0 h 1127125"/>
              <a:gd name="connsiteX1-269" fmla="*/ 311150 w 866775"/>
              <a:gd name="connsiteY1-270" fmla="*/ 111125 h 1127125"/>
              <a:gd name="connsiteX2-271" fmla="*/ 130175 w 866775"/>
              <a:gd name="connsiteY2-272" fmla="*/ 269875 h 1127125"/>
              <a:gd name="connsiteX3-273" fmla="*/ 22225 w 866775"/>
              <a:gd name="connsiteY3-274" fmla="*/ 371475 h 1127125"/>
              <a:gd name="connsiteX4-275" fmla="*/ 0 w 866775"/>
              <a:gd name="connsiteY4-276" fmla="*/ 454025 h 1127125"/>
              <a:gd name="connsiteX5-277" fmla="*/ 44450 w 866775"/>
              <a:gd name="connsiteY5-278" fmla="*/ 504825 h 1127125"/>
              <a:gd name="connsiteX6-279" fmla="*/ 314325 w 866775"/>
              <a:gd name="connsiteY6-280" fmla="*/ 631825 h 1127125"/>
              <a:gd name="connsiteX7-281" fmla="*/ 444500 w 866775"/>
              <a:gd name="connsiteY7-282" fmla="*/ 758825 h 1127125"/>
              <a:gd name="connsiteX8-283" fmla="*/ 444500 w 866775"/>
              <a:gd name="connsiteY8-284" fmla="*/ 962025 h 1127125"/>
              <a:gd name="connsiteX9-285" fmla="*/ 336550 w 866775"/>
              <a:gd name="connsiteY9-286" fmla="*/ 1069975 h 1127125"/>
              <a:gd name="connsiteX10-287" fmla="*/ 244475 w 866775"/>
              <a:gd name="connsiteY10-288" fmla="*/ 1127125 h 1127125"/>
              <a:gd name="connsiteX11-289" fmla="*/ 393700 w 866775"/>
              <a:gd name="connsiteY11-290" fmla="*/ 1082675 h 1127125"/>
              <a:gd name="connsiteX12-291" fmla="*/ 847725 w 866775"/>
              <a:gd name="connsiteY12-292" fmla="*/ 393700 h 1127125"/>
              <a:gd name="connsiteX13-293" fmla="*/ 841375 w 866775"/>
              <a:gd name="connsiteY13-294" fmla="*/ 390525 h 1127125"/>
              <a:gd name="connsiteX14-295" fmla="*/ 866775 w 866775"/>
              <a:gd name="connsiteY14-296" fmla="*/ 292100 h 1127125"/>
              <a:gd name="connsiteX15-297" fmla="*/ 831850 w 866775"/>
              <a:gd name="connsiteY15-298" fmla="*/ 149225 h 1127125"/>
              <a:gd name="connsiteX16-299" fmla="*/ 717550 w 866775"/>
              <a:gd name="connsiteY16-300" fmla="*/ 53975 h 1127125"/>
              <a:gd name="connsiteX17-301" fmla="*/ 568325 w 866775"/>
              <a:gd name="connsiteY17-302" fmla="*/ 0 h 1127125"/>
              <a:gd name="connsiteX18-303" fmla="*/ 457200 w 866775"/>
              <a:gd name="connsiteY18-304" fmla="*/ 0 h 1127125"/>
              <a:gd name="connsiteX0-305" fmla="*/ 466725 w 876300"/>
              <a:gd name="connsiteY0-306" fmla="*/ 0 h 1127125"/>
              <a:gd name="connsiteX1-307" fmla="*/ 320675 w 876300"/>
              <a:gd name="connsiteY1-308" fmla="*/ 111125 h 1127125"/>
              <a:gd name="connsiteX2-309" fmla="*/ 139700 w 876300"/>
              <a:gd name="connsiteY2-310" fmla="*/ 269875 h 1127125"/>
              <a:gd name="connsiteX3-311" fmla="*/ 0 w 876300"/>
              <a:gd name="connsiteY3-312" fmla="*/ 396875 h 1127125"/>
              <a:gd name="connsiteX4-313" fmla="*/ 9525 w 876300"/>
              <a:gd name="connsiteY4-314" fmla="*/ 454025 h 1127125"/>
              <a:gd name="connsiteX5-315" fmla="*/ 53975 w 876300"/>
              <a:gd name="connsiteY5-316" fmla="*/ 504825 h 1127125"/>
              <a:gd name="connsiteX6-317" fmla="*/ 323850 w 876300"/>
              <a:gd name="connsiteY6-318" fmla="*/ 631825 h 1127125"/>
              <a:gd name="connsiteX7-319" fmla="*/ 454025 w 876300"/>
              <a:gd name="connsiteY7-320" fmla="*/ 758825 h 1127125"/>
              <a:gd name="connsiteX8-321" fmla="*/ 454025 w 876300"/>
              <a:gd name="connsiteY8-322" fmla="*/ 962025 h 1127125"/>
              <a:gd name="connsiteX9-323" fmla="*/ 346075 w 876300"/>
              <a:gd name="connsiteY9-324" fmla="*/ 1069975 h 1127125"/>
              <a:gd name="connsiteX10-325" fmla="*/ 254000 w 876300"/>
              <a:gd name="connsiteY10-326" fmla="*/ 1127125 h 1127125"/>
              <a:gd name="connsiteX11-327" fmla="*/ 403225 w 876300"/>
              <a:gd name="connsiteY11-328" fmla="*/ 1082675 h 1127125"/>
              <a:gd name="connsiteX12-329" fmla="*/ 857250 w 876300"/>
              <a:gd name="connsiteY12-330" fmla="*/ 393700 h 1127125"/>
              <a:gd name="connsiteX13-331" fmla="*/ 850900 w 876300"/>
              <a:gd name="connsiteY13-332" fmla="*/ 390525 h 1127125"/>
              <a:gd name="connsiteX14-333" fmla="*/ 876300 w 876300"/>
              <a:gd name="connsiteY14-334" fmla="*/ 292100 h 1127125"/>
              <a:gd name="connsiteX15-335" fmla="*/ 841375 w 876300"/>
              <a:gd name="connsiteY15-336" fmla="*/ 149225 h 1127125"/>
              <a:gd name="connsiteX16-337" fmla="*/ 727075 w 876300"/>
              <a:gd name="connsiteY16-338" fmla="*/ 53975 h 1127125"/>
              <a:gd name="connsiteX17-339" fmla="*/ 577850 w 876300"/>
              <a:gd name="connsiteY17-340" fmla="*/ 0 h 1127125"/>
              <a:gd name="connsiteX18-341" fmla="*/ 466725 w 876300"/>
              <a:gd name="connsiteY18-342" fmla="*/ 0 h 1127125"/>
              <a:gd name="connsiteX0-343" fmla="*/ 466725 w 876300"/>
              <a:gd name="connsiteY0-344" fmla="*/ 0 h 1127125"/>
              <a:gd name="connsiteX1-345" fmla="*/ 320675 w 876300"/>
              <a:gd name="connsiteY1-346" fmla="*/ 111125 h 1127125"/>
              <a:gd name="connsiteX2-347" fmla="*/ 139700 w 876300"/>
              <a:gd name="connsiteY2-348" fmla="*/ 269875 h 1127125"/>
              <a:gd name="connsiteX3-349" fmla="*/ 0 w 876300"/>
              <a:gd name="connsiteY3-350" fmla="*/ 396875 h 1127125"/>
              <a:gd name="connsiteX4-351" fmla="*/ 0 w 876300"/>
              <a:gd name="connsiteY4-352" fmla="*/ 460375 h 1127125"/>
              <a:gd name="connsiteX5-353" fmla="*/ 53975 w 876300"/>
              <a:gd name="connsiteY5-354" fmla="*/ 504825 h 1127125"/>
              <a:gd name="connsiteX6-355" fmla="*/ 323850 w 876300"/>
              <a:gd name="connsiteY6-356" fmla="*/ 631825 h 1127125"/>
              <a:gd name="connsiteX7-357" fmla="*/ 454025 w 876300"/>
              <a:gd name="connsiteY7-358" fmla="*/ 758825 h 1127125"/>
              <a:gd name="connsiteX8-359" fmla="*/ 454025 w 876300"/>
              <a:gd name="connsiteY8-360" fmla="*/ 962025 h 1127125"/>
              <a:gd name="connsiteX9-361" fmla="*/ 346075 w 876300"/>
              <a:gd name="connsiteY9-362" fmla="*/ 1069975 h 1127125"/>
              <a:gd name="connsiteX10-363" fmla="*/ 254000 w 876300"/>
              <a:gd name="connsiteY10-364" fmla="*/ 1127125 h 1127125"/>
              <a:gd name="connsiteX11-365" fmla="*/ 403225 w 876300"/>
              <a:gd name="connsiteY11-366" fmla="*/ 1082675 h 1127125"/>
              <a:gd name="connsiteX12-367" fmla="*/ 857250 w 876300"/>
              <a:gd name="connsiteY12-368" fmla="*/ 393700 h 1127125"/>
              <a:gd name="connsiteX13-369" fmla="*/ 850900 w 876300"/>
              <a:gd name="connsiteY13-370" fmla="*/ 390525 h 1127125"/>
              <a:gd name="connsiteX14-371" fmla="*/ 876300 w 876300"/>
              <a:gd name="connsiteY14-372" fmla="*/ 292100 h 1127125"/>
              <a:gd name="connsiteX15-373" fmla="*/ 841375 w 876300"/>
              <a:gd name="connsiteY15-374" fmla="*/ 149225 h 1127125"/>
              <a:gd name="connsiteX16-375" fmla="*/ 727075 w 876300"/>
              <a:gd name="connsiteY16-376" fmla="*/ 53975 h 1127125"/>
              <a:gd name="connsiteX17-377" fmla="*/ 577850 w 876300"/>
              <a:gd name="connsiteY17-378" fmla="*/ 0 h 1127125"/>
              <a:gd name="connsiteX18-379" fmla="*/ 466725 w 876300"/>
              <a:gd name="connsiteY18-380" fmla="*/ 0 h 1127125"/>
              <a:gd name="connsiteX0-381" fmla="*/ 466725 w 876300"/>
              <a:gd name="connsiteY0-382" fmla="*/ 0 h 1127125"/>
              <a:gd name="connsiteX1-383" fmla="*/ 320675 w 876300"/>
              <a:gd name="connsiteY1-384" fmla="*/ 111125 h 1127125"/>
              <a:gd name="connsiteX2-385" fmla="*/ 139700 w 876300"/>
              <a:gd name="connsiteY2-386" fmla="*/ 269875 h 1127125"/>
              <a:gd name="connsiteX3-387" fmla="*/ 22225 w 876300"/>
              <a:gd name="connsiteY3-388" fmla="*/ 393700 h 1127125"/>
              <a:gd name="connsiteX4-389" fmla="*/ 0 w 876300"/>
              <a:gd name="connsiteY4-390" fmla="*/ 460375 h 1127125"/>
              <a:gd name="connsiteX5-391" fmla="*/ 53975 w 876300"/>
              <a:gd name="connsiteY5-392" fmla="*/ 504825 h 1127125"/>
              <a:gd name="connsiteX6-393" fmla="*/ 323850 w 876300"/>
              <a:gd name="connsiteY6-394" fmla="*/ 631825 h 1127125"/>
              <a:gd name="connsiteX7-395" fmla="*/ 454025 w 876300"/>
              <a:gd name="connsiteY7-396" fmla="*/ 758825 h 1127125"/>
              <a:gd name="connsiteX8-397" fmla="*/ 454025 w 876300"/>
              <a:gd name="connsiteY8-398" fmla="*/ 962025 h 1127125"/>
              <a:gd name="connsiteX9-399" fmla="*/ 346075 w 876300"/>
              <a:gd name="connsiteY9-400" fmla="*/ 1069975 h 1127125"/>
              <a:gd name="connsiteX10-401" fmla="*/ 254000 w 876300"/>
              <a:gd name="connsiteY10-402" fmla="*/ 1127125 h 1127125"/>
              <a:gd name="connsiteX11-403" fmla="*/ 403225 w 876300"/>
              <a:gd name="connsiteY11-404" fmla="*/ 1082675 h 1127125"/>
              <a:gd name="connsiteX12-405" fmla="*/ 857250 w 876300"/>
              <a:gd name="connsiteY12-406" fmla="*/ 393700 h 1127125"/>
              <a:gd name="connsiteX13-407" fmla="*/ 850900 w 876300"/>
              <a:gd name="connsiteY13-408" fmla="*/ 390525 h 1127125"/>
              <a:gd name="connsiteX14-409" fmla="*/ 876300 w 876300"/>
              <a:gd name="connsiteY14-410" fmla="*/ 292100 h 1127125"/>
              <a:gd name="connsiteX15-411" fmla="*/ 841375 w 876300"/>
              <a:gd name="connsiteY15-412" fmla="*/ 149225 h 1127125"/>
              <a:gd name="connsiteX16-413" fmla="*/ 727075 w 876300"/>
              <a:gd name="connsiteY16-414" fmla="*/ 53975 h 1127125"/>
              <a:gd name="connsiteX17-415" fmla="*/ 577850 w 876300"/>
              <a:gd name="connsiteY17-416" fmla="*/ 0 h 1127125"/>
              <a:gd name="connsiteX18-417" fmla="*/ 466725 w 876300"/>
              <a:gd name="connsiteY18-418" fmla="*/ 0 h 1127125"/>
              <a:gd name="connsiteX0-419" fmla="*/ 466725 w 876300"/>
              <a:gd name="connsiteY0-420" fmla="*/ 0 h 1127125"/>
              <a:gd name="connsiteX1-421" fmla="*/ 320675 w 876300"/>
              <a:gd name="connsiteY1-422" fmla="*/ 111125 h 1127125"/>
              <a:gd name="connsiteX2-423" fmla="*/ 139700 w 876300"/>
              <a:gd name="connsiteY2-424" fmla="*/ 269875 h 1127125"/>
              <a:gd name="connsiteX3-425" fmla="*/ 22225 w 876300"/>
              <a:gd name="connsiteY3-426" fmla="*/ 393700 h 1127125"/>
              <a:gd name="connsiteX4-427" fmla="*/ 0 w 876300"/>
              <a:gd name="connsiteY4-428" fmla="*/ 460375 h 1127125"/>
              <a:gd name="connsiteX5-429" fmla="*/ 53975 w 876300"/>
              <a:gd name="connsiteY5-430" fmla="*/ 504825 h 1127125"/>
              <a:gd name="connsiteX6-431" fmla="*/ 323850 w 876300"/>
              <a:gd name="connsiteY6-432" fmla="*/ 631825 h 1127125"/>
              <a:gd name="connsiteX7-433" fmla="*/ 454025 w 876300"/>
              <a:gd name="connsiteY7-434" fmla="*/ 758825 h 1127125"/>
              <a:gd name="connsiteX8-435" fmla="*/ 454025 w 876300"/>
              <a:gd name="connsiteY8-436" fmla="*/ 962025 h 1127125"/>
              <a:gd name="connsiteX9-437" fmla="*/ 346075 w 876300"/>
              <a:gd name="connsiteY9-438" fmla="*/ 1069975 h 1127125"/>
              <a:gd name="connsiteX10-439" fmla="*/ 228600 w 876300"/>
              <a:gd name="connsiteY10-440" fmla="*/ 1127125 h 1127125"/>
              <a:gd name="connsiteX11-441" fmla="*/ 403225 w 876300"/>
              <a:gd name="connsiteY11-442" fmla="*/ 1082675 h 1127125"/>
              <a:gd name="connsiteX12-443" fmla="*/ 857250 w 876300"/>
              <a:gd name="connsiteY12-444" fmla="*/ 393700 h 1127125"/>
              <a:gd name="connsiteX13-445" fmla="*/ 850900 w 876300"/>
              <a:gd name="connsiteY13-446" fmla="*/ 390525 h 1127125"/>
              <a:gd name="connsiteX14-447" fmla="*/ 876300 w 876300"/>
              <a:gd name="connsiteY14-448" fmla="*/ 292100 h 1127125"/>
              <a:gd name="connsiteX15-449" fmla="*/ 841375 w 876300"/>
              <a:gd name="connsiteY15-450" fmla="*/ 149225 h 1127125"/>
              <a:gd name="connsiteX16-451" fmla="*/ 727075 w 876300"/>
              <a:gd name="connsiteY16-452" fmla="*/ 53975 h 1127125"/>
              <a:gd name="connsiteX17-453" fmla="*/ 577850 w 876300"/>
              <a:gd name="connsiteY17-454" fmla="*/ 0 h 1127125"/>
              <a:gd name="connsiteX18-455" fmla="*/ 466725 w 876300"/>
              <a:gd name="connsiteY18-456" fmla="*/ 0 h 1127125"/>
              <a:gd name="connsiteX0-457" fmla="*/ 466725 w 876300"/>
              <a:gd name="connsiteY0-458" fmla="*/ 0 h 1122363"/>
              <a:gd name="connsiteX1-459" fmla="*/ 320675 w 876300"/>
              <a:gd name="connsiteY1-460" fmla="*/ 111125 h 1122363"/>
              <a:gd name="connsiteX2-461" fmla="*/ 139700 w 876300"/>
              <a:gd name="connsiteY2-462" fmla="*/ 269875 h 1122363"/>
              <a:gd name="connsiteX3-463" fmla="*/ 22225 w 876300"/>
              <a:gd name="connsiteY3-464" fmla="*/ 393700 h 1122363"/>
              <a:gd name="connsiteX4-465" fmla="*/ 0 w 876300"/>
              <a:gd name="connsiteY4-466" fmla="*/ 460375 h 1122363"/>
              <a:gd name="connsiteX5-467" fmla="*/ 53975 w 876300"/>
              <a:gd name="connsiteY5-468" fmla="*/ 504825 h 1122363"/>
              <a:gd name="connsiteX6-469" fmla="*/ 323850 w 876300"/>
              <a:gd name="connsiteY6-470" fmla="*/ 631825 h 1122363"/>
              <a:gd name="connsiteX7-471" fmla="*/ 454025 w 876300"/>
              <a:gd name="connsiteY7-472" fmla="*/ 758825 h 1122363"/>
              <a:gd name="connsiteX8-473" fmla="*/ 454025 w 876300"/>
              <a:gd name="connsiteY8-474" fmla="*/ 962025 h 1122363"/>
              <a:gd name="connsiteX9-475" fmla="*/ 346075 w 876300"/>
              <a:gd name="connsiteY9-476" fmla="*/ 1069975 h 1122363"/>
              <a:gd name="connsiteX10-477" fmla="*/ 223838 w 876300"/>
              <a:gd name="connsiteY10-478" fmla="*/ 1122363 h 1122363"/>
              <a:gd name="connsiteX11-479" fmla="*/ 403225 w 876300"/>
              <a:gd name="connsiteY11-480" fmla="*/ 1082675 h 1122363"/>
              <a:gd name="connsiteX12-481" fmla="*/ 857250 w 876300"/>
              <a:gd name="connsiteY12-482" fmla="*/ 393700 h 1122363"/>
              <a:gd name="connsiteX13-483" fmla="*/ 850900 w 876300"/>
              <a:gd name="connsiteY13-484" fmla="*/ 390525 h 1122363"/>
              <a:gd name="connsiteX14-485" fmla="*/ 876300 w 876300"/>
              <a:gd name="connsiteY14-486" fmla="*/ 292100 h 1122363"/>
              <a:gd name="connsiteX15-487" fmla="*/ 841375 w 876300"/>
              <a:gd name="connsiteY15-488" fmla="*/ 149225 h 1122363"/>
              <a:gd name="connsiteX16-489" fmla="*/ 727075 w 876300"/>
              <a:gd name="connsiteY16-490" fmla="*/ 53975 h 1122363"/>
              <a:gd name="connsiteX17-491" fmla="*/ 577850 w 876300"/>
              <a:gd name="connsiteY17-492" fmla="*/ 0 h 1122363"/>
              <a:gd name="connsiteX18-493" fmla="*/ 466725 w 876300"/>
              <a:gd name="connsiteY18-494" fmla="*/ 0 h 1122363"/>
              <a:gd name="connsiteX0-495" fmla="*/ 466725 w 876300"/>
              <a:gd name="connsiteY0-496" fmla="*/ 0 h 1122363"/>
              <a:gd name="connsiteX1-497" fmla="*/ 320675 w 876300"/>
              <a:gd name="connsiteY1-498" fmla="*/ 111125 h 1122363"/>
              <a:gd name="connsiteX2-499" fmla="*/ 139700 w 876300"/>
              <a:gd name="connsiteY2-500" fmla="*/ 269875 h 1122363"/>
              <a:gd name="connsiteX3-501" fmla="*/ 22225 w 876300"/>
              <a:gd name="connsiteY3-502" fmla="*/ 393700 h 1122363"/>
              <a:gd name="connsiteX4-503" fmla="*/ 0 w 876300"/>
              <a:gd name="connsiteY4-504" fmla="*/ 460375 h 1122363"/>
              <a:gd name="connsiteX5-505" fmla="*/ 53975 w 876300"/>
              <a:gd name="connsiteY5-506" fmla="*/ 504825 h 1122363"/>
              <a:gd name="connsiteX6-507" fmla="*/ 323850 w 876300"/>
              <a:gd name="connsiteY6-508" fmla="*/ 631825 h 1122363"/>
              <a:gd name="connsiteX7-509" fmla="*/ 454025 w 876300"/>
              <a:gd name="connsiteY7-510" fmla="*/ 758825 h 1122363"/>
              <a:gd name="connsiteX8-511" fmla="*/ 454025 w 876300"/>
              <a:gd name="connsiteY8-512" fmla="*/ 962025 h 1122363"/>
              <a:gd name="connsiteX9-513" fmla="*/ 346075 w 876300"/>
              <a:gd name="connsiteY9-514" fmla="*/ 1069975 h 1122363"/>
              <a:gd name="connsiteX10-515" fmla="*/ 223838 w 876300"/>
              <a:gd name="connsiteY10-516" fmla="*/ 1122363 h 1122363"/>
              <a:gd name="connsiteX11-517" fmla="*/ 386556 w 876300"/>
              <a:gd name="connsiteY11-518" fmla="*/ 1063625 h 1122363"/>
              <a:gd name="connsiteX12-519" fmla="*/ 857250 w 876300"/>
              <a:gd name="connsiteY12-520" fmla="*/ 393700 h 1122363"/>
              <a:gd name="connsiteX13-521" fmla="*/ 850900 w 876300"/>
              <a:gd name="connsiteY13-522" fmla="*/ 390525 h 1122363"/>
              <a:gd name="connsiteX14-523" fmla="*/ 876300 w 876300"/>
              <a:gd name="connsiteY14-524" fmla="*/ 292100 h 1122363"/>
              <a:gd name="connsiteX15-525" fmla="*/ 841375 w 876300"/>
              <a:gd name="connsiteY15-526" fmla="*/ 149225 h 1122363"/>
              <a:gd name="connsiteX16-527" fmla="*/ 727075 w 876300"/>
              <a:gd name="connsiteY16-528" fmla="*/ 53975 h 1122363"/>
              <a:gd name="connsiteX17-529" fmla="*/ 577850 w 876300"/>
              <a:gd name="connsiteY17-530" fmla="*/ 0 h 1122363"/>
              <a:gd name="connsiteX18-531" fmla="*/ 466725 w 876300"/>
              <a:gd name="connsiteY18-532" fmla="*/ 0 h 1122363"/>
              <a:gd name="connsiteX0-533" fmla="*/ 466725 w 876300"/>
              <a:gd name="connsiteY0-534" fmla="*/ 0 h 1122363"/>
              <a:gd name="connsiteX1-535" fmla="*/ 320675 w 876300"/>
              <a:gd name="connsiteY1-536" fmla="*/ 111125 h 1122363"/>
              <a:gd name="connsiteX2-537" fmla="*/ 139700 w 876300"/>
              <a:gd name="connsiteY2-538" fmla="*/ 269875 h 1122363"/>
              <a:gd name="connsiteX3-539" fmla="*/ 22225 w 876300"/>
              <a:gd name="connsiteY3-540" fmla="*/ 393700 h 1122363"/>
              <a:gd name="connsiteX4-541" fmla="*/ 0 w 876300"/>
              <a:gd name="connsiteY4-542" fmla="*/ 460375 h 1122363"/>
              <a:gd name="connsiteX5-543" fmla="*/ 53975 w 876300"/>
              <a:gd name="connsiteY5-544" fmla="*/ 504825 h 1122363"/>
              <a:gd name="connsiteX6-545" fmla="*/ 323850 w 876300"/>
              <a:gd name="connsiteY6-546" fmla="*/ 631825 h 1122363"/>
              <a:gd name="connsiteX7-547" fmla="*/ 454025 w 876300"/>
              <a:gd name="connsiteY7-548" fmla="*/ 758825 h 1122363"/>
              <a:gd name="connsiteX8-549" fmla="*/ 454025 w 876300"/>
              <a:gd name="connsiteY8-550" fmla="*/ 962025 h 1122363"/>
              <a:gd name="connsiteX9-551" fmla="*/ 346075 w 876300"/>
              <a:gd name="connsiteY9-552" fmla="*/ 1069975 h 1122363"/>
              <a:gd name="connsiteX10-553" fmla="*/ 223838 w 876300"/>
              <a:gd name="connsiteY10-554" fmla="*/ 1122363 h 1122363"/>
              <a:gd name="connsiteX11-555" fmla="*/ 422275 w 876300"/>
              <a:gd name="connsiteY11-556" fmla="*/ 1030288 h 1122363"/>
              <a:gd name="connsiteX12-557" fmla="*/ 857250 w 876300"/>
              <a:gd name="connsiteY12-558" fmla="*/ 393700 h 1122363"/>
              <a:gd name="connsiteX13-559" fmla="*/ 850900 w 876300"/>
              <a:gd name="connsiteY13-560" fmla="*/ 390525 h 1122363"/>
              <a:gd name="connsiteX14-561" fmla="*/ 876300 w 876300"/>
              <a:gd name="connsiteY14-562" fmla="*/ 292100 h 1122363"/>
              <a:gd name="connsiteX15-563" fmla="*/ 841375 w 876300"/>
              <a:gd name="connsiteY15-564" fmla="*/ 149225 h 1122363"/>
              <a:gd name="connsiteX16-565" fmla="*/ 727075 w 876300"/>
              <a:gd name="connsiteY16-566" fmla="*/ 53975 h 1122363"/>
              <a:gd name="connsiteX17-567" fmla="*/ 577850 w 876300"/>
              <a:gd name="connsiteY17-568" fmla="*/ 0 h 1122363"/>
              <a:gd name="connsiteX18-569" fmla="*/ 466725 w 876300"/>
              <a:gd name="connsiteY18-570" fmla="*/ 0 h 1122363"/>
              <a:gd name="connsiteX0-571" fmla="*/ 466725 w 876300"/>
              <a:gd name="connsiteY0-572" fmla="*/ 0 h 1122363"/>
              <a:gd name="connsiteX1-573" fmla="*/ 320675 w 876300"/>
              <a:gd name="connsiteY1-574" fmla="*/ 111125 h 1122363"/>
              <a:gd name="connsiteX2-575" fmla="*/ 139700 w 876300"/>
              <a:gd name="connsiteY2-576" fmla="*/ 269875 h 1122363"/>
              <a:gd name="connsiteX3-577" fmla="*/ 22225 w 876300"/>
              <a:gd name="connsiteY3-578" fmla="*/ 393700 h 1122363"/>
              <a:gd name="connsiteX4-579" fmla="*/ 0 w 876300"/>
              <a:gd name="connsiteY4-580" fmla="*/ 460375 h 1122363"/>
              <a:gd name="connsiteX5-581" fmla="*/ 53975 w 876300"/>
              <a:gd name="connsiteY5-582" fmla="*/ 504825 h 1122363"/>
              <a:gd name="connsiteX6-583" fmla="*/ 323850 w 876300"/>
              <a:gd name="connsiteY6-584" fmla="*/ 631825 h 1122363"/>
              <a:gd name="connsiteX7-585" fmla="*/ 454025 w 876300"/>
              <a:gd name="connsiteY7-586" fmla="*/ 758825 h 1122363"/>
              <a:gd name="connsiteX8-587" fmla="*/ 454025 w 876300"/>
              <a:gd name="connsiteY8-588" fmla="*/ 962025 h 1122363"/>
              <a:gd name="connsiteX9-589" fmla="*/ 346075 w 876300"/>
              <a:gd name="connsiteY9-590" fmla="*/ 1069975 h 1122363"/>
              <a:gd name="connsiteX10-591" fmla="*/ 223838 w 876300"/>
              <a:gd name="connsiteY10-592" fmla="*/ 1122363 h 1122363"/>
              <a:gd name="connsiteX11-593" fmla="*/ 422275 w 876300"/>
              <a:gd name="connsiteY11-594" fmla="*/ 1030288 h 1122363"/>
              <a:gd name="connsiteX12-595" fmla="*/ 857250 w 876300"/>
              <a:gd name="connsiteY12-596" fmla="*/ 393700 h 1122363"/>
              <a:gd name="connsiteX13-597" fmla="*/ 860425 w 876300"/>
              <a:gd name="connsiteY13-598" fmla="*/ 385763 h 1122363"/>
              <a:gd name="connsiteX14-599" fmla="*/ 876300 w 876300"/>
              <a:gd name="connsiteY14-600" fmla="*/ 292100 h 1122363"/>
              <a:gd name="connsiteX15-601" fmla="*/ 841375 w 876300"/>
              <a:gd name="connsiteY15-602" fmla="*/ 149225 h 1122363"/>
              <a:gd name="connsiteX16-603" fmla="*/ 727075 w 876300"/>
              <a:gd name="connsiteY16-604" fmla="*/ 53975 h 1122363"/>
              <a:gd name="connsiteX17-605" fmla="*/ 577850 w 876300"/>
              <a:gd name="connsiteY17-606" fmla="*/ 0 h 1122363"/>
              <a:gd name="connsiteX18-607" fmla="*/ 466725 w 876300"/>
              <a:gd name="connsiteY18-608" fmla="*/ 0 h 1122363"/>
              <a:gd name="connsiteX0-609" fmla="*/ 466725 w 876300"/>
              <a:gd name="connsiteY0-610" fmla="*/ 0 h 1122363"/>
              <a:gd name="connsiteX1-611" fmla="*/ 320675 w 876300"/>
              <a:gd name="connsiteY1-612" fmla="*/ 111125 h 1122363"/>
              <a:gd name="connsiteX2-613" fmla="*/ 139700 w 876300"/>
              <a:gd name="connsiteY2-614" fmla="*/ 269875 h 1122363"/>
              <a:gd name="connsiteX3-615" fmla="*/ 22225 w 876300"/>
              <a:gd name="connsiteY3-616" fmla="*/ 393700 h 1122363"/>
              <a:gd name="connsiteX4-617" fmla="*/ 0 w 876300"/>
              <a:gd name="connsiteY4-618" fmla="*/ 460375 h 1122363"/>
              <a:gd name="connsiteX5-619" fmla="*/ 53975 w 876300"/>
              <a:gd name="connsiteY5-620" fmla="*/ 504825 h 1122363"/>
              <a:gd name="connsiteX6-621" fmla="*/ 323850 w 876300"/>
              <a:gd name="connsiteY6-622" fmla="*/ 631825 h 1122363"/>
              <a:gd name="connsiteX7-623" fmla="*/ 454025 w 876300"/>
              <a:gd name="connsiteY7-624" fmla="*/ 758825 h 1122363"/>
              <a:gd name="connsiteX8-625" fmla="*/ 454025 w 876300"/>
              <a:gd name="connsiteY8-626" fmla="*/ 962025 h 1122363"/>
              <a:gd name="connsiteX9-627" fmla="*/ 346075 w 876300"/>
              <a:gd name="connsiteY9-628" fmla="*/ 1069975 h 1122363"/>
              <a:gd name="connsiteX10-629" fmla="*/ 223838 w 876300"/>
              <a:gd name="connsiteY10-630" fmla="*/ 1122363 h 1122363"/>
              <a:gd name="connsiteX11-631" fmla="*/ 422275 w 876300"/>
              <a:gd name="connsiteY11-632" fmla="*/ 1030288 h 1122363"/>
              <a:gd name="connsiteX12-633" fmla="*/ 857250 w 876300"/>
              <a:gd name="connsiteY12-634" fmla="*/ 393700 h 1122363"/>
              <a:gd name="connsiteX13-635" fmla="*/ 869950 w 876300"/>
              <a:gd name="connsiteY13-636" fmla="*/ 376238 h 1122363"/>
              <a:gd name="connsiteX14-637" fmla="*/ 876300 w 876300"/>
              <a:gd name="connsiteY14-638" fmla="*/ 292100 h 1122363"/>
              <a:gd name="connsiteX15-639" fmla="*/ 841375 w 876300"/>
              <a:gd name="connsiteY15-640" fmla="*/ 149225 h 1122363"/>
              <a:gd name="connsiteX16-641" fmla="*/ 727075 w 876300"/>
              <a:gd name="connsiteY16-642" fmla="*/ 53975 h 1122363"/>
              <a:gd name="connsiteX17-643" fmla="*/ 577850 w 876300"/>
              <a:gd name="connsiteY17-644" fmla="*/ 0 h 1122363"/>
              <a:gd name="connsiteX18-645" fmla="*/ 466725 w 876300"/>
              <a:gd name="connsiteY18-646" fmla="*/ 0 h 1122363"/>
              <a:gd name="connsiteX0-647" fmla="*/ 466725 w 876300"/>
              <a:gd name="connsiteY0-648" fmla="*/ 0 h 1122363"/>
              <a:gd name="connsiteX1-649" fmla="*/ 320675 w 876300"/>
              <a:gd name="connsiteY1-650" fmla="*/ 111125 h 1122363"/>
              <a:gd name="connsiteX2-651" fmla="*/ 139700 w 876300"/>
              <a:gd name="connsiteY2-652" fmla="*/ 269875 h 1122363"/>
              <a:gd name="connsiteX3-653" fmla="*/ 22225 w 876300"/>
              <a:gd name="connsiteY3-654" fmla="*/ 393700 h 1122363"/>
              <a:gd name="connsiteX4-655" fmla="*/ 0 w 876300"/>
              <a:gd name="connsiteY4-656" fmla="*/ 460375 h 1122363"/>
              <a:gd name="connsiteX5-657" fmla="*/ 53975 w 876300"/>
              <a:gd name="connsiteY5-658" fmla="*/ 504825 h 1122363"/>
              <a:gd name="connsiteX6-659" fmla="*/ 323850 w 876300"/>
              <a:gd name="connsiteY6-660" fmla="*/ 631825 h 1122363"/>
              <a:gd name="connsiteX7-661" fmla="*/ 454025 w 876300"/>
              <a:gd name="connsiteY7-662" fmla="*/ 758825 h 1122363"/>
              <a:gd name="connsiteX8-663" fmla="*/ 454025 w 876300"/>
              <a:gd name="connsiteY8-664" fmla="*/ 962025 h 1122363"/>
              <a:gd name="connsiteX9-665" fmla="*/ 346075 w 876300"/>
              <a:gd name="connsiteY9-666" fmla="*/ 1069975 h 1122363"/>
              <a:gd name="connsiteX10-667" fmla="*/ 223838 w 876300"/>
              <a:gd name="connsiteY10-668" fmla="*/ 1122363 h 1122363"/>
              <a:gd name="connsiteX11-669" fmla="*/ 422275 w 876300"/>
              <a:gd name="connsiteY11-670" fmla="*/ 1030288 h 1122363"/>
              <a:gd name="connsiteX12-671" fmla="*/ 869950 w 876300"/>
              <a:gd name="connsiteY12-672" fmla="*/ 376238 h 1122363"/>
              <a:gd name="connsiteX13-673" fmla="*/ 876300 w 876300"/>
              <a:gd name="connsiteY13-674" fmla="*/ 292100 h 1122363"/>
              <a:gd name="connsiteX14-675" fmla="*/ 841375 w 876300"/>
              <a:gd name="connsiteY14-676" fmla="*/ 149225 h 1122363"/>
              <a:gd name="connsiteX15-677" fmla="*/ 727075 w 876300"/>
              <a:gd name="connsiteY15-678" fmla="*/ 53975 h 1122363"/>
              <a:gd name="connsiteX16-679" fmla="*/ 577850 w 876300"/>
              <a:gd name="connsiteY16-680" fmla="*/ 0 h 1122363"/>
              <a:gd name="connsiteX17-681" fmla="*/ 466725 w 876300"/>
              <a:gd name="connsiteY17-682" fmla="*/ 0 h 1122363"/>
              <a:gd name="connsiteX0-683" fmla="*/ 466725 w 876300"/>
              <a:gd name="connsiteY0-684" fmla="*/ 0 h 1122363"/>
              <a:gd name="connsiteX1-685" fmla="*/ 320675 w 876300"/>
              <a:gd name="connsiteY1-686" fmla="*/ 111125 h 1122363"/>
              <a:gd name="connsiteX2-687" fmla="*/ 139700 w 876300"/>
              <a:gd name="connsiteY2-688" fmla="*/ 269875 h 1122363"/>
              <a:gd name="connsiteX3-689" fmla="*/ 22225 w 876300"/>
              <a:gd name="connsiteY3-690" fmla="*/ 393700 h 1122363"/>
              <a:gd name="connsiteX4-691" fmla="*/ 0 w 876300"/>
              <a:gd name="connsiteY4-692" fmla="*/ 460375 h 1122363"/>
              <a:gd name="connsiteX5-693" fmla="*/ 53975 w 876300"/>
              <a:gd name="connsiteY5-694" fmla="*/ 504825 h 1122363"/>
              <a:gd name="connsiteX6-695" fmla="*/ 323850 w 876300"/>
              <a:gd name="connsiteY6-696" fmla="*/ 631825 h 1122363"/>
              <a:gd name="connsiteX7-697" fmla="*/ 454025 w 876300"/>
              <a:gd name="connsiteY7-698" fmla="*/ 758825 h 1122363"/>
              <a:gd name="connsiteX8-699" fmla="*/ 454025 w 876300"/>
              <a:gd name="connsiteY8-700" fmla="*/ 962025 h 1122363"/>
              <a:gd name="connsiteX9-701" fmla="*/ 346075 w 876300"/>
              <a:gd name="connsiteY9-702" fmla="*/ 1069975 h 1122363"/>
              <a:gd name="connsiteX10-703" fmla="*/ 223838 w 876300"/>
              <a:gd name="connsiteY10-704" fmla="*/ 1122363 h 1122363"/>
              <a:gd name="connsiteX11-705" fmla="*/ 422275 w 876300"/>
              <a:gd name="connsiteY11-706" fmla="*/ 1030288 h 1122363"/>
              <a:gd name="connsiteX12-707" fmla="*/ 869950 w 876300"/>
              <a:gd name="connsiteY12-708" fmla="*/ 376238 h 1122363"/>
              <a:gd name="connsiteX13-709" fmla="*/ 876300 w 876300"/>
              <a:gd name="connsiteY13-710" fmla="*/ 292100 h 1122363"/>
              <a:gd name="connsiteX14-711" fmla="*/ 841375 w 876300"/>
              <a:gd name="connsiteY14-712" fmla="*/ 149225 h 1122363"/>
              <a:gd name="connsiteX15-713" fmla="*/ 727075 w 876300"/>
              <a:gd name="connsiteY15-714" fmla="*/ 53975 h 1122363"/>
              <a:gd name="connsiteX16-715" fmla="*/ 577850 w 876300"/>
              <a:gd name="connsiteY16-716" fmla="*/ 0 h 1122363"/>
              <a:gd name="connsiteX17-717" fmla="*/ 466725 w 876300"/>
              <a:gd name="connsiteY17-718" fmla="*/ 0 h 1122363"/>
              <a:gd name="connsiteX0-719" fmla="*/ 466725 w 876311"/>
              <a:gd name="connsiteY0-720" fmla="*/ 0 h 1122363"/>
              <a:gd name="connsiteX1-721" fmla="*/ 320675 w 876311"/>
              <a:gd name="connsiteY1-722" fmla="*/ 111125 h 1122363"/>
              <a:gd name="connsiteX2-723" fmla="*/ 139700 w 876311"/>
              <a:gd name="connsiteY2-724" fmla="*/ 269875 h 1122363"/>
              <a:gd name="connsiteX3-725" fmla="*/ 22225 w 876311"/>
              <a:gd name="connsiteY3-726" fmla="*/ 393700 h 1122363"/>
              <a:gd name="connsiteX4-727" fmla="*/ 0 w 876311"/>
              <a:gd name="connsiteY4-728" fmla="*/ 460375 h 1122363"/>
              <a:gd name="connsiteX5-729" fmla="*/ 53975 w 876311"/>
              <a:gd name="connsiteY5-730" fmla="*/ 504825 h 1122363"/>
              <a:gd name="connsiteX6-731" fmla="*/ 323850 w 876311"/>
              <a:gd name="connsiteY6-732" fmla="*/ 631825 h 1122363"/>
              <a:gd name="connsiteX7-733" fmla="*/ 454025 w 876311"/>
              <a:gd name="connsiteY7-734" fmla="*/ 758825 h 1122363"/>
              <a:gd name="connsiteX8-735" fmla="*/ 454025 w 876311"/>
              <a:gd name="connsiteY8-736" fmla="*/ 962025 h 1122363"/>
              <a:gd name="connsiteX9-737" fmla="*/ 346075 w 876311"/>
              <a:gd name="connsiteY9-738" fmla="*/ 1069975 h 1122363"/>
              <a:gd name="connsiteX10-739" fmla="*/ 223838 w 876311"/>
              <a:gd name="connsiteY10-740" fmla="*/ 1122363 h 1122363"/>
              <a:gd name="connsiteX11-741" fmla="*/ 422275 w 876311"/>
              <a:gd name="connsiteY11-742" fmla="*/ 1030288 h 1122363"/>
              <a:gd name="connsiteX12-743" fmla="*/ 869950 w 876311"/>
              <a:gd name="connsiteY12-744" fmla="*/ 376238 h 1122363"/>
              <a:gd name="connsiteX13-745" fmla="*/ 876300 w 876311"/>
              <a:gd name="connsiteY13-746" fmla="*/ 292100 h 1122363"/>
              <a:gd name="connsiteX14-747" fmla="*/ 841375 w 876311"/>
              <a:gd name="connsiteY14-748" fmla="*/ 149225 h 1122363"/>
              <a:gd name="connsiteX15-749" fmla="*/ 727075 w 876311"/>
              <a:gd name="connsiteY15-750" fmla="*/ 53975 h 1122363"/>
              <a:gd name="connsiteX16-751" fmla="*/ 577850 w 876311"/>
              <a:gd name="connsiteY16-752" fmla="*/ 0 h 1122363"/>
              <a:gd name="connsiteX17-753" fmla="*/ 466725 w 876311"/>
              <a:gd name="connsiteY17-754" fmla="*/ 0 h 1122363"/>
              <a:gd name="connsiteX0-755" fmla="*/ 466725 w 876311"/>
              <a:gd name="connsiteY0-756" fmla="*/ 0 h 1122363"/>
              <a:gd name="connsiteX1-757" fmla="*/ 320675 w 876311"/>
              <a:gd name="connsiteY1-758" fmla="*/ 111125 h 1122363"/>
              <a:gd name="connsiteX2-759" fmla="*/ 139700 w 876311"/>
              <a:gd name="connsiteY2-760" fmla="*/ 269875 h 1122363"/>
              <a:gd name="connsiteX3-761" fmla="*/ 22225 w 876311"/>
              <a:gd name="connsiteY3-762" fmla="*/ 393700 h 1122363"/>
              <a:gd name="connsiteX4-763" fmla="*/ 0 w 876311"/>
              <a:gd name="connsiteY4-764" fmla="*/ 460375 h 1122363"/>
              <a:gd name="connsiteX5-765" fmla="*/ 53975 w 876311"/>
              <a:gd name="connsiteY5-766" fmla="*/ 504825 h 1122363"/>
              <a:gd name="connsiteX6-767" fmla="*/ 323850 w 876311"/>
              <a:gd name="connsiteY6-768" fmla="*/ 631825 h 1122363"/>
              <a:gd name="connsiteX7-769" fmla="*/ 454025 w 876311"/>
              <a:gd name="connsiteY7-770" fmla="*/ 758825 h 1122363"/>
              <a:gd name="connsiteX8-771" fmla="*/ 454025 w 876311"/>
              <a:gd name="connsiteY8-772" fmla="*/ 962025 h 1122363"/>
              <a:gd name="connsiteX9-773" fmla="*/ 346075 w 876311"/>
              <a:gd name="connsiteY9-774" fmla="*/ 1069975 h 1122363"/>
              <a:gd name="connsiteX10-775" fmla="*/ 223838 w 876311"/>
              <a:gd name="connsiteY10-776" fmla="*/ 1122363 h 1122363"/>
              <a:gd name="connsiteX11-777" fmla="*/ 422275 w 876311"/>
              <a:gd name="connsiteY11-778" fmla="*/ 1030288 h 1122363"/>
              <a:gd name="connsiteX12-779" fmla="*/ 869950 w 876311"/>
              <a:gd name="connsiteY12-780" fmla="*/ 376238 h 1122363"/>
              <a:gd name="connsiteX13-781" fmla="*/ 876300 w 876311"/>
              <a:gd name="connsiteY13-782" fmla="*/ 292100 h 1122363"/>
              <a:gd name="connsiteX14-783" fmla="*/ 841375 w 876311"/>
              <a:gd name="connsiteY14-784" fmla="*/ 149225 h 1122363"/>
              <a:gd name="connsiteX15-785" fmla="*/ 727075 w 876311"/>
              <a:gd name="connsiteY15-786" fmla="*/ 53975 h 1122363"/>
              <a:gd name="connsiteX16-787" fmla="*/ 577850 w 876311"/>
              <a:gd name="connsiteY16-788" fmla="*/ 0 h 1122363"/>
              <a:gd name="connsiteX17-789" fmla="*/ 466725 w 876311"/>
              <a:gd name="connsiteY17-790" fmla="*/ 0 h 1122363"/>
              <a:gd name="connsiteX0-791" fmla="*/ 466725 w 876311"/>
              <a:gd name="connsiteY0-792" fmla="*/ 0 h 1122363"/>
              <a:gd name="connsiteX1-793" fmla="*/ 320675 w 876311"/>
              <a:gd name="connsiteY1-794" fmla="*/ 111125 h 1122363"/>
              <a:gd name="connsiteX2-795" fmla="*/ 139700 w 876311"/>
              <a:gd name="connsiteY2-796" fmla="*/ 269875 h 1122363"/>
              <a:gd name="connsiteX3-797" fmla="*/ 22225 w 876311"/>
              <a:gd name="connsiteY3-798" fmla="*/ 393700 h 1122363"/>
              <a:gd name="connsiteX4-799" fmla="*/ 0 w 876311"/>
              <a:gd name="connsiteY4-800" fmla="*/ 460375 h 1122363"/>
              <a:gd name="connsiteX5-801" fmla="*/ 53975 w 876311"/>
              <a:gd name="connsiteY5-802" fmla="*/ 504825 h 1122363"/>
              <a:gd name="connsiteX6-803" fmla="*/ 323850 w 876311"/>
              <a:gd name="connsiteY6-804" fmla="*/ 631825 h 1122363"/>
              <a:gd name="connsiteX7-805" fmla="*/ 454025 w 876311"/>
              <a:gd name="connsiteY7-806" fmla="*/ 758825 h 1122363"/>
              <a:gd name="connsiteX8-807" fmla="*/ 454025 w 876311"/>
              <a:gd name="connsiteY8-808" fmla="*/ 962025 h 1122363"/>
              <a:gd name="connsiteX9-809" fmla="*/ 346075 w 876311"/>
              <a:gd name="connsiteY9-810" fmla="*/ 1069975 h 1122363"/>
              <a:gd name="connsiteX10-811" fmla="*/ 223838 w 876311"/>
              <a:gd name="connsiteY10-812" fmla="*/ 1122363 h 1122363"/>
              <a:gd name="connsiteX11-813" fmla="*/ 422275 w 876311"/>
              <a:gd name="connsiteY11-814" fmla="*/ 1030288 h 1122363"/>
              <a:gd name="connsiteX12-815" fmla="*/ 869950 w 876311"/>
              <a:gd name="connsiteY12-816" fmla="*/ 376238 h 1122363"/>
              <a:gd name="connsiteX13-817" fmla="*/ 876300 w 876311"/>
              <a:gd name="connsiteY13-818" fmla="*/ 292100 h 1122363"/>
              <a:gd name="connsiteX14-819" fmla="*/ 841375 w 876311"/>
              <a:gd name="connsiteY14-820" fmla="*/ 149225 h 1122363"/>
              <a:gd name="connsiteX15-821" fmla="*/ 727075 w 876311"/>
              <a:gd name="connsiteY15-822" fmla="*/ 53975 h 1122363"/>
              <a:gd name="connsiteX16-823" fmla="*/ 577850 w 876311"/>
              <a:gd name="connsiteY16-824" fmla="*/ 0 h 1122363"/>
              <a:gd name="connsiteX17-825" fmla="*/ 466725 w 876311"/>
              <a:gd name="connsiteY17-826" fmla="*/ 0 h 1122363"/>
              <a:gd name="connsiteX0-827" fmla="*/ 466725 w 876311"/>
              <a:gd name="connsiteY0-828" fmla="*/ 0 h 1122363"/>
              <a:gd name="connsiteX1-829" fmla="*/ 320675 w 876311"/>
              <a:gd name="connsiteY1-830" fmla="*/ 111125 h 1122363"/>
              <a:gd name="connsiteX2-831" fmla="*/ 139700 w 876311"/>
              <a:gd name="connsiteY2-832" fmla="*/ 269875 h 1122363"/>
              <a:gd name="connsiteX3-833" fmla="*/ 22225 w 876311"/>
              <a:gd name="connsiteY3-834" fmla="*/ 393700 h 1122363"/>
              <a:gd name="connsiteX4-835" fmla="*/ 0 w 876311"/>
              <a:gd name="connsiteY4-836" fmla="*/ 460375 h 1122363"/>
              <a:gd name="connsiteX5-837" fmla="*/ 53975 w 876311"/>
              <a:gd name="connsiteY5-838" fmla="*/ 504825 h 1122363"/>
              <a:gd name="connsiteX6-839" fmla="*/ 323850 w 876311"/>
              <a:gd name="connsiteY6-840" fmla="*/ 631825 h 1122363"/>
              <a:gd name="connsiteX7-841" fmla="*/ 454025 w 876311"/>
              <a:gd name="connsiteY7-842" fmla="*/ 758825 h 1122363"/>
              <a:gd name="connsiteX8-843" fmla="*/ 454025 w 876311"/>
              <a:gd name="connsiteY8-844" fmla="*/ 962025 h 1122363"/>
              <a:gd name="connsiteX9-845" fmla="*/ 346075 w 876311"/>
              <a:gd name="connsiteY9-846" fmla="*/ 1069975 h 1122363"/>
              <a:gd name="connsiteX10-847" fmla="*/ 223838 w 876311"/>
              <a:gd name="connsiteY10-848" fmla="*/ 1122363 h 1122363"/>
              <a:gd name="connsiteX11-849" fmla="*/ 422275 w 876311"/>
              <a:gd name="connsiteY11-850" fmla="*/ 1030288 h 1122363"/>
              <a:gd name="connsiteX12-851" fmla="*/ 869950 w 876311"/>
              <a:gd name="connsiteY12-852" fmla="*/ 376238 h 1122363"/>
              <a:gd name="connsiteX13-853" fmla="*/ 876300 w 876311"/>
              <a:gd name="connsiteY13-854" fmla="*/ 292100 h 1122363"/>
              <a:gd name="connsiteX14-855" fmla="*/ 841375 w 876311"/>
              <a:gd name="connsiteY14-856" fmla="*/ 149225 h 1122363"/>
              <a:gd name="connsiteX15-857" fmla="*/ 727075 w 876311"/>
              <a:gd name="connsiteY15-858" fmla="*/ 53975 h 1122363"/>
              <a:gd name="connsiteX16-859" fmla="*/ 577850 w 876311"/>
              <a:gd name="connsiteY16-860" fmla="*/ 0 h 1122363"/>
              <a:gd name="connsiteX17-861" fmla="*/ 466725 w 876311"/>
              <a:gd name="connsiteY17-862" fmla="*/ 0 h 1122363"/>
              <a:gd name="connsiteX0-863" fmla="*/ 466725 w 876311"/>
              <a:gd name="connsiteY0-864" fmla="*/ 0 h 1122363"/>
              <a:gd name="connsiteX1-865" fmla="*/ 320675 w 876311"/>
              <a:gd name="connsiteY1-866" fmla="*/ 111125 h 1122363"/>
              <a:gd name="connsiteX2-867" fmla="*/ 139700 w 876311"/>
              <a:gd name="connsiteY2-868" fmla="*/ 269875 h 1122363"/>
              <a:gd name="connsiteX3-869" fmla="*/ 22225 w 876311"/>
              <a:gd name="connsiteY3-870" fmla="*/ 393700 h 1122363"/>
              <a:gd name="connsiteX4-871" fmla="*/ 0 w 876311"/>
              <a:gd name="connsiteY4-872" fmla="*/ 460375 h 1122363"/>
              <a:gd name="connsiteX5-873" fmla="*/ 53975 w 876311"/>
              <a:gd name="connsiteY5-874" fmla="*/ 504825 h 1122363"/>
              <a:gd name="connsiteX6-875" fmla="*/ 323850 w 876311"/>
              <a:gd name="connsiteY6-876" fmla="*/ 631825 h 1122363"/>
              <a:gd name="connsiteX7-877" fmla="*/ 454025 w 876311"/>
              <a:gd name="connsiteY7-878" fmla="*/ 758825 h 1122363"/>
              <a:gd name="connsiteX8-879" fmla="*/ 454025 w 876311"/>
              <a:gd name="connsiteY8-880" fmla="*/ 962025 h 1122363"/>
              <a:gd name="connsiteX9-881" fmla="*/ 346075 w 876311"/>
              <a:gd name="connsiteY9-882" fmla="*/ 1069975 h 1122363"/>
              <a:gd name="connsiteX10-883" fmla="*/ 223838 w 876311"/>
              <a:gd name="connsiteY10-884" fmla="*/ 1122363 h 1122363"/>
              <a:gd name="connsiteX11-885" fmla="*/ 422275 w 876311"/>
              <a:gd name="connsiteY11-886" fmla="*/ 1030288 h 1122363"/>
              <a:gd name="connsiteX12-887" fmla="*/ 869950 w 876311"/>
              <a:gd name="connsiteY12-888" fmla="*/ 376238 h 1122363"/>
              <a:gd name="connsiteX13-889" fmla="*/ 876300 w 876311"/>
              <a:gd name="connsiteY13-890" fmla="*/ 292100 h 1122363"/>
              <a:gd name="connsiteX14-891" fmla="*/ 841375 w 876311"/>
              <a:gd name="connsiteY14-892" fmla="*/ 149225 h 1122363"/>
              <a:gd name="connsiteX15-893" fmla="*/ 727075 w 876311"/>
              <a:gd name="connsiteY15-894" fmla="*/ 53975 h 1122363"/>
              <a:gd name="connsiteX16-895" fmla="*/ 577850 w 876311"/>
              <a:gd name="connsiteY16-896" fmla="*/ 0 h 1122363"/>
              <a:gd name="connsiteX17-897" fmla="*/ 466725 w 876311"/>
              <a:gd name="connsiteY17-898" fmla="*/ 0 h 1122363"/>
              <a:gd name="connsiteX0-899" fmla="*/ 466725 w 876311"/>
              <a:gd name="connsiteY0-900" fmla="*/ 0 h 1122363"/>
              <a:gd name="connsiteX1-901" fmla="*/ 320675 w 876311"/>
              <a:gd name="connsiteY1-902" fmla="*/ 111125 h 1122363"/>
              <a:gd name="connsiteX2-903" fmla="*/ 139700 w 876311"/>
              <a:gd name="connsiteY2-904" fmla="*/ 269875 h 1122363"/>
              <a:gd name="connsiteX3-905" fmla="*/ 22225 w 876311"/>
              <a:gd name="connsiteY3-906" fmla="*/ 393700 h 1122363"/>
              <a:gd name="connsiteX4-907" fmla="*/ 0 w 876311"/>
              <a:gd name="connsiteY4-908" fmla="*/ 460375 h 1122363"/>
              <a:gd name="connsiteX5-909" fmla="*/ 53975 w 876311"/>
              <a:gd name="connsiteY5-910" fmla="*/ 504825 h 1122363"/>
              <a:gd name="connsiteX6-911" fmla="*/ 323850 w 876311"/>
              <a:gd name="connsiteY6-912" fmla="*/ 631825 h 1122363"/>
              <a:gd name="connsiteX7-913" fmla="*/ 454025 w 876311"/>
              <a:gd name="connsiteY7-914" fmla="*/ 758825 h 1122363"/>
              <a:gd name="connsiteX8-915" fmla="*/ 454025 w 876311"/>
              <a:gd name="connsiteY8-916" fmla="*/ 962025 h 1122363"/>
              <a:gd name="connsiteX9-917" fmla="*/ 346075 w 876311"/>
              <a:gd name="connsiteY9-918" fmla="*/ 1069975 h 1122363"/>
              <a:gd name="connsiteX10-919" fmla="*/ 223838 w 876311"/>
              <a:gd name="connsiteY10-920" fmla="*/ 1122363 h 1122363"/>
              <a:gd name="connsiteX11-921" fmla="*/ 422275 w 876311"/>
              <a:gd name="connsiteY11-922" fmla="*/ 1030288 h 1122363"/>
              <a:gd name="connsiteX12-923" fmla="*/ 869950 w 876311"/>
              <a:gd name="connsiteY12-924" fmla="*/ 376238 h 1122363"/>
              <a:gd name="connsiteX13-925" fmla="*/ 876300 w 876311"/>
              <a:gd name="connsiteY13-926" fmla="*/ 292100 h 1122363"/>
              <a:gd name="connsiteX14-927" fmla="*/ 841375 w 876311"/>
              <a:gd name="connsiteY14-928" fmla="*/ 149225 h 1122363"/>
              <a:gd name="connsiteX15-929" fmla="*/ 727075 w 876311"/>
              <a:gd name="connsiteY15-930" fmla="*/ 53975 h 1122363"/>
              <a:gd name="connsiteX16-931" fmla="*/ 577850 w 876311"/>
              <a:gd name="connsiteY16-932" fmla="*/ 0 h 1122363"/>
              <a:gd name="connsiteX17-933" fmla="*/ 466725 w 876311"/>
              <a:gd name="connsiteY17-934" fmla="*/ 0 h 1122363"/>
              <a:gd name="connsiteX0-935" fmla="*/ 466725 w 876311"/>
              <a:gd name="connsiteY0-936" fmla="*/ 3175 h 1125538"/>
              <a:gd name="connsiteX1-937" fmla="*/ 320675 w 876311"/>
              <a:gd name="connsiteY1-938" fmla="*/ 114300 h 1125538"/>
              <a:gd name="connsiteX2-939" fmla="*/ 139700 w 876311"/>
              <a:gd name="connsiteY2-940" fmla="*/ 273050 h 1125538"/>
              <a:gd name="connsiteX3-941" fmla="*/ 22225 w 876311"/>
              <a:gd name="connsiteY3-942" fmla="*/ 396875 h 1125538"/>
              <a:gd name="connsiteX4-943" fmla="*/ 0 w 876311"/>
              <a:gd name="connsiteY4-944" fmla="*/ 463550 h 1125538"/>
              <a:gd name="connsiteX5-945" fmla="*/ 53975 w 876311"/>
              <a:gd name="connsiteY5-946" fmla="*/ 508000 h 1125538"/>
              <a:gd name="connsiteX6-947" fmla="*/ 323850 w 876311"/>
              <a:gd name="connsiteY6-948" fmla="*/ 635000 h 1125538"/>
              <a:gd name="connsiteX7-949" fmla="*/ 454025 w 876311"/>
              <a:gd name="connsiteY7-950" fmla="*/ 762000 h 1125538"/>
              <a:gd name="connsiteX8-951" fmla="*/ 454025 w 876311"/>
              <a:gd name="connsiteY8-952" fmla="*/ 965200 h 1125538"/>
              <a:gd name="connsiteX9-953" fmla="*/ 346075 w 876311"/>
              <a:gd name="connsiteY9-954" fmla="*/ 1073150 h 1125538"/>
              <a:gd name="connsiteX10-955" fmla="*/ 223838 w 876311"/>
              <a:gd name="connsiteY10-956" fmla="*/ 1125538 h 1125538"/>
              <a:gd name="connsiteX11-957" fmla="*/ 422275 w 876311"/>
              <a:gd name="connsiteY11-958" fmla="*/ 1033463 h 1125538"/>
              <a:gd name="connsiteX12-959" fmla="*/ 869950 w 876311"/>
              <a:gd name="connsiteY12-960" fmla="*/ 379413 h 1125538"/>
              <a:gd name="connsiteX13-961" fmla="*/ 876300 w 876311"/>
              <a:gd name="connsiteY13-962" fmla="*/ 295275 h 1125538"/>
              <a:gd name="connsiteX14-963" fmla="*/ 841375 w 876311"/>
              <a:gd name="connsiteY14-964" fmla="*/ 152400 h 1125538"/>
              <a:gd name="connsiteX15-965" fmla="*/ 727075 w 876311"/>
              <a:gd name="connsiteY15-966" fmla="*/ 57150 h 1125538"/>
              <a:gd name="connsiteX16-967" fmla="*/ 577850 w 876311"/>
              <a:gd name="connsiteY16-968" fmla="*/ 3175 h 1125538"/>
              <a:gd name="connsiteX17-969" fmla="*/ 466725 w 876311"/>
              <a:gd name="connsiteY17-970" fmla="*/ 3175 h 1125538"/>
              <a:gd name="connsiteX0-971" fmla="*/ 466725 w 876311"/>
              <a:gd name="connsiteY0-972" fmla="*/ 5357 h 1127720"/>
              <a:gd name="connsiteX1-973" fmla="*/ 320675 w 876311"/>
              <a:gd name="connsiteY1-974" fmla="*/ 116482 h 1127720"/>
              <a:gd name="connsiteX2-975" fmla="*/ 139700 w 876311"/>
              <a:gd name="connsiteY2-976" fmla="*/ 275232 h 1127720"/>
              <a:gd name="connsiteX3-977" fmla="*/ 22225 w 876311"/>
              <a:gd name="connsiteY3-978" fmla="*/ 399057 h 1127720"/>
              <a:gd name="connsiteX4-979" fmla="*/ 0 w 876311"/>
              <a:gd name="connsiteY4-980" fmla="*/ 465732 h 1127720"/>
              <a:gd name="connsiteX5-981" fmla="*/ 53975 w 876311"/>
              <a:gd name="connsiteY5-982" fmla="*/ 510182 h 1127720"/>
              <a:gd name="connsiteX6-983" fmla="*/ 323850 w 876311"/>
              <a:gd name="connsiteY6-984" fmla="*/ 637182 h 1127720"/>
              <a:gd name="connsiteX7-985" fmla="*/ 454025 w 876311"/>
              <a:gd name="connsiteY7-986" fmla="*/ 764182 h 1127720"/>
              <a:gd name="connsiteX8-987" fmla="*/ 454025 w 876311"/>
              <a:gd name="connsiteY8-988" fmla="*/ 967382 h 1127720"/>
              <a:gd name="connsiteX9-989" fmla="*/ 346075 w 876311"/>
              <a:gd name="connsiteY9-990" fmla="*/ 1075332 h 1127720"/>
              <a:gd name="connsiteX10-991" fmla="*/ 223838 w 876311"/>
              <a:gd name="connsiteY10-992" fmla="*/ 1127720 h 1127720"/>
              <a:gd name="connsiteX11-993" fmla="*/ 422275 w 876311"/>
              <a:gd name="connsiteY11-994" fmla="*/ 1035645 h 1127720"/>
              <a:gd name="connsiteX12-995" fmla="*/ 869950 w 876311"/>
              <a:gd name="connsiteY12-996" fmla="*/ 381595 h 1127720"/>
              <a:gd name="connsiteX13-997" fmla="*/ 876300 w 876311"/>
              <a:gd name="connsiteY13-998" fmla="*/ 297457 h 1127720"/>
              <a:gd name="connsiteX14-999" fmla="*/ 841375 w 876311"/>
              <a:gd name="connsiteY14-1000" fmla="*/ 154582 h 1127720"/>
              <a:gd name="connsiteX15-1001" fmla="*/ 727075 w 876311"/>
              <a:gd name="connsiteY15-1002" fmla="*/ 59332 h 1127720"/>
              <a:gd name="connsiteX16-1003" fmla="*/ 577850 w 876311"/>
              <a:gd name="connsiteY16-1004" fmla="*/ 5357 h 1127720"/>
              <a:gd name="connsiteX17-1005" fmla="*/ 466725 w 876311"/>
              <a:gd name="connsiteY17-1006" fmla="*/ 5357 h 112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876311" h="1127720">
                <a:moveTo>
                  <a:pt x="466725" y="5357"/>
                </a:moveTo>
                <a:lnTo>
                  <a:pt x="320675" y="116482"/>
                </a:lnTo>
                <a:lnTo>
                  <a:pt x="139700" y="275232"/>
                </a:lnTo>
                <a:lnTo>
                  <a:pt x="22225" y="399057"/>
                </a:lnTo>
                <a:lnTo>
                  <a:pt x="0" y="465732"/>
                </a:lnTo>
                <a:lnTo>
                  <a:pt x="53975" y="510182"/>
                </a:lnTo>
                <a:lnTo>
                  <a:pt x="323850" y="637182"/>
                </a:lnTo>
                <a:lnTo>
                  <a:pt x="454025" y="764182"/>
                </a:lnTo>
                <a:lnTo>
                  <a:pt x="454025" y="967382"/>
                </a:lnTo>
                <a:lnTo>
                  <a:pt x="346075" y="1075332"/>
                </a:lnTo>
                <a:lnTo>
                  <a:pt x="223838" y="1127720"/>
                </a:lnTo>
                <a:lnTo>
                  <a:pt x="422275" y="1035645"/>
                </a:lnTo>
                <a:lnTo>
                  <a:pt x="869950" y="381595"/>
                </a:lnTo>
                <a:cubicBezTo>
                  <a:pt x="872067" y="353549"/>
                  <a:pt x="876564" y="351697"/>
                  <a:pt x="876300" y="297457"/>
                </a:cubicBezTo>
                <a:cubicBezTo>
                  <a:pt x="867039" y="223638"/>
                  <a:pt x="874448" y="242688"/>
                  <a:pt x="841375" y="154582"/>
                </a:cubicBezTo>
                <a:cubicBezTo>
                  <a:pt x="793750" y="101400"/>
                  <a:pt x="777082" y="91082"/>
                  <a:pt x="727075" y="59332"/>
                </a:cubicBezTo>
                <a:cubicBezTo>
                  <a:pt x="672570" y="27052"/>
                  <a:pt x="651404" y="18586"/>
                  <a:pt x="577850" y="5357"/>
                </a:cubicBezTo>
                <a:cubicBezTo>
                  <a:pt x="516996" y="-1787"/>
                  <a:pt x="515673" y="-1786"/>
                  <a:pt x="466725" y="5357"/>
                </a:cubicBezTo>
                <a:close/>
              </a:path>
            </a:pathLst>
          </a:custGeom>
          <a:gradFill flip="none" rotWithShape="1">
            <a:gsLst>
              <a:gs pos="98000">
                <a:schemeClr val="bg1">
                  <a:lumMod val="75000"/>
                </a:schemeClr>
              </a:gs>
              <a:gs pos="50000">
                <a:schemeClr val="bg1">
                  <a:lumMod val="95000"/>
                </a:schemeClr>
              </a:gs>
              <a:gs pos="8000">
                <a:schemeClr val="bg1">
                  <a:lumMod val="8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任意多边形 18"/>
          <p:cNvSpPr/>
          <p:nvPr/>
        </p:nvSpPr>
        <p:spPr bwMode="auto">
          <a:xfrm>
            <a:off x="3683951" y="3111106"/>
            <a:ext cx="1371301" cy="693927"/>
          </a:xfrm>
          <a:custGeom>
            <a:avLst/>
            <a:gdLst/>
            <a:ahLst/>
            <a:cxnLst/>
            <a:rect l="l" t="t" r="r" b="b"/>
            <a:pathLst>
              <a:path w="1481140" h="749300">
                <a:moveTo>
                  <a:pt x="1004096" y="0"/>
                </a:moveTo>
                <a:cubicBezTo>
                  <a:pt x="992454" y="26458"/>
                  <a:pt x="996688" y="17992"/>
                  <a:pt x="997746" y="60325"/>
                </a:cubicBezTo>
                <a:cubicBezTo>
                  <a:pt x="1014679" y="87578"/>
                  <a:pt x="1007006" y="87048"/>
                  <a:pt x="1048546" y="120650"/>
                </a:cubicBezTo>
                <a:cubicBezTo>
                  <a:pt x="1087439" y="132292"/>
                  <a:pt x="1095377" y="134409"/>
                  <a:pt x="1143796" y="155575"/>
                </a:cubicBezTo>
                <a:cubicBezTo>
                  <a:pt x="1203063" y="175683"/>
                  <a:pt x="1224229" y="195792"/>
                  <a:pt x="1264446" y="215900"/>
                </a:cubicBezTo>
                <a:cubicBezTo>
                  <a:pt x="1327416" y="252942"/>
                  <a:pt x="1341969" y="258233"/>
                  <a:pt x="1410496" y="327025"/>
                </a:cubicBezTo>
                <a:cubicBezTo>
                  <a:pt x="1462619" y="396610"/>
                  <a:pt x="1459973" y="365390"/>
                  <a:pt x="1481140" y="492919"/>
                </a:cubicBezTo>
                <a:cubicBezTo>
                  <a:pt x="1464207" y="614627"/>
                  <a:pt x="1458385" y="591079"/>
                  <a:pt x="1413671" y="655637"/>
                </a:cubicBezTo>
                <a:cubicBezTo>
                  <a:pt x="1327946" y="717020"/>
                  <a:pt x="1293021" y="728398"/>
                  <a:pt x="1223171" y="739775"/>
                </a:cubicBezTo>
                <a:lnTo>
                  <a:pt x="939221" y="744728"/>
                </a:lnTo>
                <a:lnTo>
                  <a:pt x="939802" y="747682"/>
                </a:lnTo>
                <a:lnTo>
                  <a:pt x="788927" y="747349"/>
                </a:lnTo>
                <a:lnTo>
                  <a:pt x="677071" y="749300"/>
                </a:lnTo>
                <a:cubicBezTo>
                  <a:pt x="677077" y="748567"/>
                  <a:pt x="677084" y="747835"/>
                  <a:pt x="677090" y="747102"/>
                </a:cubicBezTo>
                <a:lnTo>
                  <a:pt x="90700" y="745808"/>
                </a:lnTo>
                <a:cubicBezTo>
                  <a:pt x="40608" y="745808"/>
                  <a:pt x="0" y="705200"/>
                  <a:pt x="0" y="655108"/>
                </a:cubicBezTo>
                <a:lnTo>
                  <a:pt x="0" y="98508"/>
                </a:lnTo>
                <a:cubicBezTo>
                  <a:pt x="0" y="48416"/>
                  <a:pt x="40608" y="7808"/>
                  <a:pt x="90700" y="7808"/>
                </a:cubicBezTo>
                <a:lnTo>
                  <a:pt x="683404" y="5215"/>
                </a:lnTo>
                <a:lnTo>
                  <a:pt x="683421" y="3175"/>
                </a:lnTo>
                <a:close/>
              </a:path>
            </a:pathLst>
          </a:custGeom>
          <a:solidFill>
            <a:srgbClr val="089DA3"/>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Box 20"/>
          <p:cNvSpPr txBox="1">
            <a:spLocks noChangeArrowheads="1"/>
          </p:cNvSpPr>
          <p:nvPr/>
        </p:nvSpPr>
        <p:spPr bwMode="auto">
          <a:xfrm>
            <a:off x="5161010" y="3098695"/>
            <a:ext cx="7040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lang="en-US" altLang="zh-CN" sz="4000" dirty="0">
                <a:solidFill>
                  <a:schemeClr val="tx1">
                    <a:lumMod val="75000"/>
                    <a:lumOff val="25000"/>
                  </a:schemeClr>
                </a:solidFill>
                <a:latin typeface="+mj-lt"/>
                <a:ea typeface="DFPLiKingHei-XB" pitchFamily="34" charset="-120"/>
              </a:rPr>
              <a:t>02</a:t>
            </a:r>
            <a:endParaRPr lang="zh-CN" altLang="en-US" sz="4000" dirty="0">
              <a:solidFill>
                <a:schemeClr val="tx1">
                  <a:lumMod val="75000"/>
                  <a:lumOff val="25000"/>
                </a:schemeClr>
              </a:solidFill>
              <a:latin typeface="+mj-lt"/>
              <a:ea typeface="DFPLiKingHei-XB" pitchFamily="34" charset="-120"/>
            </a:endParaRPr>
          </a:p>
        </p:txBody>
      </p:sp>
      <p:sp>
        <p:nvSpPr>
          <p:cNvPr id="20" name="圆角矩形 9"/>
          <p:cNvSpPr/>
          <p:nvPr/>
        </p:nvSpPr>
        <p:spPr bwMode="auto">
          <a:xfrm>
            <a:off x="4099825" y="4241079"/>
            <a:ext cx="1084393" cy="696868"/>
          </a:xfrm>
          <a:custGeom>
            <a:avLst/>
            <a:gdLst>
              <a:gd name="connsiteX0" fmla="*/ 0 w 2394000"/>
              <a:gd name="connsiteY0" fmla="*/ 74091 h 749300"/>
              <a:gd name="connsiteX1" fmla="*/ 74091 w 2394000"/>
              <a:gd name="connsiteY1" fmla="*/ 0 h 749300"/>
              <a:gd name="connsiteX2" fmla="*/ 2319909 w 2394000"/>
              <a:gd name="connsiteY2" fmla="*/ 0 h 749300"/>
              <a:gd name="connsiteX3" fmla="*/ 2394000 w 2394000"/>
              <a:gd name="connsiteY3" fmla="*/ 74091 h 749300"/>
              <a:gd name="connsiteX4" fmla="*/ 2394000 w 2394000"/>
              <a:gd name="connsiteY4" fmla="*/ 675209 h 749300"/>
              <a:gd name="connsiteX5" fmla="*/ 2319909 w 2394000"/>
              <a:gd name="connsiteY5" fmla="*/ 749300 h 749300"/>
              <a:gd name="connsiteX6" fmla="*/ 74091 w 2394000"/>
              <a:gd name="connsiteY6" fmla="*/ 749300 h 749300"/>
              <a:gd name="connsiteX7" fmla="*/ 0 w 2394000"/>
              <a:gd name="connsiteY7" fmla="*/ 675209 h 749300"/>
              <a:gd name="connsiteX8" fmla="*/ 0 w 2394000"/>
              <a:gd name="connsiteY8" fmla="*/ 74091 h 749300"/>
              <a:gd name="connsiteX0-1" fmla="*/ 0 w 2394000"/>
              <a:gd name="connsiteY0-2" fmla="*/ 75709 h 750918"/>
              <a:gd name="connsiteX1-3" fmla="*/ 74091 w 2394000"/>
              <a:gd name="connsiteY1-4" fmla="*/ 1618 h 750918"/>
              <a:gd name="connsiteX2-5" fmla="*/ 1835524 w 2394000"/>
              <a:gd name="connsiteY2-6" fmla="*/ 0 h 750918"/>
              <a:gd name="connsiteX3-7" fmla="*/ 2319909 w 2394000"/>
              <a:gd name="connsiteY3-8" fmla="*/ 1618 h 750918"/>
              <a:gd name="connsiteX4-9" fmla="*/ 2394000 w 2394000"/>
              <a:gd name="connsiteY4-10" fmla="*/ 75709 h 750918"/>
              <a:gd name="connsiteX5-11" fmla="*/ 2394000 w 2394000"/>
              <a:gd name="connsiteY5-12" fmla="*/ 676827 h 750918"/>
              <a:gd name="connsiteX6-13" fmla="*/ 2319909 w 2394000"/>
              <a:gd name="connsiteY6-14" fmla="*/ 750918 h 750918"/>
              <a:gd name="connsiteX7-15" fmla="*/ 74091 w 2394000"/>
              <a:gd name="connsiteY7-16" fmla="*/ 750918 h 750918"/>
              <a:gd name="connsiteX8-17" fmla="*/ 0 w 2394000"/>
              <a:gd name="connsiteY8-18" fmla="*/ 676827 h 750918"/>
              <a:gd name="connsiteX9" fmla="*/ 0 w 2394000"/>
              <a:gd name="connsiteY9" fmla="*/ 75709 h 750918"/>
              <a:gd name="connsiteX0-19" fmla="*/ 0 w 2394000"/>
              <a:gd name="connsiteY0-20" fmla="*/ 75709 h 750918"/>
              <a:gd name="connsiteX1-21" fmla="*/ 74091 w 2394000"/>
              <a:gd name="connsiteY1-22" fmla="*/ 1618 h 750918"/>
              <a:gd name="connsiteX2-23" fmla="*/ 1835524 w 2394000"/>
              <a:gd name="connsiteY2-24" fmla="*/ 0 h 750918"/>
              <a:gd name="connsiteX3-25" fmla="*/ 2319909 w 2394000"/>
              <a:gd name="connsiteY3-26" fmla="*/ 1618 h 750918"/>
              <a:gd name="connsiteX4-27" fmla="*/ 2394000 w 2394000"/>
              <a:gd name="connsiteY4-28" fmla="*/ 75709 h 750918"/>
              <a:gd name="connsiteX5-29" fmla="*/ 2394000 w 2394000"/>
              <a:gd name="connsiteY5-30" fmla="*/ 676827 h 750918"/>
              <a:gd name="connsiteX6-31" fmla="*/ 2319909 w 2394000"/>
              <a:gd name="connsiteY6-32" fmla="*/ 750918 h 750918"/>
              <a:gd name="connsiteX7-33" fmla="*/ 1327524 w 2394000"/>
              <a:gd name="connsiteY7-34" fmla="*/ 749300 h 750918"/>
              <a:gd name="connsiteX8-35" fmla="*/ 74091 w 2394000"/>
              <a:gd name="connsiteY8-36" fmla="*/ 750918 h 750918"/>
              <a:gd name="connsiteX9-37" fmla="*/ 0 w 2394000"/>
              <a:gd name="connsiteY9-38" fmla="*/ 676827 h 750918"/>
              <a:gd name="connsiteX10" fmla="*/ 0 w 2394000"/>
              <a:gd name="connsiteY10" fmla="*/ 75709 h 750918"/>
              <a:gd name="connsiteX0-39" fmla="*/ 0 w 2394000"/>
              <a:gd name="connsiteY0-40" fmla="*/ 75709 h 750918"/>
              <a:gd name="connsiteX1-41" fmla="*/ 74091 w 2394000"/>
              <a:gd name="connsiteY1-42" fmla="*/ 1618 h 750918"/>
              <a:gd name="connsiteX2-43" fmla="*/ 1835524 w 2394000"/>
              <a:gd name="connsiteY2-44" fmla="*/ 0 h 750918"/>
              <a:gd name="connsiteX3-45" fmla="*/ 2319909 w 2394000"/>
              <a:gd name="connsiteY3-46" fmla="*/ 1618 h 750918"/>
              <a:gd name="connsiteX4-47" fmla="*/ 2394000 w 2394000"/>
              <a:gd name="connsiteY4-48" fmla="*/ 75709 h 750918"/>
              <a:gd name="connsiteX5-49" fmla="*/ 2394000 w 2394000"/>
              <a:gd name="connsiteY5-50" fmla="*/ 676827 h 750918"/>
              <a:gd name="connsiteX6-51" fmla="*/ 2319909 w 2394000"/>
              <a:gd name="connsiteY6-52" fmla="*/ 750918 h 750918"/>
              <a:gd name="connsiteX7-53" fmla="*/ 1327524 w 2394000"/>
              <a:gd name="connsiteY7-54" fmla="*/ 749300 h 750918"/>
              <a:gd name="connsiteX8-55" fmla="*/ 0 w 2394000"/>
              <a:gd name="connsiteY8-56" fmla="*/ 676827 h 750918"/>
              <a:gd name="connsiteX9-57" fmla="*/ 0 w 2394000"/>
              <a:gd name="connsiteY9-58" fmla="*/ 75709 h 750918"/>
              <a:gd name="connsiteX0-59" fmla="*/ 0 w 2394000"/>
              <a:gd name="connsiteY0-60" fmla="*/ 75709 h 750918"/>
              <a:gd name="connsiteX1-61" fmla="*/ 74091 w 2394000"/>
              <a:gd name="connsiteY1-62" fmla="*/ 1618 h 750918"/>
              <a:gd name="connsiteX2-63" fmla="*/ 1835524 w 2394000"/>
              <a:gd name="connsiteY2-64" fmla="*/ 0 h 750918"/>
              <a:gd name="connsiteX3-65" fmla="*/ 2319909 w 2394000"/>
              <a:gd name="connsiteY3-66" fmla="*/ 1618 h 750918"/>
              <a:gd name="connsiteX4-67" fmla="*/ 2394000 w 2394000"/>
              <a:gd name="connsiteY4-68" fmla="*/ 75709 h 750918"/>
              <a:gd name="connsiteX5-69" fmla="*/ 2394000 w 2394000"/>
              <a:gd name="connsiteY5-70" fmla="*/ 676827 h 750918"/>
              <a:gd name="connsiteX6-71" fmla="*/ 2319909 w 2394000"/>
              <a:gd name="connsiteY6-72" fmla="*/ 750918 h 750918"/>
              <a:gd name="connsiteX7-73" fmla="*/ 1327524 w 2394000"/>
              <a:gd name="connsiteY7-74" fmla="*/ 749300 h 750918"/>
              <a:gd name="connsiteX8-75" fmla="*/ 0 w 2394000"/>
              <a:gd name="connsiteY8-76" fmla="*/ 75709 h 750918"/>
              <a:gd name="connsiteX0-77" fmla="*/ 1253433 w 2319909"/>
              <a:gd name="connsiteY0-78" fmla="*/ 749300 h 750918"/>
              <a:gd name="connsiteX1-79" fmla="*/ 0 w 2319909"/>
              <a:gd name="connsiteY1-80" fmla="*/ 1618 h 750918"/>
              <a:gd name="connsiteX2-81" fmla="*/ 1761433 w 2319909"/>
              <a:gd name="connsiteY2-82" fmla="*/ 0 h 750918"/>
              <a:gd name="connsiteX3-83" fmla="*/ 2245818 w 2319909"/>
              <a:gd name="connsiteY3-84" fmla="*/ 1618 h 750918"/>
              <a:gd name="connsiteX4-85" fmla="*/ 2319909 w 2319909"/>
              <a:gd name="connsiteY4-86" fmla="*/ 75709 h 750918"/>
              <a:gd name="connsiteX5-87" fmla="*/ 2319909 w 2319909"/>
              <a:gd name="connsiteY5-88" fmla="*/ 676827 h 750918"/>
              <a:gd name="connsiteX6-89" fmla="*/ 2245818 w 2319909"/>
              <a:gd name="connsiteY6-90" fmla="*/ 750918 h 750918"/>
              <a:gd name="connsiteX7-91" fmla="*/ 1253433 w 2319909"/>
              <a:gd name="connsiteY7-92" fmla="*/ 749300 h 750918"/>
              <a:gd name="connsiteX0-93" fmla="*/ 0 w 1066476"/>
              <a:gd name="connsiteY0-94" fmla="*/ 749300 h 750918"/>
              <a:gd name="connsiteX1-95" fmla="*/ 508000 w 1066476"/>
              <a:gd name="connsiteY1-96" fmla="*/ 0 h 750918"/>
              <a:gd name="connsiteX2-97" fmla="*/ 992385 w 1066476"/>
              <a:gd name="connsiteY2-98" fmla="*/ 1618 h 750918"/>
              <a:gd name="connsiteX3-99" fmla="*/ 1066476 w 1066476"/>
              <a:gd name="connsiteY3-100" fmla="*/ 75709 h 750918"/>
              <a:gd name="connsiteX4-101" fmla="*/ 1066476 w 1066476"/>
              <a:gd name="connsiteY4-102" fmla="*/ 676827 h 750918"/>
              <a:gd name="connsiteX5-103" fmla="*/ 992385 w 1066476"/>
              <a:gd name="connsiteY5-104" fmla="*/ 750918 h 750918"/>
              <a:gd name="connsiteX6-105" fmla="*/ 0 w 1066476"/>
              <a:gd name="connsiteY6-106" fmla="*/ 749300 h 750918"/>
              <a:gd name="connsiteX0-107" fmla="*/ 0 w 1066476"/>
              <a:gd name="connsiteY0-108" fmla="*/ 749300 h 750918"/>
              <a:gd name="connsiteX1-109" fmla="*/ 106636 w 1066476"/>
              <a:gd name="connsiteY1-110" fmla="*/ 582962 h 750918"/>
              <a:gd name="connsiteX2-111" fmla="*/ 508000 w 1066476"/>
              <a:gd name="connsiteY2-112" fmla="*/ 0 h 750918"/>
              <a:gd name="connsiteX3-113" fmla="*/ 992385 w 1066476"/>
              <a:gd name="connsiteY3-114" fmla="*/ 1618 h 750918"/>
              <a:gd name="connsiteX4-115" fmla="*/ 1066476 w 1066476"/>
              <a:gd name="connsiteY4-116" fmla="*/ 75709 h 750918"/>
              <a:gd name="connsiteX5-117" fmla="*/ 1066476 w 1066476"/>
              <a:gd name="connsiteY5-118" fmla="*/ 676827 h 750918"/>
              <a:gd name="connsiteX6-119" fmla="*/ 992385 w 1066476"/>
              <a:gd name="connsiteY6-120" fmla="*/ 750918 h 750918"/>
              <a:gd name="connsiteX7-121" fmla="*/ 0 w 1066476"/>
              <a:gd name="connsiteY7-122" fmla="*/ 749300 h 750918"/>
              <a:gd name="connsiteX0-123" fmla="*/ 0 w 1066476"/>
              <a:gd name="connsiteY0-124" fmla="*/ 749300 h 750918"/>
              <a:gd name="connsiteX1-125" fmla="*/ 111398 w 1066476"/>
              <a:gd name="connsiteY1-126" fmla="*/ 585339 h 750918"/>
              <a:gd name="connsiteX2-127" fmla="*/ 508000 w 1066476"/>
              <a:gd name="connsiteY2-128" fmla="*/ 0 h 750918"/>
              <a:gd name="connsiteX3-129" fmla="*/ 992385 w 1066476"/>
              <a:gd name="connsiteY3-130" fmla="*/ 1618 h 750918"/>
              <a:gd name="connsiteX4-131" fmla="*/ 1066476 w 1066476"/>
              <a:gd name="connsiteY4-132" fmla="*/ 75709 h 750918"/>
              <a:gd name="connsiteX5-133" fmla="*/ 1066476 w 1066476"/>
              <a:gd name="connsiteY5-134" fmla="*/ 676827 h 750918"/>
              <a:gd name="connsiteX6-135" fmla="*/ 992385 w 1066476"/>
              <a:gd name="connsiteY6-136" fmla="*/ 750918 h 750918"/>
              <a:gd name="connsiteX7-137" fmla="*/ 0 w 1066476"/>
              <a:gd name="connsiteY7-138" fmla="*/ 749300 h 750918"/>
              <a:gd name="connsiteX0-139" fmla="*/ 0 w 1149820"/>
              <a:gd name="connsiteY0-140" fmla="*/ 746923 h 750918"/>
              <a:gd name="connsiteX1-141" fmla="*/ 194742 w 1149820"/>
              <a:gd name="connsiteY1-142" fmla="*/ 585339 h 750918"/>
              <a:gd name="connsiteX2-143" fmla="*/ 591344 w 1149820"/>
              <a:gd name="connsiteY2-144" fmla="*/ 0 h 750918"/>
              <a:gd name="connsiteX3-145" fmla="*/ 1075729 w 1149820"/>
              <a:gd name="connsiteY3-146" fmla="*/ 1618 h 750918"/>
              <a:gd name="connsiteX4-147" fmla="*/ 1149820 w 1149820"/>
              <a:gd name="connsiteY4-148" fmla="*/ 75709 h 750918"/>
              <a:gd name="connsiteX5-149" fmla="*/ 1149820 w 1149820"/>
              <a:gd name="connsiteY5-150" fmla="*/ 676827 h 750918"/>
              <a:gd name="connsiteX6-151" fmla="*/ 1075729 w 1149820"/>
              <a:gd name="connsiteY6-152" fmla="*/ 750918 h 750918"/>
              <a:gd name="connsiteX7-153" fmla="*/ 0 w 1149820"/>
              <a:gd name="connsiteY7-154" fmla="*/ 746923 h 750918"/>
              <a:gd name="connsiteX0-155" fmla="*/ 0 w 1178395"/>
              <a:gd name="connsiteY0-156" fmla="*/ 746923 h 750918"/>
              <a:gd name="connsiteX1-157" fmla="*/ 223317 w 1178395"/>
              <a:gd name="connsiteY1-158" fmla="*/ 585339 h 750918"/>
              <a:gd name="connsiteX2-159" fmla="*/ 619919 w 1178395"/>
              <a:gd name="connsiteY2-160" fmla="*/ 0 h 750918"/>
              <a:gd name="connsiteX3-161" fmla="*/ 1104304 w 1178395"/>
              <a:gd name="connsiteY3-162" fmla="*/ 1618 h 750918"/>
              <a:gd name="connsiteX4-163" fmla="*/ 1178395 w 1178395"/>
              <a:gd name="connsiteY4-164" fmla="*/ 75709 h 750918"/>
              <a:gd name="connsiteX5-165" fmla="*/ 1178395 w 1178395"/>
              <a:gd name="connsiteY5-166" fmla="*/ 676827 h 750918"/>
              <a:gd name="connsiteX6-167" fmla="*/ 1104304 w 1178395"/>
              <a:gd name="connsiteY6-168" fmla="*/ 750918 h 750918"/>
              <a:gd name="connsiteX7-169" fmla="*/ 0 w 1178395"/>
              <a:gd name="connsiteY7-170" fmla="*/ 746923 h 750918"/>
              <a:gd name="connsiteX0-171" fmla="*/ 0 w 1171251"/>
              <a:gd name="connsiteY0-172" fmla="*/ 737418 h 750918"/>
              <a:gd name="connsiteX1-173" fmla="*/ 216173 w 1171251"/>
              <a:gd name="connsiteY1-174" fmla="*/ 585339 h 750918"/>
              <a:gd name="connsiteX2-175" fmla="*/ 612775 w 1171251"/>
              <a:gd name="connsiteY2-176" fmla="*/ 0 h 750918"/>
              <a:gd name="connsiteX3-177" fmla="*/ 1097160 w 1171251"/>
              <a:gd name="connsiteY3-178" fmla="*/ 1618 h 750918"/>
              <a:gd name="connsiteX4-179" fmla="*/ 1171251 w 1171251"/>
              <a:gd name="connsiteY4-180" fmla="*/ 75709 h 750918"/>
              <a:gd name="connsiteX5-181" fmla="*/ 1171251 w 1171251"/>
              <a:gd name="connsiteY5-182" fmla="*/ 676827 h 750918"/>
              <a:gd name="connsiteX6-183" fmla="*/ 1097160 w 1171251"/>
              <a:gd name="connsiteY6-184" fmla="*/ 750918 h 750918"/>
              <a:gd name="connsiteX7-185" fmla="*/ 0 w 1171251"/>
              <a:gd name="connsiteY7-186" fmla="*/ 737418 h 7509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171251" h="750918">
                <a:moveTo>
                  <a:pt x="0" y="737418"/>
                </a:moveTo>
                <a:lnTo>
                  <a:pt x="216173" y="585339"/>
                </a:lnTo>
                <a:lnTo>
                  <a:pt x="612775" y="0"/>
                </a:lnTo>
                <a:lnTo>
                  <a:pt x="1097160" y="1618"/>
                </a:lnTo>
                <a:cubicBezTo>
                  <a:pt x="1138079" y="1618"/>
                  <a:pt x="1171251" y="34790"/>
                  <a:pt x="1171251" y="75709"/>
                </a:cubicBezTo>
                <a:lnTo>
                  <a:pt x="1171251" y="676827"/>
                </a:lnTo>
                <a:cubicBezTo>
                  <a:pt x="1171251" y="717746"/>
                  <a:pt x="1138079" y="750918"/>
                  <a:pt x="1097160" y="750918"/>
                </a:cubicBezTo>
                <a:lnTo>
                  <a:pt x="0" y="737418"/>
                </a:lnTo>
                <a:close/>
              </a:path>
            </a:pathLst>
          </a:custGeom>
          <a:solidFill>
            <a:srgbClr val="089DA3"/>
          </a:solidFill>
          <a:ln>
            <a:solidFill>
              <a:schemeClr val="accent3"/>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任意多边形 27"/>
          <p:cNvSpPr/>
          <p:nvPr/>
        </p:nvSpPr>
        <p:spPr bwMode="auto">
          <a:xfrm>
            <a:off x="3863175" y="3889154"/>
            <a:ext cx="811325" cy="1044383"/>
          </a:xfrm>
          <a:custGeom>
            <a:avLst/>
            <a:gdLst>
              <a:gd name="connsiteX0" fmla="*/ 457200 w 933450"/>
              <a:gd name="connsiteY0" fmla="*/ 0 h 1127125"/>
              <a:gd name="connsiteX1" fmla="*/ 311150 w 933450"/>
              <a:gd name="connsiteY1" fmla="*/ 111125 h 1127125"/>
              <a:gd name="connsiteX2" fmla="*/ 130175 w 933450"/>
              <a:gd name="connsiteY2" fmla="*/ 269875 h 1127125"/>
              <a:gd name="connsiteX3" fmla="*/ 22225 w 933450"/>
              <a:gd name="connsiteY3" fmla="*/ 371475 h 1127125"/>
              <a:gd name="connsiteX4" fmla="*/ 0 w 933450"/>
              <a:gd name="connsiteY4" fmla="*/ 454025 h 1127125"/>
              <a:gd name="connsiteX5" fmla="*/ 44450 w 933450"/>
              <a:gd name="connsiteY5" fmla="*/ 504825 h 1127125"/>
              <a:gd name="connsiteX6" fmla="*/ 327025 w 933450"/>
              <a:gd name="connsiteY6" fmla="*/ 622300 h 1127125"/>
              <a:gd name="connsiteX7" fmla="*/ 463550 w 933450"/>
              <a:gd name="connsiteY7" fmla="*/ 758825 h 1127125"/>
              <a:gd name="connsiteX8" fmla="*/ 463550 w 933450"/>
              <a:gd name="connsiteY8" fmla="*/ 965200 h 1127125"/>
              <a:gd name="connsiteX9" fmla="*/ 355600 w 933450"/>
              <a:gd name="connsiteY9" fmla="*/ 1082675 h 1127125"/>
              <a:gd name="connsiteX10" fmla="*/ 244475 w 933450"/>
              <a:gd name="connsiteY10" fmla="*/ 1127125 h 1127125"/>
              <a:gd name="connsiteX11" fmla="*/ 463550 w 933450"/>
              <a:gd name="connsiteY11" fmla="*/ 1120775 h 1127125"/>
              <a:gd name="connsiteX12" fmla="*/ 933450 w 933450"/>
              <a:gd name="connsiteY12" fmla="*/ 384175 h 1127125"/>
              <a:gd name="connsiteX13" fmla="*/ 841375 w 933450"/>
              <a:gd name="connsiteY13" fmla="*/ 390525 h 1127125"/>
              <a:gd name="connsiteX14" fmla="*/ 866775 w 933450"/>
              <a:gd name="connsiteY14" fmla="*/ 292100 h 1127125"/>
              <a:gd name="connsiteX15" fmla="*/ 831850 w 933450"/>
              <a:gd name="connsiteY15" fmla="*/ 149225 h 1127125"/>
              <a:gd name="connsiteX16" fmla="*/ 717550 w 933450"/>
              <a:gd name="connsiteY16" fmla="*/ 53975 h 1127125"/>
              <a:gd name="connsiteX17" fmla="*/ 568325 w 933450"/>
              <a:gd name="connsiteY17" fmla="*/ 0 h 1127125"/>
              <a:gd name="connsiteX18" fmla="*/ 457200 w 933450"/>
              <a:gd name="connsiteY18" fmla="*/ 0 h 1127125"/>
              <a:gd name="connsiteX0-1" fmla="*/ 457200 w 933450"/>
              <a:gd name="connsiteY0-2" fmla="*/ 0 h 1127125"/>
              <a:gd name="connsiteX1-3" fmla="*/ 311150 w 933450"/>
              <a:gd name="connsiteY1-4" fmla="*/ 111125 h 1127125"/>
              <a:gd name="connsiteX2-5" fmla="*/ 130175 w 933450"/>
              <a:gd name="connsiteY2-6" fmla="*/ 269875 h 1127125"/>
              <a:gd name="connsiteX3-7" fmla="*/ 22225 w 933450"/>
              <a:gd name="connsiteY3-8" fmla="*/ 371475 h 1127125"/>
              <a:gd name="connsiteX4-9" fmla="*/ 0 w 933450"/>
              <a:gd name="connsiteY4-10" fmla="*/ 454025 h 1127125"/>
              <a:gd name="connsiteX5-11" fmla="*/ 44450 w 933450"/>
              <a:gd name="connsiteY5-12" fmla="*/ 504825 h 1127125"/>
              <a:gd name="connsiteX6-13" fmla="*/ 327025 w 933450"/>
              <a:gd name="connsiteY6-14" fmla="*/ 622300 h 1127125"/>
              <a:gd name="connsiteX7-15" fmla="*/ 463550 w 933450"/>
              <a:gd name="connsiteY7-16" fmla="*/ 758825 h 1127125"/>
              <a:gd name="connsiteX8-17" fmla="*/ 463550 w 933450"/>
              <a:gd name="connsiteY8-18" fmla="*/ 965200 h 1127125"/>
              <a:gd name="connsiteX9-19" fmla="*/ 355600 w 933450"/>
              <a:gd name="connsiteY9-20" fmla="*/ 1082675 h 1127125"/>
              <a:gd name="connsiteX10-21" fmla="*/ 244475 w 933450"/>
              <a:gd name="connsiteY10-22" fmla="*/ 1127125 h 1127125"/>
              <a:gd name="connsiteX11-23" fmla="*/ 400050 w 933450"/>
              <a:gd name="connsiteY11-24" fmla="*/ 1092200 h 1127125"/>
              <a:gd name="connsiteX12-25" fmla="*/ 933450 w 933450"/>
              <a:gd name="connsiteY12-26" fmla="*/ 384175 h 1127125"/>
              <a:gd name="connsiteX13-27" fmla="*/ 841375 w 933450"/>
              <a:gd name="connsiteY13-28" fmla="*/ 390525 h 1127125"/>
              <a:gd name="connsiteX14-29" fmla="*/ 866775 w 933450"/>
              <a:gd name="connsiteY14-30" fmla="*/ 292100 h 1127125"/>
              <a:gd name="connsiteX15-31" fmla="*/ 831850 w 933450"/>
              <a:gd name="connsiteY15-32" fmla="*/ 149225 h 1127125"/>
              <a:gd name="connsiteX16-33" fmla="*/ 717550 w 933450"/>
              <a:gd name="connsiteY16-34" fmla="*/ 53975 h 1127125"/>
              <a:gd name="connsiteX17-35" fmla="*/ 568325 w 933450"/>
              <a:gd name="connsiteY17-36" fmla="*/ 0 h 1127125"/>
              <a:gd name="connsiteX18-37" fmla="*/ 457200 w 933450"/>
              <a:gd name="connsiteY18-38" fmla="*/ 0 h 1127125"/>
              <a:gd name="connsiteX0-39" fmla="*/ 457200 w 866775"/>
              <a:gd name="connsiteY0-40" fmla="*/ 0 h 1127125"/>
              <a:gd name="connsiteX1-41" fmla="*/ 311150 w 866775"/>
              <a:gd name="connsiteY1-42" fmla="*/ 111125 h 1127125"/>
              <a:gd name="connsiteX2-43" fmla="*/ 130175 w 866775"/>
              <a:gd name="connsiteY2-44" fmla="*/ 269875 h 1127125"/>
              <a:gd name="connsiteX3-45" fmla="*/ 22225 w 866775"/>
              <a:gd name="connsiteY3-46" fmla="*/ 371475 h 1127125"/>
              <a:gd name="connsiteX4-47" fmla="*/ 0 w 866775"/>
              <a:gd name="connsiteY4-48" fmla="*/ 454025 h 1127125"/>
              <a:gd name="connsiteX5-49" fmla="*/ 44450 w 866775"/>
              <a:gd name="connsiteY5-50" fmla="*/ 504825 h 1127125"/>
              <a:gd name="connsiteX6-51" fmla="*/ 327025 w 866775"/>
              <a:gd name="connsiteY6-52" fmla="*/ 622300 h 1127125"/>
              <a:gd name="connsiteX7-53" fmla="*/ 463550 w 866775"/>
              <a:gd name="connsiteY7-54" fmla="*/ 758825 h 1127125"/>
              <a:gd name="connsiteX8-55" fmla="*/ 463550 w 866775"/>
              <a:gd name="connsiteY8-56" fmla="*/ 965200 h 1127125"/>
              <a:gd name="connsiteX9-57" fmla="*/ 355600 w 866775"/>
              <a:gd name="connsiteY9-58" fmla="*/ 1082675 h 1127125"/>
              <a:gd name="connsiteX10-59" fmla="*/ 244475 w 866775"/>
              <a:gd name="connsiteY10-60" fmla="*/ 1127125 h 1127125"/>
              <a:gd name="connsiteX11-61" fmla="*/ 400050 w 866775"/>
              <a:gd name="connsiteY11-62" fmla="*/ 1092200 h 1127125"/>
              <a:gd name="connsiteX12-63" fmla="*/ 847725 w 866775"/>
              <a:gd name="connsiteY12-64" fmla="*/ 393700 h 1127125"/>
              <a:gd name="connsiteX13-65" fmla="*/ 841375 w 866775"/>
              <a:gd name="connsiteY13-66" fmla="*/ 390525 h 1127125"/>
              <a:gd name="connsiteX14-67" fmla="*/ 866775 w 866775"/>
              <a:gd name="connsiteY14-68" fmla="*/ 292100 h 1127125"/>
              <a:gd name="connsiteX15-69" fmla="*/ 831850 w 866775"/>
              <a:gd name="connsiteY15-70" fmla="*/ 149225 h 1127125"/>
              <a:gd name="connsiteX16-71" fmla="*/ 717550 w 866775"/>
              <a:gd name="connsiteY16-72" fmla="*/ 53975 h 1127125"/>
              <a:gd name="connsiteX17-73" fmla="*/ 568325 w 866775"/>
              <a:gd name="connsiteY17-74" fmla="*/ 0 h 1127125"/>
              <a:gd name="connsiteX18-75" fmla="*/ 457200 w 866775"/>
              <a:gd name="connsiteY18-76" fmla="*/ 0 h 1127125"/>
              <a:gd name="connsiteX0-77" fmla="*/ 457200 w 866775"/>
              <a:gd name="connsiteY0-78" fmla="*/ 0 h 1127125"/>
              <a:gd name="connsiteX1-79" fmla="*/ 311150 w 866775"/>
              <a:gd name="connsiteY1-80" fmla="*/ 111125 h 1127125"/>
              <a:gd name="connsiteX2-81" fmla="*/ 130175 w 866775"/>
              <a:gd name="connsiteY2-82" fmla="*/ 269875 h 1127125"/>
              <a:gd name="connsiteX3-83" fmla="*/ 22225 w 866775"/>
              <a:gd name="connsiteY3-84" fmla="*/ 371475 h 1127125"/>
              <a:gd name="connsiteX4-85" fmla="*/ 0 w 866775"/>
              <a:gd name="connsiteY4-86" fmla="*/ 454025 h 1127125"/>
              <a:gd name="connsiteX5-87" fmla="*/ 44450 w 866775"/>
              <a:gd name="connsiteY5-88" fmla="*/ 504825 h 1127125"/>
              <a:gd name="connsiteX6-89" fmla="*/ 327025 w 866775"/>
              <a:gd name="connsiteY6-90" fmla="*/ 622300 h 1127125"/>
              <a:gd name="connsiteX7-91" fmla="*/ 463550 w 866775"/>
              <a:gd name="connsiteY7-92" fmla="*/ 758825 h 1127125"/>
              <a:gd name="connsiteX8-93" fmla="*/ 463550 w 866775"/>
              <a:gd name="connsiteY8-94" fmla="*/ 965200 h 1127125"/>
              <a:gd name="connsiteX9-95" fmla="*/ 355600 w 866775"/>
              <a:gd name="connsiteY9-96" fmla="*/ 1082675 h 1127125"/>
              <a:gd name="connsiteX10-97" fmla="*/ 244475 w 866775"/>
              <a:gd name="connsiteY10-98" fmla="*/ 1127125 h 1127125"/>
              <a:gd name="connsiteX11-99" fmla="*/ 393700 w 866775"/>
              <a:gd name="connsiteY11-100" fmla="*/ 1082675 h 1127125"/>
              <a:gd name="connsiteX12-101" fmla="*/ 847725 w 866775"/>
              <a:gd name="connsiteY12-102" fmla="*/ 393700 h 1127125"/>
              <a:gd name="connsiteX13-103" fmla="*/ 841375 w 866775"/>
              <a:gd name="connsiteY13-104" fmla="*/ 390525 h 1127125"/>
              <a:gd name="connsiteX14-105" fmla="*/ 866775 w 866775"/>
              <a:gd name="connsiteY14-106" fmla="*/ 292100 h 1127125"/>
              <a:gd name="connsiteX15-107" fmla="*/ 831850 w 866775"/>
              <a:gd name="connsiteY15-108" fmla="*/ 149225 h 1127125"/>
              <a:gd name="connsiteX16-109" fmla="*/ 717550 w 866775"/>
              <a:gd name="connsiteY16-110" fmla="*/ 53975 h 1127125"/>
              <a:gd name="connsiteX17-111" fmla="*/ 568325 w 866775"/>
              <a:gd name="connsiteY17-112" fmla="*/ 0 h 1127125"/>
              <a:gd name="connsiteX18-113" fmla="*/ 457200 w 866775"/>
              <a:gd name="connsiteY18-114" fmla="*/ 0 h 1127125"/>
              <a:gd name="connsiteX0-115" fmla="*/ 457200 w 866775"/>
              <a:gd name="connsiteY0-116" fmla="*/ 0 h 1127125"/>
              <a:gd name="connsiteX1-117" fmla="*/ 311150 w 866775"/>
              <a:gd name="connsiteY1-118" fmla="*/ 111125 h 1127125"/>
              <a:gd name="connsiteX2-119" fmla="*/ 130175 w 866775"/>
              <a:gd name="connsiteY2-120" fmla="*/ 269875 h 1127125"/>
              <a:gd name="connsiteX3-121" fmla="*/ 22225 w 866775"/>
              <a:gd name="connsiteY3-122" fmla="*/ 371475 h 1127125"/>
              <a:gd name="connsiteX4-123" fmla="*/ 0 w 866775"/>
              <a:gd name="connsiteY4-124" fmla="*/ 454025 h 1127125"/>
              <a:gd name="connsiteX5-125" fmla="*/ 44450 w 866775"/>
              <a:gd name="connsiteY5-126" fmla="*/ 504825 h 1127125"/>
              <a:gd name="connsiteX6-127" fmla="*/ 327025 w 866775"/>
              <a:gd name="connsiteY6-128" fmla="*/ 622300 h 1127125"/>
              <a:gd name="connsiteX7-129" fmla="*/ 463550 w 866775"/>
              <a:gd name="connsiteY7-130" fmla="*/ 758825 h 1127125"/>
              <a:gd name="connsiteX8-131" fmla="*/ 463550 w 866775"/>
              <a:gd name="connsiteY8-132" fmla="*/ 965200 h 1127125"/>
              <a:gd name="connsiteX9-133" fmla="*/ 355600 w 866775"/>
              <a:gd name="connsiteY9-134" fmla="*/ 1082675 h 1127125"/>
              <a:gd name="connsiteX10-135" fmla="*/ 244475 w 866775"/>
              <a:gd name="connsiteY10-136" fmla="*/ 1127125 h 1127125"/>
              <a:gd name="connsiteX11-137" fmla="*/ 393700 w 866775"/>
              <a:gd name="connsiteY11-138" fmla="*/ 1082675 h 1127125"/>
              <a:gd name="connsiteX12-139" fmla="*/ 847725 w 866775"/>
              <a:gd name="connsiteY12-140" fmla="*/ 393700 h 1127125"/>
              <a:gd name="connsiteX13-141" fmla="*/ 841375 w 866775"/>
              <a:gd name="connsiteY13-142" fmla="*/ 390525 h 1127125"/>
              <a:gd name="connsiteX14-143" fmla="*/ 866775 w 866775"/>
              <a:gd name="connsiteY14-144" fmla="*/ 292100 h 1127125"/>
              <a:gd name="connsiteX15-145" fmla="*/ 831850 w 866775"/>
              <a:gd name="connsiteY15-146" fmla="*/ 149225 h 1127125"/>
              <a:gd name="connsiteX16-147" fmla="*/ 717550 w 866775"/>
              <a:gd name="connsiteY16-148" fmla="*/ 53975 h 1127125"/>
              <a:gd name="connsiteX17-149" fmla="*/ 568325 w 866775"/>
              <a:gd name="connsiteY17-150" fmla="*/ 0 h 1127125"/>
              <a:gd name="connsiteX18-151" fmla="*/ 457200 w 866775"/>
              <a:gd name="connsiteY18-152" fmla="*/ 0 h 1127125"/>
              <a:gd name="connsiteX0-153" fmla="*/ 457200 w 866775"/>
              <a:gd name="connsiteY0-154" fmla="*/ 0 h 1127125"/>
              <a:gd name="connsiteX1-155" fmla="*/ 311150 w 866775"/>
              <a:gd name="connsiteY1-156" fmla="*/ 111125 h 1127125"/>
              <a:gd name="connsiteX2-157" fmla="*/ 130175 w 866775"/>
              <a:gd name="connsiteY2-158" fmla="*/ 269875 h 1127125"/>
              <a:gd name="connsiteX3-159" fmla="*/ 22225 w 866775"/>
              <a:gd name="connsiteY3-160" fmla="*/ 371475 h 1127125"/>
              <a:gd name="connsiteX4-161" fmla="*/ 0 w 866775"/>
              <a:gd name="connsiteY4-162" fmla="*/ 454025 h 1127125"/>
              <a:gd name="connsiteX5-163" fmla="*/ 44450 w 866775"/>
              <a:gd name="connsiteY5-164" fmla="*/ 504825 h 1127125"/>
              <a:gd name="connsiteX6-165" fmla="*/ 314325 w 866775"/>
              <a:gd name="connsiteY6-166" fmla="*/ 631825 h 1127125"/>
              <a:gd name="connsiteX7-167" fmla="*/ 463550 w 866775"/>
              <a:gd name="connsiteY7-168" fmla="*/ 758825 h 1127125"/>
              <a:gd name="connsiteX8-169" fmla="*/ 463550 w 866775"/>
              <a:gd name="connsiteY8-170" fmla="*/ 965200 h 1127125"/>
              <a:gd name="connsiteX9-171" fmla="*/ 355600 w 866775"/>
              <a:gd name="connsiteY9-172" fmla="*/ 1082675 h 1127125"/>
              <a:gd name="connsiteX10-173" fmla="*/ 244475 w 866775"/>
              <a:gd name="connsiteY10-174" fmla="*/ 1127125 h 1127125"/>
              <a:gd name="connsiteX11-175" fmla="*/ 393700 w 866775"/>
              <a:gd name="connsiteY11-176" fmla="*/ 1082675 h 1127125"/>
              <a:gd name="connsiteX12-177" fmla="*/ 847725 w 866775"/>
              <a:gd name="connsiteY12-178" fmla="*/ 393700 h 1127125"/>
              <a:gd name="connsiteX13-179" fmla="*/ 841375 w 866775"/>
              <a:gd name="connsiteY13-180" fmla="*/ 390525 h 1127125"/>
              <a:gd name="connsiteX14-181" fmla="*/ 866775 w 866775"/>
              <a:gd name="connsiteY14-182" fmla="*/ 292100 h 1127125"/>
              <a:gd name="connsiteX15-183" fmla="*/ 831850 w 866775"/>
              <a:gd name="connsiteY15-184" fmla="*/ 149225 h 1127125"/>
              <a:gd name="connsiteX16-185" fmla="*/ 717550 w 866775"/>
              <a:gd name="connsiteY16-186" fmla="*/ 53975 h 1127125"/>
              <a:gd name="connsiteX17-187" fmla="*/ 568325 w 866775"/>
              <a:gd name="connsiteY17-188" fmla="*/ 0 h 1127125"/>
              <a:gd name="connsiteX18-189" fmla="*/ 457200 w 866775"/>
              <a:gd name="connsiteY18-190" fmla="*/ 0 h 1127125"/>
              <a:gd name="connsiteX0-191" fmla="*/ 457200 w 866775"/>
              <a:gd name="connsiteY0-192" fmla="*/ 0 h 1127125"/>
              <a:gd name="connsiteX1-193" fmla="*/ 311150 w 866775"/>
              <a:gd name="connsiteY1-194" fmla="*/ 111125 h 1127125"/>
              <a:gd name="connsiteX2-195" fmla="*/ 130175 w 866775"/>
              <a:gd name="connsiteY2-196" fmla="*/ 269875 h 1127125"/>
              <a:gd name="connsiteX3-197" fmla="*/ 22225 w 866775"/>
              <a:gd name="connsiteY3-198" fmla="*/ 371475 h 1127125"/>
              <a:gd name="connsiteX4-199" fmla="*/ 0 w 866775"/>
              <a:gd name="connsiteY4-200" fmla="*/ 454025 h 1127125"/>
              <a:gd name="connsiteX5-201" fmla="*/ 44450 w 866775"/>
              <a:gd name="connsiteY5-202" fmla="*/ 504825 h 1127125"/>
              <a:gd name="connsiteX6-203" fmla="*/ 314325 w 866775"/>
              <a:gd name="connsiteY6-204" fmla="*/ 631825 h 1127125"/>
              <a:gd name="connsiteX7-205" fmla="*/ 444500 w 866775"/>
              <a:gd name="connsiteY7-206" fmla="*/ 758825 h 1127125"/>
              <a:gd name="connsiteX8-207" fmla="*/ 463550 w 866775"/>
              <a:gd name="connsiteY8-208" fmla="*/ 965200 h 1127125"/>
              <a:gd name="connsiteX9-209" fmla="*/ 355600 w 866775"/>
              <a:gd name="connsiteY9-210" fmla="*/ 1082675 h 1127125"/>
              <a:gd name="connsiteX10-211" fmla="*/ 244475 w 866775"/>
              <a:gd name="connsiteY10-212" fmla="*/ 1127125 h 1127125"/>
              <a:gd name="connsiteX11-213" fmla="*/ 393700 w 866775"/>
              <a:gd name="connsiteY11-214" fmla="*/ 1082675 h 1127125"/>
              <a:gd name="connsiteX12-215" fmla="*/ 847725 w 866775"/>
              <a:gd name="connsiteY12-216" fmla="*/ 393700 h 1127125"/>
              <a:gd name="connsiteX13-217" fmla="*/ 841375 w 866775"/>
              <a:gd name="connsiteY13-218" fmla="*/ 390525 h 1127125"/>
              <a:gd name="connsiteX14-219" fmla="*/ 866775 w 866775"/>
              <a:gd name="connsiteY14-220" fmla="*/ 292100 h 1127125"/>
              <a:gd name="connsiteX15-221" fmla="*/ 831850 w 866775"/>
              <a:gd name="connsiteY15-222" fmla="*/ 149225 h 1127125"/>
              <a:gd name="connsiteX16-223" fmla="*/ 717550 w 866775"/>
              <a:gd name="connsiteY16-224" fmla="*/ 53975 h 1127125"/>
              <a:gd name="connsiteX17-225" fmla="*/ 568325 w 866775"/>
              <a:gd name="connsiteY17-226" fmla="*/ 0 h 1127125"/>
              <a:gd name="connsiteX18-227" fmla="*/ 457200 w 866775"/>
              <a:gd name="connsiteY18-228" fmla="*/ 0 h 1127125"/>
              <a:gd name="connsiteX0-229" fmla="*/ 457200 w 866775"/>
              <a:gd name="connsiteY0-230" fmla="*/ 0 h 1127125"/>
              <a:gd name="connsiteX1-231" fmla="*/ 311150 w 866775"/>
              <a:gd name="connsiteY1-232" fmla="*/ 111125 h 1127125"/>
              <a:gd name="connsiteX2-233" fmla="*/ 130175 w 866775"/>
              <a:gd name="connsiteY2-234" fmla="*/ 269875 h 1127125"/>
              <a:gd name="connsiteX3-235" fmla="*/ 22225 w 866775"/>
              <a:gd name="connsiteY3-236" fmla="*/ 371475 h 1127125"/>
              <a:gd name="connsiteX4-237" fmla="*/ 0 w 866775"/>
              <a:gd name="connsiteY4-238" fmla="*/ 454025 h 1127125"/>
              <a:gd name="connsiteX5-239" fmla="*/ 44450 w 866775"/>
              <a:gd name="connsiteY5-240" fmla="*/ 504825 h 1127125"/>
              <a:gd name="connsiteX6-241" fmla="*/ 314325 w 866775"/>
              <a:gd name="connsiteY6-242" fmla="*/ 631825 h 1127125"/>
              <a:gd name="connsiteX7-243" fmla="*/ 444500 w 866775"/>
              <a:gd name="connsiteY7-244" fmla="*/ 758825 h 1127125"/>
              <a:gd name="connsiteX8-245" fmla="*/ 444500 w 866775"/>
              <a:gd name="connsiteY8-246" fmla="*/ 962025 h 1127125"/>
              <a:gd name="connsiteX9-247" fmla="*/ 355600 w 866775"/>
              <a:gd name="connsiteY9-248" fmla="*/ 1082675 h 1127125"/>
              <a:gd name="connsiteX10-249" fmla="*/ 244475 w 866775"/>
              <a:gd name="connsiteY10-250" fmla="*/ 1127125 h 1127125"/>
              <a:gd name="connsiteX11-251" fmla="*/ 393700 w 866775"/>
              <a:gd name="connsiteY11-252" fmla="*/ 1082675 h 1127125"/>
              <a:gd name="connsiteX12-253" fmla="*/ 847725 w 866775"/>
              <a:gd name="connsiteY12-254" fmla="*/ 393700 h 1127125"/>
              <a:gd name="connsiteX13-255" fmla="*/ 841375 w 866775"/>
              <a:gd name="connsiteY13-256" fmla="*/ 390525 h 1127125"/>
              <a:gd name="connsiteX14-257" fmla="*/ 866775 w 866775"/>
              <a:gd name="connsiteY14-258" fmla="*/ 292100 h 1127125"/>
              <a:gd name="connsiteX15-259" fmla="*/ 831850 w 866775"/>
              <a:gd name="connsiteY15-260" fmla="*/ 149225 h 1127125"/>
              <a:gd name="connsiteX16-261" fmla="*/ 717550 w 866775"/>
              <a:gd name="connsiteY16-262" fmla="*/ 53975 h 1127125"/>
              <a:gd name="connsiteX17-263" fmla="*/ 568325 w 866775"/>
              <a:gd name="connsiteY17-264" fmla="*/ 0 h 1127125"/>
              <a:gd name="connsiteX18-265" fmla="*/ 457200 w 866775"/>
              <a:gd name="connsiteY18-266" fmla="*/ 0 h 1127125"/>
              <a:gd name="connsiteX0-267" fmla="*/ 457200 w 866775"/>
              <a:gd name="connsiteY0-268" fmla="*/ 0 h 1127125"/>
              <a:gd name="connsiteX1-269" fmla="*/ 311150 w 866775"/>
              <a:gd name="connsiteY1-270" fmla="*/ 111125 h 1127125"/>
              <a:gd name="connsiteX2-271" fmla="*/ 130175 w 866775"/>
              <a:gd name="connsiteY2-272" fmla="*/ 269875 h 1127125"/>
              <a:gd name="connsiteX3-273" fmla="*/ 22225 w 866775"/>
              <a:gd name="connsiteY3-274" fmla="*/ 371475 h 1127125"/>
              <a:gd name="connsiteX4-275" fmla="*/ 0 w 866775"/>
              <a:gd name="connsiteY4-276" fmla="*/ 454025 h 1127125"/>
              <a:gd name="connsiteX5-277" fmla="*/ 44450 w 866775"/>
              <a:gd name="connsiteY5-278" fmla="*/ 504825 h 1127125"/>
              <a:gd name="connsiteX6-279" fmla="*/ 314325 w 866775"/>
              <a:gd name="connsiteY6-280" fmla="*/ 631825 h 1127125"/>
              <a:gd name="connsiteX7-281" fmla="*/ 444500 w 866775"/>
              <a:gd name="connsiteY7-282" fmla="*/ 758825 h 1127125"/>
              <a:gd name="connsiteX8-283" fmla="*/ 444500 w 866775"/>
              <a:gd name="connsiteY8-284" fmla="*/ 962025 h 1127125"/>
              <a:gd name="connsiteX9-285" fmla="*/ 336550 w 866775"/>
              <a:gd name="connsiteY9-286" fmla="*/ 1069975 h 1127125"/>
              <a:gd name="connsiteX10-287" fmla="*/ 244475 w 866775"/>
              <a:gd name="connsiteY10-288" fmla="*/ 1127125 h 1127125"/>
              <a:gd name="connsiteX11-289" fmla="*/ 393700 w 866775"/>
              <a:gd name="connsiteY11-290" fmla="*/ 1082675 h 1127125"/>
              <a:gd name="connsiteX12-291" fmla="*/ 847725 w 866775"/>
              <a:gd name="connsiteY12-292" fmla="*/ 393700 h 1127125"/>
              <a:gd name="connsiteX13-293" fmla="*/ 841375 w 866775"/>
              <a:gd name="connsiteY13-294" fmla="*/ 390525 h 1127125"/>
              <a:gd name="connsiteX14-295" fmla="*/ 866775 w 866775"/>
              <a:gd name="connsiteY14-296" fmla="*/ 292100 h 1127125"/>
              <a:gd name="connsiteX15-297" fmla="*/ 831850 w 866775"/>
              <a:gd name="connsiteY15-298" fmla="*/ 149225 h 1127125"/>
              <a:gd name="connsiteX16-299" fmla="*/ 717550 w 866775"/>
              <a:gd name="connsiteY16-300" fmla="*/ 53975 h 1127125"/>
              <a:gd name="connsiteX17-301" fmla="*/ 568325 w 866775"/>
              <a:gd name="connsiteY17-302" fmla="*/ 0 h 1127125"/>
              <a:gd name="connsiteX18-303" fmla="*/ 457200 w 866775"/>
              <a:gd name="connsiteY18-304" fmla="*/ 0 h 1127125"/>
              <a:gd name="connsiteX0-305" fmla="*/ 466725 w 876300"/>
              <a:gd name="connsiteY0-306" fmla="*/ 0 h 1127125"/>
              <a:gd name="connsiteX1-307" fmla="*/ 320675 w 876300"/>
              <a:gd name="connsiteY1-308" fmla="*/ 111125 h 1127125"/>
              <a:gd name="connsiteX2-309" fmla="*/ 139700 w 876300"/>
              <a:gd name="connsiteY2-310" fmla="*/ 269875 h 1127125"/>
              <a:gd name="connsiteX3-311" fmla="*/ 0 w 876300"/>
              <a:gd name="connsiteY3-312" fmla="*/ 396875 h 1127125"/>
              <a:gd name="connsiteX4-313" fmla="*/ 9525 w 876300"/>
              <a:gd name="connsiteY4-314" fmla="*/ 454025 h 1127125"/>
              <a:gd name="connsiteX5-315" fmla="*/ 53975 w 876300"/>
              <a:gd name="connsiteY5-316" fmla="*/ 504825 h 1127125"/>
              <a:gd name="connsiteX6-317" fmla="*/ 323850 w 876300"/>
              <a:gd name="connsiteY6-318" fmla="*/ 631825 h 1127125"/>
              <a:gd name="connsiteX7-319" fmla="*/ 454025 w 876300"/>
              <a:gd name="connsiteY7-320" fmla="*/ 758825 h 1127125"/>
              <a:gd name="connsiteX8-321" fmla="*/ 454025 w 876300"/>
              <a:gd name="connsiteY8-322" fmla="*/ 962025 h 1127125"/>
              <a:gd name="connsiteX9-323" fmla="*/ 346075 w 876300"/>
              <a:gd name="connsiteY9-324" fmla="*/ 1069975 h 1127125"/>
              <a:gd name="connsiteX10-325" fmla="*/ 254000 w 876300"/>
              <a:gd name="connsiteY10-326" fmla="*/ 1127125 h 1127125"/>
              <a:gd name="connsiteX11-327" fmla="*/ 403225 w 876300"/>
              <a:gd name="connsiteY11-328" fmla="*/ 1082675 h 1127125"/>
              <a:gd name="connsiteX12-329" fmla="*/ 857250 w 876300"/>
              <a:gd name="connsiteY12-330" fmla="*/ 393700 h 1127125"/>
              <a:gd name="connsiteX13-331" fmla="*/ 850900 w 876300"/>
              <a:gd name="connsiteY13-332" fmla="*/ 390525 h 1127125"/>
              <a:gd name="connsiteX14-333" fmla="*/ 876300 w 876300"/>
              <a:gd name="connsiteY14-334" fmla="*/ 292100 h 1127125"/>
              <a:gd name="connsiteX15-335" fmla="*/ 841375 w 876300"/>
              <a:gd name="connsiteY15-336" fmla="*/ 149225 h 1127125"/>
              <a:gd name="connsiteX16-337" fmla="*/ 727075 w 876300"/>
              <a:gd name="connsiteY16-338" fmla="*/ 53975 h 1127125"/>
              <a:gd name="connsiteX17-339" fmla="*/ 577850 w 876300"/>
              <a:gd name="connsiteY17-340" fmla="*/ 0 h 1127125"/>
              <a:gd name="connsiteX18-341" fmla="*/ 466725 w 876300"/>
              <a:gd name="connsiteY18-342" fmla="*/ 0 h 1127125"/>
              <a:gd name="connsiteX0-343" fmla="*/ 466725 w 876300"/>
              <a:gd name="connsiteY0-344" fmla="*/ 0 h 1127125"/>
              <a:gd name="connsiteX1-345" fmla="*/ 320675 w 876300"/>
              <a:gd name="connsiteY1-346" fmla="*/ 111125 h 1127125"/>
              <a:gd name="connsiteX2-347" fmla="*/ 139700 w 876300"/>
              <a:gd name="connsiteY2-348" fmla="*/ 269875 h 1127125"/>
              <a:gd name="connsiteX3-349" fmla="*/ 0 w 876300"/>
              <a:gd name="connsiteY3-350" fmla="*/ 396875 h 1127125"/>
              <a:gd name="connsiteX4-351" fmla="*/ 0 w 876300"/>
              <a:gd name="connsiteY4-352" fmla="*/ 460375 h 1127125"/>
              <a:gd name="connsiteX5-353" fmla="*/ 53975 w 876300"/>
              <a:gd name="connsiteY5-354" fmla="*/ 504825 h 1127125"/>
              <a:gd name="connsiteX6-355" fmla="*/ 323850 w 876300"/>
              <a:gd name="connsiteY6-356" fmla="*/ 631825 h 1127125"/>
              <a:gd name="connsiteX7-357" fmla="*/ 454025 w 876300"/>
              <a:gd name="connsiteY7-358" fmla="*/ 758825 h 1127125"/>
              <a:gd name="connsiteX8-359" fmla="*/ 454025 w 876300"/>
              <a:gd name="connsiteY8-360" fmla="*/ 962025 h 1127125"/>
              <a:gd name="connsiteX9-361" fmla="*/ 346075 w 876300"/>
              <a:gd name="connsiteY9-362" fmla="*/ 1069975 h 1127125"/>
              <a:gd name="connsiteX10-363" fmla="*/ 254000 w 876300"/>
              <a:gd name="connsiteY10-364" fmla="*/ 1127125 h 1127125"/>
              <a:gd name="connsiteX11-365" fmla="*/ 403225 w 876300"/>
              <a:gd name="connsiteY11-366" fmla="*/ 1082675 h 1127125"/>
              <a:gd name="connsiteX12-367" fmla="*/ 857250 w 876300"/>
              <a:gd name="connsiteY12-368" fmla="*/ 393700 h 1127125"/>
              <a:gd name="connsiteX13-369" fmla="*/ 850900 w 876300"/>
              <a:gd name="connsiteY13-370" fmla="*/ 390525 h 1127125"/>
              <a:gd name="connsiteX14-371" fmla="*/ 876300 w 876300"/>
              <a:gd name="connsiteY14-372" fmla="*/ 292100 h 1127125"/>
              <a:gd name="connsiteX15-373" fmla="*/ 841375 w 876300"/>
              <a:gd name="connsiteY15-374" fmla="*/ 149225 h 1127125"/>
              <a:gd name="connsiteX16-375" fmla="*/ 727075 w 876300"/>
              <a:gd name="connsiteY16-376" fmla="*/ 53975 h 1127125"/>
              <a:gd name="connsiteX17-377" fmla="*/ 577850 w 876300"/>
              <a:gd name="connsiteY17-378" fmla="*/ 0 h 1127125"/>
              <a:gd name="connsiteX18-379" fmla="*/ 466725 w 876300"/>
              <a:gd name="connsiteY18-380" fmla="*/ 0 h 1127125"/>
              <a:gd name="connsiteX0-381" fmla="*/ 466725 w 876300"/>
              <a:gd name="connsiteY0-382" fmla="*/ 0 h 1127125"/>
              <a:gd name="connsiteX1-383" fmla="*/ 320675 w 876300"/>
              <a:gd name="connsiteY1-384" fmla="*/ 111125 h 1127125"/>
              <a:gd name="connsiteX2-385" fmla="*/ 139700 w 876300"/>
              <a:gd name="connsiteY2-386" fmla="*/ 269875 h 1127125"/>
              <a:gd name="connsiteX3-387" fmla="*/ 22225 w 876300"/>
              <a:gd name="connsiteY3-388" fmla="*/ 393700 h 1127125"/>
              <a:gd name="connsiteX4-389" fmla="*/ 0 w 876300"/>
              <a:gd name="connsiteY4-390" fmla="*/ 460375 h 1127125"/>
              <a:gd name="connsiteX5-391" fmla="*/ 53975 w 876300"/>
              <a:gd name="connsiteY5-392" fmla="*/ 504825 h 1127125"/>
              <a:gd name="connsiteX6-393" fmla="*/ 323850 w 876300"/>
              <a:gd name="connsiteY6-394" fmla="*/ 631825 h 1127125"/>
              <a:gd name="connsiteX7-395" fmla="*/ 454025 w 876300"/>
              <a:gd name="connsiteY7-396" fmla="*/ 758825 h 1127125"/>
              <a:gd name="connsiteX8-397" fmla="*/ 454025 w 876300"/>
              <a:gd name="connsiteY8-398" fmla="*/ 962025 h 1127125"/>
              <a:gd name="connsiteX9-399" fmla="*/ 346075 w 876300"/>
              <a:gd name="connsiteY9-400" fmla="*/ 1069975 h 1127125"/>
              <a:gd name="connsiteX10-401" fmla="*/ 254000 w 876300"/>
              <a:gd name="connsiteY10-402" fmla="*/ 1127125 h 1127125"/>
              <a:gd name="connsiteX11-403" fmla="*/ 403225 w 876300"/>
              <a:gd name="connsiteY11-404" fmla="*/ 1082675 h 1127125"/>
              <a:gd name="connsiteX12-405" fmla="*/ 857250 w 876300"/>
              <a:gd name="connsiteY12-406" fmla="*/ 393700 h 1127125"/>
              <a:gd name="connsiteX13-407" fmla="*/ 850900 w 876300"/>
              <a:gd name="connsiteY13-408" fmla="*/ 390525 h 1127125"/>
              <a:gd name="connsiteX14-409" fmla="*/ 876300 w 876300"/>
              <a:gd name="connsiteY14-410" fmla="*/ 292100 h 1127125"/>
              <a:gd name="connsiteX15-411" fmla="*/ 841375 w 876300"/>
              <a:gd name="connsiteY15-412" fmla="*/ 149225 h 1127125"/>
              <a:gd name="connsiteX16-413" fmla="*/ 727075 w 876300"/>
              <a:gd name="connsiteY16-414" fmla="*/ 53975 h 1127125"/>
              <a:gd name="connsiteX17-415" fmla="*/ 577850 w 876300"/>
              <a:gd name="connsiteY17-416" fmla="*/ 0 h 1127125"/>
              <a:gd name="connsiteX18-417" fmla="*/ 466725 w 876300"/>
              <a:gd name="connsiteY18-418" fmla="*/ 0 h 1127125"/>
              <a:gd name="connsiteX0-419" fmla="*/ 466725 w 876300"/>
              <a:gd name="connsiteY0-420" fmla="*/ 0 h 1127125"/>
              <a:gd name="connsiteX1-421" fmla="*/ 320675 w 876300"/>
              <a:gd name="connsiteY1-422" fmla="*/ 111125 h 1127125"/>
              <a:gd name="connsiteX2-423" fmla="*/ 139700 w 876300"/>
              <a:gd name="connsiteY2-424" fmla="*/ 269875 h 1127125"/>
              <a:gd name="connsiteX3-425" fmla="*/ 22225 w 876300"/>
              <a:gd name="connsiteY3-426" fmla="*/ 393700 h 1127125"/>
              <a:gd name="connsiteX4-427" fmla="*/ 0 w 876300"/>
              <a:gd name="connsiteY4-428" fmla="*/ 460375 h 1127125"/>
              <a:gd name="connsiteX5-429" fmla="*/ 53975 w 876300"/>
              <a:gd name="connsiteY5-430" fmla="*/ 504825 h 1127125"/>
              <a:gd name="connsiteX6-431" fmla="*/ 323850 w 876300"/>
              <a:gd name="connsiteY6-432" fmla="*/ 631825 h 1127125"/>
              <a:gd name="connsiteX7-433" fmla="*/ 454025 w 876300"/>
              <a:gd name="connsiteY7-434" fmla="*/ 758825 h 1127125"/>
              <a:gd name="connsiteX8-435" fmla="*/ 454025 w 876300"/>
              <a:gd name="connsiteY8-436" fmla="*/ 962025 h 1127125"/>
              <a:gd name="connsiteX9-437" fmla="*/ 346075 w 876300"/>
              <a:gd name="connsiteY9-438" fmla="*/ 1069975 h 1127125"/>
              <a:gd name="connsiteX10-439" fmla="*/ 228600 w 876300"/>
              <a:gd name="connsiteY10-440" fmla="*/ 1127125 h 1127125"/>
              <a:gd name="connsiteX11-441" fmla="*/ 403225 w 876300"/>
              <a:gd name="connsiteY11-442" fmla="*/ 1082675 h 1127125"/>
              <a:gd name="connsiteX12-443" fmla="*/ 857250 w 876300"/>
              <a:gd name="connsiteY12-444" fmla="*/ 393700 h 1127125"/>
              <a:gd name="connsiteX13-445" fmla="*/ 850900 w 876300"/>
              <a:gd name="connsiteY13-446" fmla="*/ 390525 h 1127125"/>
              <a:gd name="connsiteX14-447" fmla="*/ 876300 w 876300"/>
              <a:gd name="connsiteY14-448" fmla="*/ 292100 h 1127125"/>
              <a:gd name="connsiteX15-449" fmla="*/ 841375 w 876300"/>
              <a:gd name="connsiteY15-450" fmla="*/ 149225 h 1127125"/>
              <a:gd name="connsiteX16-451" fmla="*/ 727075 w 876300"/>
              <a:gd name="connsiteY16-452" fmla="*/ 53975 h 1127125"/>
              <a:gd name="connsiteX17-453" fmla="*/ 577850 w 876300"/>
              <a:gd name="connsiteY17-454" fmla="*/ 0 h 1127125"/>
              <a:gd name="connsiteX18-455" fmla="*/ 466725 w 876300"/>
              <a:gd name="connsiteY18-456" fmla="*/ 0 h 1127125"/>
              <a:gd name="connsiteX0-457" fmla="*/ 466725 w 876300"/>
              <a:gd name="connsiteY0-458" fmla="*/ 0 h 1122363"/>
              <a:gd name="connsiteX1-459" fmla="*/ 320675 w 876300"/>
              <a:gd name="connsiteY1-460" fmla="*/ 111125 h 1122363"/>
              <a:gd name="connsiteX2-461" fmla="*/ 139700 w 876300"/>
              <a:gd name="connsiteY2-462" fmla="*/ 269875 h 1122363"/>
              <a:gd name="connsiteX3-463" fmla="*/ 22225 w 876300"/>
              <a:gd name="connsiteY3-464" fmla="*/ 393700 h 1122363"/>
              <a:gd name="connsiteX4-465" fmla="*/ 0 w 876300"/>
              <a:gd name="connsiteY4-466" fmla="*/ 460375 h 1122363"/>
              <a:gd name="connsiteX5-467" fmla="*/ 53975 w 876300"/>
              <a:gd name="connsiteY5-468" fmla="*/ 504825 h 1122363"/>
              <a:gd name="connsiteX6-469" fmla="*/ 323850 w 876300"/>
              <a:gd name="connsiteY6-470" fmla="*/ 631825 h 1122363"/>
              <a:gd name="connsiteX7-471" fmla="*/ 454025 w 876300"/>
              <a:gd name="connsiteY7-472" fmla="*/ 758825 h 1122363"/>
              <a:gd name="connsiteX8-473" fmla="*/ 454025 w 876300"/>
              <a:gd name="connsiteY8-474" fmla="*/ 962025 h 1122363"/>
              <a:gd name="connsiteX9-475" fmla="*/ 346075 w 876300"/>
              <a:gd name="connsiteY9-476" fmla="*/ 1069975 h 1122363"/>
              <a:gd name="connsiteX10-477" fmla="*/ 223838 w 876300"/>
              <a:gd name="connsiteY10-478" fmla="*/ 1122363 h 1122363"/>
              <a:gd name="connsiteX11-479" fmla="*/ 403225 w 876300"/>
              <a:gd name="connsiteY11-480" fmla="*/ 1082675 h 1122363"/>
              <a:gd name="connsiteX12-481" fmla="*/ 857250 w 876300"/>
              <a:gd name="connsiteY12-482" fmla="*/ 393700 h 1122363"/>
              <a:gd name="connsiteX13-483" fmla="*/ 850900 w 876300"/>
              <a:gd name="connsiteY13-484" fmla="*/ 390525 h 1122363"/>
              <a:gd name="connsiteX14-485" fmla="*/ 876300 w 876300"/>
              <a:gd name="connsiteY14-486" fmla="*/ 292100 h 1122363"/>
              <a:gd name="connsiteX15-487" fmla="*/ 841375 w 876300"/>
              <a:gd name="connsiteY15-488" fmla="*/ 149225 h 1122363"/>
              <a:gd name="connsiteX16-489" fmla="*/ 727075 w 876300"/>
              <a:gd name="connsiteY16-490" fmla="*/ 53975 h 1122363"/>
              <a:gd name="connsiteX17-491" fmla="*/ 577850 w 876300"/>
              <a:gd name="connsiteY17-492" fmla="*/ 0 h 1122363"/>
              <a:gd name="connsiteX18-493" fmla="*/ 466725 w 876300"/>
              <a:gd name="connsiteY18-494" fmla="*/ 0 h 1122363"/>
              <a:gd name="connsiteX0-495" fmla="*/ 466725 w 876300"/>
              <a:gd name="connsiteY0-496" fmla="*/ 0 h 1122363"/>
              <a:gd name="connsiteX1-497" fmla="*/ 320675 w 876300"/>
              <a:gd name="connsiteY1-498" fmla="*/ 111125 h 1122363"/>
              <a:gd name="connsiteX2-499" fmla="*/ 139700 w 876300"/>
              <a:gd name="connsiteY2-500" fmla="*/ 269875 h 1122363"/>
              <a:gd name="connsiteX3-501" fmla="*/ 22225 w 876300"/>
              <a:gd name="connsiteY3-502" fmla="*/ 393700 h 1122363"/>
              <a:gd name="connsiteX4-503" fmla="*/ 0 w 876300"/>
              <a:gd name="connsiteY4-504" fmla="*/ 460375 h 1122363"/>
              <a:gd name="connsiteX5-505" fmla="*/ 53975 w 876300"/>
              <a:gd name="connsiteY5-506" fmla="*/ 504825 h 1122363"/>
              <a:gd name="connsiteX6-507" fmla="*/ 323850 w 876300"/>
              <a:gd name="connsiteY6-508" fmla="*/ 631825 h 1122363"/>
              <a:gd name="connsiteX7-509" fmla="*/ 454025 w 876300"/>
              <a:gd name="connsiteY7-510" fmla="*/ 758825 h 1122363"/>
              <a:gd name="connsiteX8-511" fmla="*/ 454025 w 876300"/>
              <a:gd name="connsiteY8-512" fmla="*/ 962025 h 1122363"/>
              <a:gd name="connsiteX9-513" fmla="*/ 346075 w 876300"/>
              <a:gd name="connsiteY9-514" fmla="*/ 1069975 h 1122363"/>
              <a:gd name="connsiteX10-515" fmla="*/ 223838 w 876300"/>
              <a:gd name="connsiteY10-516" fmla="*/ 1122363 h 1122363"/>
              <a:gd name="connsiteX11-517" fmla="*/ 386556 w 876300"/>
              <a:gd name="connsiteY11-518" fmla="*/ 1063625 h 1122363"/>
              <a:gd name="connsiteX12-519" fmla="*/ 857250 w 876300"/>
              <a:gd name="connsiteY12-520" fmla="*/ 393700 h 1122363"/>
              <a:gd name="connsiteX13-521" fmla="*/ 850900 w 876300"/>
              <a:gd name="connsiteY13-522" fmla="*/ 390525 h 1122363"/>
              <a:gd name="connsiteX14-523" fmla="*/ 876300 w 876300"/>
              <a:gd name="connsiteY14-524" fmla="*/ 292100 h 1122363"/>
              <a:gd name="connsiteX15-525" fmla="*/ 841375 w 876300"/>
              <a:gd name="connsiteY15-526" fmla="*/ 149225 h 1122363"/>
              <a:gd name="connsiteX16-527" fmla="*/ 727075 w 876300"/>
              <a:gd name="connsiteY16-528" fmla="*/ 53975 h 1122363"/>
              <a:gd name="connsiteX17-529" fmla="*/ 577850 w 876300"/>
              <a:gd name="connsiteY17-530" fmla="*/ 0 h 1122363"/>
              <a:gd name="connsiteX18-531" fmla="*/ 466725 w 876300"/>
              <a:gd name="connsiteY18-532" fmla="*/ 0 h 1122363"/>
              <a:gd name="connsiteX0-533" fmla="*/ 466725 w 876300"/>
              <a:gd name="connsiteY0-534" fmla="*/ 0 h 1122363"/>
              <a:gd name="connsiteX1-535" fmla="*/ 320675 w 876300"/>
              <a:gd name="connsiteY1-536" fmla="*/ 111125 h 1122363"/>
              <a:gd name="connsiteX2-537" fmla="*/ 139700 w 876300"/>
              <a:gd name="connsiteY2-538" fmla="*/ 269875 h 1122363"/>
              <a:gd name="connsiteX3-539" fmla="*/ 22225 w 876300"/>
              <a:gd name="connsiteY3-540" fmla="*/ 393700 h 1122363"/>
              <a:gd name="connsiteX4-541" fmla="*/ 0 w 876300"/>
              <a:gd name="connsiteY4-542" fmla="*/ 460375 h 1122363"/>
              <a:gd name="connsiteX5-543" fmla="*/ 53975 w 876300"/>
              <a:gd name="connsiteY5-544" fmla="*/ 504825 h 1122363"/>
              <a:gd name="connsiteX6-545" fmla="*/ 323850 w 876300"/>
              <a:gd name="connsiteY6-546" fmla="*/ 631825 h 1122363"/>
              <a:gd name="connsiteX7-547" fmla="*/ 454025 w 876300"/>
              <a:gd name="connsiteY7-548" fmla="*/ 758825 h 1122363"/>
              <a:gd name="connsiteX8-549" fmla="*/ 454025 w 876300"/>
              <a:gd name="connsiteY8-550" fmla="*/ 962025 h 1122363"/>
              <a:gd name="connsiteX9-551" fmla="*/ 346075 w 876300"/>
              <a:gd name="connsiteY9-552" fmla="*/ 1069975 h 1122363"/>
              <a:gd name="connsiteX10-553" fmla="*/ 223838 w 876300"/>
              <a:gd name="connsiteY10-554" fmla="*/ 1122363 h 1122363"/>
              <a:gd name="connsiteX11-555" fmla="*/ 422275 w 876300"/>
              <a:gd name="connsiteY11-556" fmla="*/ 1030288 h 1122363"/>
              <a:gd name="connsiteX12-557" fmla="*/ 857250 w 876300"/>
              <a:gd name="connsiteY12-558" fmla="*/ 393700 h 1122363"/>
              <a:gd name="connsiteX13-559" fmla="*/ 850900 w 876300"/>
              <a:gd name="connsiteY13-560" fmla="*/ 390525 h 1122363"/>
              <a:gd name="connsiteX14-561" fmla="*/ 876300 w 876300"/>
              <a:gd name="connsiteY14-562" fmla="*/ 292100 h 1122363"/>
              <a:gd name="connsiteX15-563" fmla="*/ 841375 w 876300"/>
              <a:gd name="connsiteY15-564" fmla="*/ 149225 h 1122363"/>
              <a:gd name="connsiteX16-565" fmla="*/ 727075 w 876300"/>
              <a:gd name="connsiteY16-566" fmla="*/ 53975 h 1122363"/>
              <a:gd name="connsiteX17-567" fmla="*/ 577850 w 876300"/>
              <a:gd name="connsiteY17-568" fmla="*/ 0 h 1122363"/>
              <a:gd name="connsiteX18-569" fmla="*/ 466725 w 876300"/>
              <a:gd name="connsiteY18-570" fmla="*/ 0 h 1122363"/>
              <a:gd name="connsiteX0-571" fmla="*/ 466725 w 876300"/>
              <a:gd name="connsiteY0-572" fmla="*/ 0 h 1122363"/>
              <a:gd name="connsiteX1-573" fmla="*/ 320675 w 876300"/>
              <a:gd name="connsiteY1-574" fmla="*/ 111125 h 1122363"/>
              <a:gd name="connsiteX2-575" fmla="*/ 139700 w 876300"/>
              <a:gd name="connsiteY2-576" fmla="*/ 269875 h 1122363"/>
              <a:gd name="connsiteX3-577" fmla="*/ 22225 w 876300"/>
              <a:gd name="connsiteY3-578" fmla="*/ 393700 h 1122363"/>
              <a:gd name="connsiteX4-579" fmla="*/ 0 w 876300"/>
              <a:gd name="connsiteY4-580" fmla="*/ 460375 h 1122363"/>
              <a:gd name="connsiteX5-581" fmla="*/ 53975 w 876300"/>
              <a:gd name="connsiteY5-582" fmla="*/ 504825 h 1122363"/>
              <a:gd name="connsiteX6-583" fmla="*/ 323850 w 876300"/>
              <a:gd name="connsiteY6-584" fmla="*/ 631825 h 1122363"/>
              <a:gd name="connsiteX7-585" fmla="*/ 454025 w 876300"/>
              <a:gd name="connsiteY7-586" fmla="*/ 758825 h 1122363"/>
              <a:gd name="connsiteX8-587" fmla="*/ 454025 w 876300"/>
              <a:gd name="connsiteY8-588" fmla="*/ 962025 h 1122363"/>
              <a:gd name="connsiteX9-589" fmla="*/ 346075 w 876300"/>
              <a:gd name="connsiteY9-590" fmla="*/ 1069975 h 1122363"/>
              <a:gd name="connsiteX10-591" fmla="*/ 223838 w 876300"/>
              <a:gd name="connsiteY10-592" fmla="*/ 1122363 h 1122363"/>
              <a:gd name="connsiteX11-593" fmla="*/ 422275 w 876300"/>
              <a:gd name="connsiteY11-594" fmla="*/ 1030288 h 1122363"/>
              <a:gd name="connsiteX12-595" fmla="*/ 857250 w 876300"/>
              <a:gd name="connsiteY12-596" fmla="*/ 393700 h 1122363"/>
              <a:gd name="connsiteX13-597" fmla="*/ 860425 w 876300"/>
              <a:gd name="connsiteY13-598" fmla="*/ 385763 h 1122363"/>
              <a:gd name="connsiteX14-599" fmla="*/ 876300 w 876300"/>
              <a:gd name="connsiteY14-600" fmla="*/ 292100 h 1122363"/>
              <a:gd name="connsiteX15-601" fmla="*/ 841375 w 876300"/>
              <a:gd name="connsiteY15-602" fmla="*/ 149225 h 1122363"/>
              <a:gd name="connsiteX16-603" fmla="*/ 727075 w 876300"/>
              <a:gd name="connsiteY16-604" fmla="*/ 53975 h 1122363"/>
              <a:gd name="connsiteX17-605" fmla="*/ 577850 w 876300"/>
              <a:gd name="connsiteY17-606" fmla="*/ 0 h 1122363"/>
              <a:gd name="connsiteX18-607" fmla="*/ 466725 w 876300"/>
              <a:gd name="connsiteY18-608" fmla="*/ 0 h 1122363"/>
              <a:gd name="connsiteX0-609" fmla="*/ 466725 w 876300"/>
              <a:gd name="connsiteY0-610" fmla="*/ 0 h 1122363"/>
              <a:gd name="connsiteX1-611" fmla="*/ 320675 w 876300"/>
              <a:gd name="connsiteY1-612" fmla="*/ 111125 h 1122363"/>
              <a:gd name="connsiteX2-613" fmla="*/ 139700 w 876300"/>
              <a:gd name="connsiteY2-614" fmla="*/ 269875 h 1122363"/>
              <a:gd name="connsiteX3-615" fmla="*/ 22225 w 876300"/>
              <a:gd name="connsiteY3-616" fmla="*/ 393700 h 1122363"/>
              <a:gd name="connsiteX4-617" fmla="*/ 0 w 876300"/>
              <a:gd name="connsiteY4-618" fmla="*/ 460375 h 1122363"/>
              <a:gd name="connsiteX5-619" fmla="*/ 53975 w 876300"/>
              <a:gd name="connsiteY5-620" fmla="*/ 504825 h 1122363"/>
              <a:gd name="connsiteX6-621" fmla="*/ 323850 w 876300"/>
              <a:gd name="connsiteY6-622" fmla="*/ 631825 h 1122363"/>
              <a:gd name="connsiteX7-623" fmla="*/ 454025 w 876300"/>
              <a:gd name="connsiteY7-624" fmla="*/ 758825 h 1122363"/>
              <a:gd name="connsiteX8-625" fmla="*/ 454025 w 876300"/>
              <a:gd name="connsiteY8-626" fmla="*/ 962025 h 1122363"/>
              <a:gd name="connsiteX9-627" fmla="*/ 346075 w 876300"/>
              <a:gd name="connsiteY9-628" fmla="*/ 1069975 h 1122363"/>
              <a:gd name="connsiteX10-629" fmla="*/ 223838 w 876300"/>
              <a:gd name="connsiteY10-630" fmla="*/ 1122363 h 1122363"/>
              <a:gd name="connsiteX11-631" fmla="*/ 422275 w 876300"/>
              <a:gd name="connsiteY11-632" fmla="*/ 1030288 h 1122363"/>
              <a:gd name="connsiteX12-633" fmla="*/ 857250 w 876300"/>
              <a:gd name="connsiteY12-634" fmla="*/ 393700 h 1122363"/>
              <a:gd name="connsiteX13-635" fmla="*/ 869950 w 876300"/>
              <a:gd name="connsiteY13-636" fmla="*/ 376238 h 1122363"/>
              <a:gd name="connsiteX14-637" fmla="*/ 876300 w 876300"/>
              <a:gd name="connsiteY14-638" fmla="*/ 292100 h 1122363"/>
              <a:gd name="connsiteX15-639" fmla="*/ 841375 w 876300"/>
              <a:gd name="connsiteY15-640" fmla="*/ 149225 h 1122363"/>
              <a:gd name="connsiteX16-641" fmla="*/ 727075 w 876300"/>
              <a:gd name="connsiteY16-642" fmla="*/ 53975 h 1122363"/>
              <a:gd name="connsiteX17-643" fmla="*/ 577850 w 876300"/>
              <a:gd name="connsiteY17-644" fmla="*/ 0 h 1122363"/>
              <a:gd name="connsiteX18-645" fmla="*/ 466725 w 876300"/>
              <a:gd name="connsiteY18-646" fmla="*/ 0 h 1122363"/>
              <a:gd name="connsiteX0-647" fmla="*/ 466725 w 876300"/>
              <a:gd name="connsiteY0-648" fmla="*/ 0 h 1122363"/>
              <a:gd name="connsiteX1-649" fmla="*/ 320675 w 876300"/>
              <a:gd name="connsiteY1-650" fmla="*/ 111125 h 1122363"/>
              <a:gd name="connsiteX2-651" fmla="*/ 139700 w 876300"/>
              <a:gd name="connsiteY2-652" fmla="*/ 269875 h 1122363"/>
              <a:gd name="connsiteX3-653" fmla="*/ 22225 w 876300"/>
              <a:gd name="connsiteY3-654" fmla="*/ 393700 h 1122363"/>
              <a:gd name="connsiteX4-655" fmla="*/ 0 w 876300"/>
              <a:gd name="connsiteY4-656" fmla="*/ 460375 h 1122363"/>
              <a:gd name="connsiteX5-657" fmla="*/ 53975 w 876300"/>
              <a:gd name="connsiteY5-658" fmla="*/ 504825 h 1122363"/>
              <a:gd name="connsiteX6-659" fmla="*/ 323850 w 876300"/>
              <a:gd name="connsiteY6-660" fmla="*/ 631825 h 1122363"/>
              <a:gd name="connsiteX7-661" fmla="*/ 454025 w 876300"/>
              <a:gd name="connsiteY7-662" fmla="*/ 758825 h 1122363"/>
              <a:gd name="connsiteX8-663" fmla="*/ 454025 w 876300"/>
              <a:gd name="connsiteY8-664" fmla="*/ 962025 h 1122363"/>
              <a:gd name="connsiteX9-665" fmla="*/ 346075 w 876300"/>
              <a:gd name="connsiteY9-666" fmla="*/ 1069975 h 1122363"/>
              <a:gd name="connsiteX10-667" fmla="*/ 223838 w 876300"/>
              <a:gd name="connsiteY10-668" fmla="*/ 1122363 h 1122363"/>
              <a:gd name="connsiteX11-669" fmla="*/ 422275 w 876300"/>
              <a:gd name="connsiteY11-670" fmla="*/ 1030288 h 1122363"/>
              <a:gd name="connsiteX12-671" fmla="*/ 869950 w 876300"/>
              <a:gd name="connsiteY12-672" fmla="*/ 376238 h 1122363"/>
              <a:gd name="connsiteX13-673" fmla="*/ 876300 w 876300"/>
              <a:gd name="connsiteY13-674" fmla="*/ 292100 h 1122363"/>
              <a:gd name="connsiteX14-675" fmla="*/ 841375 w 876300"/>
              <a:gd name="connsiteY14-676" fmla="*/ 149225 h 1122363"/>
              <a:gd name="connsiteX15-677" fmla="*/ 727075 w 876300"/>
              <a:gd name="connsiteY15-678" fmla="*/ 53975 h 1122363"/>
              <a:gd name="connsiteX16-679" fmla="*/ 577850 w 876300"/>
              <a:gd name="connsiteY16-680" fmla="*/ 0 h 1122363"/>
              <a:gd name="connsiteX17-681" fmla="*/ 466725 w 876300"/>
              <a:gd name="connsiteY17-682" fmla="*/ 0 h 1122363"/>
              <a:gd name="connsiteX0-683" fmla="*/ 466725 w 876300"/>
              <a:gd name="connsiteY0-684" fmla="*/ 0 h 1122363"/>
              <a:gd name="connsiteX1-685" fmla="*/ 320675 w 876300"/>
              <a:gd name="connsiteY1-686" fmla="*/ 111125 h 1122363"/>
              <a:gd name="connsiteX2-687" fmla="*/ 139700 w 876300"/>
              <a:gd name="connsiteY2-688" fmla="*/ 269875 h 1122363"/>
              <a:gd name="connsiteX3-689" fmla="*/ 22225 w 876300"/>
              <a:gd name="connsiteY3-690" fmla="*/ 393700 h 1122363"/>
              <a:gd name="connsiteX4-691" fmla="*/ 0 w 876300"/>
              <a:gd name="connsiteY4-692" fmla="*/ 460375 h 1122363"/>
              <a:gd name="connsiteX5-693" fmla="*/ 53975 w 876300"/>
              <a:gd name="connsiteY5-694" fmla="*/ 504825 h 1122363"/>
              <a:gd name="connsiteX6-695" fmla="*/ 323850 w 876300"/>
              <a:gd name="connsiteY6-696" fmla="*/ 631825 h 1122363"/>
              <a:gd name="connsiteX7-697" fmla="*/ 454025 w 876300"/>
              <a:gd name="connsiteY7-698" fmla="*/ 758825 h 1122363"/>
              <a:gd name="connsiteX8-699" fmla="*/ 454025 w 876300"/>
              <a:gd name="connsiteY8-700" fmla="*/ 962025 h 1122363"/>
              <a:gd name="connsiteX9-701" fmla="*/ 346075 w 876300"/>
              <a:gd name="connsiteY9-702" fmla="*/ 1069975 h 1122363"/>
              <a:gd name="connsiteX10-703" fmla="*/ 223838 w 876300"/>
              <a:gd name="connsiteY10-704" fmla="*/ 1122363 h 1122363"/>
              <a:gd name="connsiteX11-705" fmla="*/ 422275 w 876300"/>
              <a:gd name="connsiteY11-706" fmla="*/ 1030288 h 1122363"/>
              <a:gd name="connsiteX12-707" fmla="*/ 869950 w 876300"/>
              <a:gd name="connsiteY12-708" fmla="*/ 376238 h 1122363"/>
              <a:gd name="connsiteX13-709" fmla="*/ 876300 w 876300"/>
              <a:gd name="connsiteY13-710" fmla="*/ 292100 h 1122363"/>
              <a:gd name="connsiteX14-711" fmla="*/ 841375 w 876300"/>
              <a:gd name="connsiteY14-712" fmla="*/ 149225 h 1122363"/>
              <a:gd name="connsiteX15-713" fmla="*/ 727075 w 876300"/>
              <a:gd name="connsiteY15-714" fmla="*/ 53975 h 1122363"/>
              <a:gd name="connsiteX16-715" fmla="*/ 577850 w 876300"/>
              <a:gd name="connsiteY16-716" fmla="*/ 0 h 1122363"/>
              <a:gd name="connsiteX17-717" fmla="*/ 466725 w 876300"/>
              <a:gd name="connsiteY17-718" fmla="*/ 0 h 1122363"/>
              <a:gd name="connsiteX0-719" fmla="*/ 466725 w 876311"/>
              <a:gd name="connsiteY0-720" fmla="*/ 0 h 1122363"/>
              <a:gd name="connsiteX1-721" fmla="*/ 320675 w 876311"/>
              <a:gd name="connsiteY1-722" fmla="*/ 111125 h 1122363"/>
              <a:gd name="connsiteX2-723" fmla="*/ 139700 w 876311"/>
              <a:gd name="connsiteY2-724" fmla="*/ 269875 h 1122363"/>
              <a:gd name="connsiteX3-725" fmla="*/ 22225 w 876311"/>
              <a:gd name="connsiteY3-726" fmla="*/ 393700 h 1122363"/>
              <a:gd name="connsiteX4-727" fmla="*/ 0 w 876311"/>
              <a:gd name="connsiteY4-728" fmla="*/ 460375 h 1122363"/>
              <a:gd name="connsiteX5-729" fmla="*/ 53975 w 876311"/>
              <a:gd name="connsiteY5-730" fmla="*/ 504825 h 1122363"/>
              <a:gd name="connsiteX6-731" fmla="*/ 323850 w 876311"/>
              <a:gd name="connsiteY6-732" fmla="*/ 631825 h 1122363"/>
              <a:gd name="connsiteX7-733" fmla="*/ 454025 w 876311"/>
              <a:gd name="connsiteY7-734" fmla="*/ 758825 h 1122363"/>
              <a:gd name="connsiteX8-735" fmla="*/ 454025 w 876311"/>
              <a:gd name="connsiteY8-736" fmla="*/ 962025 h 1122363"/>
              <a:gd name="connsiteX9-737" fmla="*/ 346075 w 876311"/>
              <a:gd name="connsiteY9-738" fmla="*/ 1069975 h 1122363"/>
              <a:gd name="connsiteX10-739" fmla="*/ 223838 w 876311"/>
              <a:gd name="connsiteY10-740" fmla="*/ 1122363 h 1122363"/>
              <a:gd name="connsiteX11-741" fmla="*/ 422275 w 876311"/>
              <a:gd name="connsiteY11-742" fmla="*/ 1030288 h 1122363"/>
              <a:gd name="connsiteX12-743" fmla="*/ 869950 w 876311"/>
              <a:gd name="connsiteY12-744" fmla="*/ 376238 h 1122363"/>
              <a:gd name="connsiteX13-745" fmla="*/ 876300 w 876311"/>
              <a:gd name="connsiteY13-746" fmla="*/ 292100 h 1122363"/>
              <a:gd name="connsiteX14-747" fmla="*/ 841375 w 876311"/>
              <a:gd name="connsiteY14-748" fmla="*/ 149225 h 1122363"/>
              <a:gd name="connsiteX15-749" fmla="*/ 727075 w 876311"/>
              <a:gd name="connsiteY15-750" fmla="*/ 53975 h 1122363"/>
              <a:gd name="connsiteX16-751" fmla="*/ 577850 w 876311"/>
              <a:gd name="connsiteY16-752" fmla="*/ 0 h 1122363"/>
              <a:gd name="connsiteX17-753" fmla="*/ 466725 w 876311"/>
              <a:gd name="connsiteY17-754" fmla="*/ 0 h 1122363"/>
              <a:gd name="connsiteX0-755" fmla="*/ 466725 w 876311"/>
              <a:gd name="connsiteY0-756" fmla="*/ 0 h 1122363"/>
              <a:gd name="connsiteX1-757" fmla="*/ 320675 w 876311"/>
              <a:gd name="connsiteY1-758" fmla="*/ 111125 h 1122363"/>
              <a:gd name="connsiteX2-759" fmla="*/ 139700 w 876311"/>
              <a:gd name="connsiteY2-760" fmla="*/ 269875 h 1122363"/>
              <a:gd name="connsiteX3-761" fmla="*/ 22225 w 876311"/>
              <a:gd name="connsiteY3-762" fmla="*/ 393700 h 1122363"/>
              <a:gd name="connsiteX4-763" fmla="*/ 0 w 876311"/>
              <a:gd name="connsiteY4-764" fmla="*/ 460375 h 1122363"/>
              <a:gd name="connsiteX5-765" fmla="*/ 53975 w 876311"/>
              <a:gd name="connsiteY5-766" fmla="*/ 504825 h 1122363"/>
              <a:gd name="connsiteX6-767" fmla="*/ 323850 w 876311"/>
              <a:gd name="connsiteY6-768" fmla="*/ 631825 h 1122363"/>
              <a:gd name="connsiteX7-769" fmla="*/ 454025 w 876311"/>
              <a:gd name="connsiteY7-770" fmla="*/ 758825 h 1122363"/>
              <a:gd name="connsiteX8-771" fmla="*/ 454025 w 876311"/>
              <a:gd name="connsiteY8-772" fmla="*/ 962025 h 1122363"/>
              <a:gd name="connsiteX9-773" fmla="*/ 346075 w 876311"/>
              <a:gd name="connsiteY9-774" fmla="*/ 1069975 h 1122363"/>
              <a:gd name="connsiteX10-775" fmla="*/ 223838 w 876311"/>
              <a:gd name="connsiteY10-776" fmla="*/ 1122363 h 1122363"/>
              <a:gd name="connsiteX11-777" fmla="*/ 422275 w 876311"/>
              <a:gd name="connsiteY11-778" fmla="*/ 1030288 h 1122363"/>
              <a:gd name="connsiteX12-779" fmla="*/ 869950 w 876311"/>
              <a:gd name="connsiteY12-780" fmla="*/ 376238 h 1122363"/>
              <a:gd name="connsiteX13-781" fmla="*/ 876300 w 876311"/>
              <a:gd name="connsiteY13-782" fmla="*/ 292100 h 1122363"/>
              <a:gd name="connsiteX14-783" fmla="*/ 841375 w 876311"/>
              <a:gd name="connsiteY14-784" fmla="*/ 149225 h 1122363"/>
              <a:gd name="connsiteX15-785" fmla="*/ 727075 w 876311"/>
              <a:gd name="connsiteY15-786" fmla="*/ 53975 h 1122363"/>
              <a:gd name="connsiteX16-787" fmla="*/ 577850 w 876311"/>
              <a:gd name="connsiteY16-788" fmla="*/ 0 h 1122363"/>
              <a:gd name="connsiteX17-789" fmla="*/ 466725 w 876311"/>
              <a:gd name="connsiteY17-790" fmla="*/ 0 h 1122363"/>
              <a:gd name="connsiteX0-791" fmla="*/ 466725 w 876311"/>
              <a:gd name="connsiteY0-792" fmla="*/ 0 h 1122363"/>
              <a:gd name="connsiteX1-793" fmla="*/ 320675 w 876311"/>
              <a:gd name="connsiteY1-794" fmla="*/ 111125 h 1122363"/>
              <a:gd name="connsiteX2-795" fmla="*/ 139700 w 876311"/>
              <a:gd name="connsiteY2-796" fmla="*/ 269875 h 1122363"/>
              <a:gd name="connsiteX3-797" fmla="*/ 22225 w 876311"/>
              <a:gd name="connsiteY3-798" fmla="*/ 393700 h 1122363"/>
              <a:gd name="connsiteX4-799" fmla="*/ 0 w 876311"/>
              <a:gd name="connsiteY4-800" fmla="*/ 460375 h 1122363"/>
              <a:gd name="connsiteX5-801" fmla="*/ 53975 w 876311"/>
              <a:gd name="connsiteY5-802" fmla="*/ 504825 h 1122363"/>
              <a:gd name="connsiteX6-803" fmla="*/ 323850 w 876311"/>
              <a:gd name="connsiteY6-804" fmla="*/ 631825 h 1122363"/>
              <a:gd name="connsiteX7-805" fmla="*/ 454025 w 876311"/>
              <a:gd name="connsiteY7-806" fmla="*/ 758825 h 1122363"/>
              <a:gd name="connsiteX8-807" fmla="*/ 454025 w 876311"/>
              <a:gd name="connsiteY8-808" fmla="*/ 962025 h 1122363"/>
              <a:gd name="connsiteX9-809" fmla="*/ 346075 w 876311"/>
              <a:gd name="connsiteY9-810" fmla="*/ 1069975 h 1122363"/>
              <a:gd name="connsiteX10-811" fmla="*/ 223838 w 876311"/>
              <a:gd name="connsiteY10-812" fmla="*/ 1122363 h 1122363"/>
              <a:gd name="connsiteX11-813" fmla="*/ 422275 w 876311"/>
              <a:gd name="connsiteY11-814" fmla="*/ 1030288 h 1122363"/>
              <a:gd name="connsiteX12-815" fmla="*/ 869950 w 876311"/>
              <a:gd name="connsiteY12-816" fmla="*/ 376238 h 1122363"/>
              <a:gd name="connsiteX13-817" fmla="*/ 876300 w 876311"/>
              <a:gd name="connsiteY13-818" fmla="*/ 292100 h 1122363"/>
              <a:gd name="connsiteX14-819" fmla="*/ 841375 w 876311"/>
              <a:gd name="connsiteY14-820" fmla="*/ 149225 h 1122363"/>
              <a:gd name="connsiteX15-821" fmla="*/ 727075 w 876311"/>
              <a:gd name="connsiteY15-822" fmla="*/ 53975 h 1122363"/>
              <a:gd name="connsiteX16-823" fmla="*/ 577850 w 876311"/>
              <a:gd name="connsiteY16-824" fmla="*/ 0 h 1122363"/>
              <a:gd name="connsiteX17-825" fmla="*/ 466725 w 876311"/>
              <a:gd name="connsiteY17-826" fmla="*/ 0 h 1122363"/>
              <a:gd name="connsiteX0-827" fmla="*/ 466725 w 876311"/>
              <a:gd name="connsiteY0-828" fmla="*/ 0 h 1122363"/>
              <a:gd name="connsiteX1-829" fmla="*/ 320675 w 876311"/>
              <a:gd name="connsiteY1-830" fmla="*/ 111125 h 1122363"/>
              <a:gd name="connsiteX2-831" fmla="*/ 139700 w 876311"/>
              <a:gd name="connsiteY2-832" fmla="*/ 269875 h 1122363"/>
              <a:gd name="connsiteX3-833" fmla="*/ 22225 w 876311"/>
              <a:gd name="connsiteY3-834" fmla="*/ 393700 h 1122363"/>
              <a:gd name="connsiteX4-835" fmla="*/ 0 w 876311"/>
              <a:gd name="connsiteY4-836" fmla="*/ 460375 h 1122363"/>
              <a:gd name="connsiteX5-837" fmla="*/ 53975 w 876311"/>
              <a:gd name="connsiteY5-838" fmla="*/ 504825 h 1122363"/>
              <a:gd name="connsiteX6-839" fmla="*/ 323850 w 876311"/>
              <a:gd name="connsiteY6-840" fmla="*/ 631825 h 1122363"/>
              <a:gd name="connsiteX7-841" fmla="*/ 454025 w 876311"/>
              <a:gd name="connsiteY7-842" fmla="*/ 758825 h 1122363"/>
              <a:gd name="connsiteX8-843" fmla="*/ 454025 w 876311"/>
              <a:gd name="connsiteY8-844" fmla="*/ 962025 h 1122363"/>
              <a:gd name="connsiteX9-845" fmla="*/ 346075 w 876311"/>
              <a:gd name="connsiteY9-846" fmla="*/ 1069975 h 1122363"/>
              <a:gd name="connsiteX10-847" fmla="*/ 223838 w 876311"/>
              <a:gd name="connsiteY10-848" fmla="*/ 1122363 h 1122363"/>
              <a:gd name="connsiteX11-849" fmla="*/ 422275 w 876311"/>
              <a:gd name="connsiteY11-850" fmla="*/ 1030288 h 1122363"/>
              <a:gd name="connsiteX12-851" fmla="*/ 869950 w 876311"/>
              <a:gd name="connsiteY12-852" fmla="*/ 376238 h 1122363"/>
              <a:gd name="connsiteX13-853" fmla="*/ 876300 w 876311"/>
              <a:gd name="connsiteY13-854" fmla="*/ 292100 h 1122363"/>
              <a:gd name="connsiteX14-855" fmla="*/ 841375 w 876311"/>
              <a:gd name="connsiteY14-856" fmla="*/ 149225 h 1122363"/>
              <a:gd name="connsiteX15-857" fmla="*/ 727075 w 876311"/>
              <a:gd name="connsiteY15-858" fmla="*/ 53975 h 1122363"/>
              <a:gd name="connsiteX16-859" fmla="*/ 577850 w 876311"/>
              <a:gd name="connsiteY16-860" fmla="*/ 0 h 1122363"/>
              <a:gd name="connsiteX17-861" fmla="*/ 466725 w 876311"/>
              <a:gd name="connsiteY17-862" fmla="*/ 0 h 1122363"/>
              <a:gd name="connsiteX0-863" fmla="*/ 466725 w 876311"/>
              <a:gd name="connsiteY0-864" fmla="*/ 0 h 1122363"/>
              <a:gd name="connsiteX1-865" fmla="*/ 320675 w 876311"/>
              <a:gd name="connsiteY1-866" fmla="*/ 111125 h 1122363"/>
              <a:gd name="connsiteX2-867" fmla="*/ 139700 w 876311"/>
              <a:gd name="connsiteY2-868" fmla="*/ 269875 h 1122363"/>
              <a:gd name="connsiteX3-869" fmla="*/ 22225 w 876311"/>
              <a:gd name="connsiteY3-870" fmla="*/ 393700 h 1122363"/>
              <a:gd name="connsiteX4-871" fmla="*/ 0 w 876311"/>
              <a:gd name="connsiteY4-872" fmla="*/ 460375 h 1122363"/>
              <a:gd name="connsiteX5-873" fmla="*/ 53975 w 876311"/>
              <a:gd name="connsiteY5-874" fmla="*/ 504825 h 1122363"/>
              <a:gd name="connsiteX6-875" fmla="*/ 323850 w 876311"/>
              <a:gd name="connsiteY6-876" fmla="*/ 631825 h 1122363"/>
              <a:gd name="connsiteX7-877" fmla="*/ 454025 w 876311"/>
              <a:gd name="connsiteY7-878" fmla="*/ 758825 h 1122363"/>
              <a:gd name="connsiteX8-879" fmla="*/ 454025 w 876311"/>
              <a:gd name="connsiteY8-880" fmla="*/ 962025 h 1122363"/>
              <a:gd name="connsiteX9-881" fmla="*/ 346075 w 876311"/>
              <a:gd name="connsiteY9-882" fmla="*/ 1069975 h 1122363"/>
              <a:gd name="connsiteX10-883" fmla="*/ 223838 w 876311"/>
              <a:gd name="connsiteY10-884" fmla="*/ 1122363 h 1122363"/>
              <a:gd name="connsiteX11-885" fmla="*/ 422275 w 876311"/>
              <a:gd name="connsiteY11-886" fmla="*/ 1030288 h 1122363"/>
              <a:gd name="connsiteX12-887" fmla="*/ 869950 w 876311"/>
              <a:gd name="connsiteY12-888" fmla="*/ 376238 h 1122363"/>
              <a:gd name="connsiteX13-889" fmla="*/ 876300 w 876311"/>
              <a:gd name="connsiteY13-890" fmla="*/ 292100 h 1122363"/>
              <a:gd name="connsiteX14-891" fmla="*/ 841375 w 876311"/>
              <a:gd name="connsiteY14-892" fmla="*/ 149225 h 1122363"/>
              <a:gd name="connsiteX15-893" fmla="*/ 727075 w 876311"/>
              <a:gd name="connsiteY15-894" fmla="*/ 53975 h 1122363"/>
              <a:gd name="connsiteX16-895" fmla="*/ 577850 w 876311"/>
              <a:gd name="connsiteY16-896" fmla="*/ 0 h 1122363"/>
              <a:gd name="connsiteX17-897" fmla="*/ 466725 w 876311"/>
              <a:gd name="connsiteY17-898" fmla="*/ 0 h 1122363"/>
              <a:gd name="connsiteX0-899" fmla="*/ 466725 w 876311"/>
              <a:gd name="connsiteY0-900" fmla="*/ 0 h 1122363"/>
              <a:gd name="connsiteX1-901" fmla="*/ 320675 w 876311"/>
              <a:gd name="connsiteY1-902" fmla="*/ 111125 h 1122363"/>
              <a:gd name="connsiteX2-903" fmla="*/ 139700 w 876311"/>
              <a:gd name="connsiteY2-904" fmla="*/ 269875 h 1122363"/>
              <a:gd name="connsiteX3-905" fmla="*/ 22225 w 876311"/>
              <a:gd name="connsiteY3-906" fmla="*/ 393700 h 1122363"/>
              <a:gd name="connsiteX4-907" fmla="*/ 0 w 876311"/>
              <a:gd name="connsiteY4-908" fmla="*/ 460375 h 1122363"/>
              <a:gd name="connsiteX5-909" fmla="*/ 53975 w 876311"/>
              <a:gd name="connsiteY5-910" fmla="*/ 504825 h 1122363"/>
              <a:gd name="connsiteX6-911" fmla="*/ 323850 w 876311"/>
              <a:gd name="connsiteY6-912" fmla="*/ 631825 h 1122363"/>
              <a:gd name="connsiteX7-913" fmla="*/ 454025 w 876311"/>
              <a:gd name="connsiteY7-914" fmla="*/ 758825 h 1122363"/>
              <a:gd name="connsiteX8-915" fmla="*/ 454025 w 876311"/>
              <a:gd name="connsiteY8-916" fmla="*/ 962025 h 1122363"/>
              <a:gd name="connsiteX9-917" fmla="*/ 346075 w 876311"/>
              <a:gd name="connsiteY9-918" fmla="*/ 1069975 h 1122363"/>
              <a:gd name="connsiteX10-919" fmla="*/ 223838 w 876311"/>
              <a:gd name="connsiteY10-920" fmla="*/ 1122363 h 1122363"/>
              <a:gd name="connsiteX11-921" fmla="*/ 422275 w 876311"/>
              <a:gd name="connsiteY11-922" fmla="*/ 1030288 h 1122363"/>
              <a:gd name="connsiteX12-923" fmla="*/ 869950 w 876311"/>
              <a:gd name="connsiteY12-924" fmla="*/ 376238 h 1122363"/>
              <a:gd name="connsiteX13-925" fmla="*/ 876300 w 876311"/>
              <a:gd name="connsiteY13-926" fmla="*/ 292100 h 1122363"/>
              <a:gd name="connsiteX14-927" fmla="*/ 841375 w 876311"/>
              <a:gd name="connsiteY14-928" fmla="*/ 149225 h 1122363"/>
              <a:gd name="connsiteX15-929" fmla="*/ 727075 w 876311"/>
              <a:gd name="connsiteY15-930" fmla="*/ 53975 h 1122363"/>
              <a:gd name="connsiteX16-931" fmla="*/ 577850 w 876311"/>
              <a:gd name="connsiteY16-932" fmla="*/ 0 h 1122363"/>
              <a:gd name="connsiteX17-933" fmla="*/ 466725 w 876311"/>
              <a:gd name="connsiteY17-934" fmla="*/ 0 h 1122363"/>
              <a:gd name="connsiteX0-935" fmla="*/ 466725 w 876311"/>
              <a:gd name="connsiteY0-936" fmla="*/ 3175 h 1125538"/>
              <a:gd name="connsiteX1-937" fmla="*/ 320675 w 876311"/>
              <a:gd name="connsiteY1-938" fmla="*/ 114300 h 1125538"/>
              <a:gd name="connsiteX2-939" fmla="*/ 139700 w 876311"/>
              <a:gd name="connsiteY2-940" fmla="*/ 273050 h 1125538"/>
              <a:gd name="connsiteX3-941" fmla="*/ 22225 w 876311"/>
              <a:gd name="connsiteY3-942" fmla="*/ 396875 h 1125538"/>
              <a:gd name="connsiteX4-943" fmla="*/ 0 w 876311"/>
              <a:gd name="connsiteY4-944" fmla="*/ 463550 h 1125538"/>
              <a:gd name="connsiteX5-945" fmla="*/ 53975 w 876311"/>
              <a:gd name="connsiteY5-946" fmla="*/ 508000 h 1125538"/>
              <a:gd name="connsiteX6-947" fmla="*/ 323850 w 876311"/>
              <a:gd name="connsiteY6-948" fmla="*/ 635000 h 1125538"/>
              <a:gd name="connsiteX7-949" fmla="*/ 454025 w 876311"/>
              <a:gd name="connsiteY7-950" fmla="*/ 762000 h 1125538"/>
              <a:gd name="connsiteX8-951" fmla="*/ 454025 w 876311"/>
              <a:gd name="connsiteY8-952" fmla="*/ 965200 h 1125538"/>
              <a:gd name="connsiteX9-953" fmla="*/ 346075 w 876311"/>
              <a:gd name="connsiteY9-954" fmla="*/ 1073150 h 1125538"/>
              <a:gd name="connsiteX10-955" fmla="*/ 223838 w 876311"/>
              <a:gd name="connsiteY10-956" fmla="*/ 1125538 h 1125538"/>
              <a:gd name="connsiteX11-957" fmla="*/ 422275 w 876311"/>
              <a:gd name="connsiteY11-958" fmla="*/ 1033463 h 1125538"/>
              <a:gd name="connsiteX12-959" fmla="*/ 869950 w 876311"/>
              <a:gd name="connsiteY12-960" fmla="*/ 379413 h 1125538"/>
              <a:gd name="connsiteX13-961" fmla="*/ 876300 w 876311"/>
              <a:gd name="connsiteY13-962" fmla="*/ 295275 h 1125538"/>
              <a:gd name="connsiteX14-963" fmla="*/ 841375 w 876311"/>
              <a:gd name="connsiteY14-964" fmla="*/ 152400 h 1125538"/>
              <a:gd name="connsiteX15-965" fmla="*/ 727075 w 876311"/>
              <a:gd name="connsiteY15-966" fmla="*/ 57150 h 1125538"/>
              <a:gd name="connsiteX16-967" fmla="*/ 577850 w 876311"/>
              <a:gd name="connsiteY16-968" fmla="*/ 3175 h 1125538"/>
              <a:gd name="connsiteX17-969" fmla="*/ 466725 w 876311"/>
              <a:gd name="connsiteY17-970" fmla="*/ 3175 h 1125538"/>
              <a:gd name="connsiteX0-971" fmla="*/ 466725 w 876311"/>
              <a:gd name="connsiteY0-972" fmla="*/ 5357 h 1127720"/>
              <a:gd name="connsiteX1-973" fmla="*/ 320675 w 876311"/>
              <a:gd name="connsiteY1-974" fmla="*/ 116482 h 1127720"/>
              <a:gd name="connsiteX2-975" fmla="*/ 139700 w 876311"/>
              <a:gd name="connsiteY2-976" fmla="*/ 275232 h 1127720"/>
              <a:gd name="connsiteX3-977" fmla="*/ 22225 w 876311"/>
              <a:gd name="connsiteY3-978" fmla="*/ 399057 h 1127720"/>
              <a:gd name="connsiteX4-979" fmla="*/ 0 w 876311"/>
              <a:gd name="connsiteY4-980" fmla="*/ 465732 h 1127720"/>
              <a:gd name="connsiteX5-981" fmla="*/ 53975 w 876311"/>
              <a:gd name="connsiteY5-982" fmla="*/ 510182 h 1127720"/>
              <a:gd name="connsiteX6-983" fmla="*/ 323850 w 876311"/>
              <a:gd name="connsiteY6-984" fmla="*/ 637182 h 1127720"/>
              <a:gd name="connsiteX7-985" fmla="*/ 454025 w 876311"/>
              <a:gd name="connsiteY7-986" fmla="*/ 764182 h 1127720"/>
              <a:gd name="connsiteX8-987" fmla="*/ 454025 w 876311"/>
              <a:gd name="connsiteY8-988" fmla="*/ 967382 h 1127720"/>
              <a:gd name="connsiteX9-989" fmla="*/ 346075 w 876311"/>
              <a:gd name="connsiteY9-990" fmla="*/ 1075332 h 1127720"/>
              <a:gd name="connsiteX10-991" fmla="*/ 223838 w 876311"/>
              <a:gd name="connsiteY10-992" fmla="*/ 1127720 h 1127720"/>
              <a:gd name="connsiteX11-993" fmla="*/ 422275 w 876311"/>
              <a:gd name="connsiteY11-994" fmla="*/ 1035645 h 1127720"/>
              <a:gd name="connsiteX12-995" fmla="*/ 869950 w 876311"/>
              <a:gd name="connsiteY12-996" fmla="*/ 381595 h 1127720"/>
              <a:gd name="connsiteX13-997" fmla="*/ 876300 w 876311"/>
              <a:gd name="connsiteY13-998" fmla="*/ 297457 h 1127720"/>
              <a:gd name="connsiteX14-999" fmla="*/ 841375 w 876311"/>
              <a:gd name="connsiteY14-1000" fmla="*/ 154582 h 1127720"/>
              <a:gd name="connsiteX15-1001" fmla="*/ 727075 w 876311"/>
              <a:gd name="connsiteY15-1002" fmla="*/ 59332 h 1127720"/>
              <a:gd name="connsiteX16-1003" fmla="*/ 577850 w 876311"/>
              <a:gd name="connsiteY16-1004" fmla="*/ 5357 h 1127720"/>
              <a:gd name="connsiteX17-1005" fmla="*/ 466725 w 876311"/>
              <a:gd name="connsiteY17-1006" fmla="*/ 5357 h 112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876311" h="1127720">
                <a:moveTo>
                  <a:pt x="466725" y="5357"/>
                </a:moveTo>
                <a:lnTo>
                  <a:pt x="320675" y="116482"/>
                </a:lnTo>
                <a:lnTo>
                  <a:pt x="139700" y="275232"/>
                </a:lnTo>
                <a:lnTo>
                  <a:pt x="22225" y="399057"/>
                </a:lnTo>
                <a:lnTo>
                  <a:pt x="0" y="465732"/>
                </a:lnTo>
                <a:lnTo>
                  <a:pt x="53975" y="510182"/>
                </a:lnTo>
                <a:lnTo>
                  <a:pt x="323850" y="637182"/>
                </a:lnTo>
                <a:lnTo>
                  <a:pt x="454025" y="764182"/>
                </a:lnTo>
                <a:lnTo>
                  <a:pt x="454025" y="967382"/>
                </a:lnTo>
                <a:lnTo>
                  <a:pt x="346075" y="1075332"/>
                </a:lnTo>
                <a:lnTo>
                  <a:pt x="223838" y="1127720"/>
                </a:lnTo>
                <a:lnTo>
                  <a:pt x="422275" y="1035645"/>
                </a:lnTo>
                <a:lnTo>
                  <a:pt x="869950" y="381595"/>
                </a:lnTo>
                <a:cubicBezTo>
                  <a:pt x="872067" y="353549"/>
                  <a:pt x="876564" y="351697"/>
                  <a:pt x="876300" y="297457"/>
                </a:cubicBezTo>
                <a:cubicBezTo>
                  <a:pt x="867039" y="223638"/>
                  <a:pt x="874448" y="242688"/>
                  <a:pt x="841375" y="154582"/>
                </a:cubicBezTo>
                <a:cubicBezTo>
                  <a:pt x="793750" y="101400"/>
                  <a:pt x="777082" y="91082"/>
                  <a:pt x="727075" y="59332"/>
                </a:cubicBezTo>
                <a:cubicBezTo>
                  <a:pt x="672570" y="27052"/>
                  <a:pt x="651404" y="18586"/>
                  <a:pt x="577850" y="5357"/>
                </a:cubicBezTo>
                <a:cubicBezTo>
                  <a:pt x="516996" y="-1787"/>
                  <a:pt x="515673" y="-1786"/>
                  <a:pt x="466725" y="5357"/>
                </a:cubicBezTo>
                <a:close/>
              </a:path>
            </a:pathLst>
          </a:custGeom>
          <a:gradFill flip="none" rotWithShape="1">
            <a:gsLst>
              <a:gs pos="98000">
                <a:schemeClr val="bg1">
                  <a:lumMod val="75000"/>
                </a:schemeClr>
              </a:gs>
              <a:gs pos="50000">
                <a:schemeClr val="bg1">
                  <a:lumMod val="95000"/>
                </a:schemeClr>
              </a:gs>
              <a:gs pos="8000">
                <a:schemeClr val="bg1">
                  <a:lumMod val="8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任意多边形 28"/>
          <p:cNvSpPr/>
          <p:nvPr/>
        </p:nvSpPr>
        <p:spPr bwMode="auto">
          <a:xfrm>
            <a:off x="2968350" y="4244020"/>
            <a:ext cx="1371301" cy="693927"/>
          </a:xfrm>
          <a:custGeom>
            <a:avLst/>
            <a:gdLst/>
            <a:ahLst/>
            <a:cxnLst/>
            <a:rect l="l" t="t" r="r" b="b"/>
            <a:pathLst>
              <a:path w="1481140" h="749300">
                <a:moveTo>
                  <a:pt x="1004096" y="0"/>
                </a:moveTo>
                <a:cubicBezTo>
                  <a:pt x="992454" y="26458"/>
                  <a:pt x="996688" y="17992"/>
                  <a:pt x="997746" y="60325"/>
                </a:cubicBezTo>
                <a:cubicBezTo>
                  <a:pt x="1014679" y="87578"/>
                  <a:pt x="1007006" y="87048"/>
                  <a:pt x="1048546" y="120650"/>
                </a:cubicBezTo>
                <a:cubicBezTo>
                  <a:pt x="1087439" y="132292"/>
                  <a:pt x="1095377" y="134409"/>
                  <a:pt x="1143796" y="155575"/>
                </a:cubicBezTo>
                <a:cubicBezTo>
                  <a:pt x="1203063" y="175683"/>
                  <a:pt x="1224229" y="195792"/>
                  <a:pt x="1264446" y="215900"/>
                </a:cubicBezTo>
                <a:cubicBezTo>
                  <a:pt x="1327416" y="252942"/>
                  <a:pt x="1341969" y="258233"/>
                  <a:pt x="1410496" y="327025"/>
                </a:cubicBezTo>
                <a:cubicBezTo>
                  <a:pt x="1462619" y="396610"/>
                  <a:pt x="1459973" y="365390"/>
                  <a:pt x="1481140" y="492919"/>
                </a:cubicBezTo>
                <a:cubicBezTo>
                  <a:pt x="1464207" y="614627"/>
                  <a:pt x="1458385" y="591079"/>
                  <a:pt x="1413671" y="655637"/>
                </a:cubicBezTo>
                <a:cubicBezTo>
                  <a:pt x="1327946" y="717020"/>
                  <a:pt x="1293021" y="728398"/>
                  <a:pt x="1223171" y="739775"/>
                </a:cubicBezTo>
                <a:lnTo>
                  <a:pt x="939221" y="744728"/>
                </a:lnTo>
                <a:lnTo>
                  <a:pt x="939802" y="747682"/>
                </a:lnTo>
                <a:lnTo>
                  <a:pt x="788927" y="747349"/>
                </a:lnTo>
                <a:lnTo>
                  <a:pt x="677071" y="749300"/>
                </a:lnTo>
                <a:cubicBezTo>
                  <a:pt x="677077" y="748567"/>
                  <a:pt x="677084" y="747835"/>
                  <a:pt x="677090" y="747102"/>
                </a:cubicBezTo>
                <a:lnTo>
                  <a:pt x="90700" y="745808"/>
                </a:lnTo>
                <a:cubicBezTo>
                  <a:pt x="40608" y="745808"/>
                  <a:pt x="0" y="705200"/>
                  <a:pt x="0" y="655108"/>
                </a:cubicBezTo>
                <a:lnTo>
                  <a:pt x="0" y="98508"/>
                </a:lnTo>
                <a:cubicBezTo>
                  <a:pt x="0" y="48416"/>
                  <a:pt x="40608" y="7808"/>
                  <a:pt x="90700" y="7808"/>
                </a:cubicBezTo>
                <a:lnTo>
                  <a:pt x="683404" y="5215"/>
                </a:lnTo>
                <a:lnTo>
                  <a:pt x="683421" y="3175"/>
                </a:lnTo>
                <a:close/>
              </a:path>
            </a:pathLst>
          </a:custGeom>
          <a:solidFill>
            <a:srgbClr val="089DA3"/>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TextBox 30"/>
          <p:cNvSpPr txBox="1">
            <a:spLocks noChangeArrowheads="1"/>
          </p:cNvSpPr>
          <p:nvPr/>
        </p:nvSpPr>
        <p:spPr bwMode="auto">
          <a:xfrm>
            <a:off x="4440930" y="4231610"/>
            <a:ext cx="7040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lang="en-US" altLang="zh-CN" sz="4000" dirty="0">
                <a:solidFill>
                  <a:schemeClr val="tx1">
                    <a:lumMod val="75000"/>
                    <a:lumOff val="25000"/>
                  </a:schemeClr>
                </a:solidFill>
                <a:latin typeface="+mj-lt"/>
                <a:ea typeface="DFPLiKingHei-XB" pitchFamily="34" charset="-120"/>
              </a:rPr>
              <a:t>03</a:t>
            </a:r>
            <a:endParaRPr lang="zh-CN" altLang="en-US" sz="4000" dirty="0">
              <a:solidFill>
                <a:schemeClr val="tx1">
                  <a:lumMod val="75000"/>
                  <a:lumOff val="25000"/>
                </a:schemeClr>
              </a:solidFill>
              <a:latin typeface="+mj-lt"/>
              <a:ea typeface="DFPLiKingHei-XB" pitchFamily="34" charset="-120"/>
            </a:endParaRPr>
          </a:p>
        </p:txBody>
      </p:sp>
      <p:sp>
        <p:nvSpPr>
          <p:cNvPr id="24" name="圆角矩形 9"/>
          <p:cNvSpPr/>
          <p:nvPr/>
        </p:nvSpPr>
        <p:spPr bwMode="auto">
          <a:xfrm>
            <a:off x="3355554" y="5373502"/>
            <a:ext cx="1083674" cy="695897"/>
          </a:xfrm>
          <a:custGeom>
            <a:avLst/>
            <a:gdLst>
              <a:gd name="connsiteX0" fmla="*/ 0 w 2394000"/>
              <a:gd name="connsiteY0" fmla="*/ 74091 h 749300"/>
              <a:gd name="connsiteX1" fmla="*/ 74091 w 2394000"/>
              <a:gd name="connsiteY1" fmla="*/ 0 h 749300"/>
              <a:gd name="connsiteX2" fmla="*/ 2319909 w 2394000"/>
              <a:gd name="connsiteY2" fmla="*/ 0 h 749300"/>
              <a:gd name="connsiteX3" fmla="*/ 2394000 w 2394000"/>
              <a:gd name="connsiteY3" fmla="*/ 74091 h 749300"/>
              <a:gd name="connsiteX4" fmla="*/ 2394000 w 2394000"/>
              <a:gd name="connsiteY4" fmla="*/ 675209 h 749300"/>
              <a:gd name="connsiteX5" fmla="*/ 2319909 w 2394000"/>
              <a:gd name="connsiteY5" fmla="*/ 749300 h 749300"/>
              <a:gd name="connsiteX6" fmla="*/ 74091 w 2394000"/>
              <a:gd name="connsiteY6" fmla="*/ 749300 h 749300"/>
              <a:gd name="connsiteX7" fmla="*/ 0 w 2394000"/>
              <a:gd name="connsiteY7" fmla="*/ 675209 h 749300"/>
              <a:gd name="connsiteX8" fmla="*/ 0 w 2394000"/>
              <a:gd name="connsiteY8" fmla="*/ 74091 h 749300"/>
              <a:gd name="connsiteX0-1" fmla="*/ 0 w 2394000"/>
              <a:gd name="connsiteY0-2" fmla="*/ 75709 h 750918"/>
              <a:gd name="connsiteX1-3" fmla="*/ 74091 w 2394000"/>
              <a:gd name="connsiteY1-4" fmla="*/ 1618 h 750918"/>
              <a:gd name="connsiteX2-5" fmla="*/ 1835524 w 2394000"/>
              <a:gd name="connsiteY2-6" fmla="*/ 0 h 750918"/>
              <a:gd name="connsiteX3-7" fmla="*/ 2319909 w 2394000"/>
              <a:gd name="connsiteY3-8" fmla="*/ 1618 h 750918"/>
              <a:gd name="connsiteX4-9" fmla="*/ 2394000 w 2394000"/>
              <a:gd name="connsiteY4-10" fmla="*/ 75709 h 750918"/>
              <a:gd name="connsiteX5-11" fmla="*/ 2394000 w 2394000"/>
              <a:gd name="connsiteY5-12" fmla="*/ 676827 h 750918"/>
              <a:gd name="connsiteX6-13" fmla="*/ 2319909 w 2394000"/>
              <a:gd name="connsiteY6-14" fmla="*/ 750918 h 750918"/>
              <a:gd name="connsiteX7-15" fmla="*/ 74091 w 2394000"/>
              <a:gd name="connsiteY7-16" fmla="*/ 750918 h 750918"/>
              <a:gd name="connsiteX8-17" fmla="*/ 0 w 2394000"/>
              <a:gd name="connsiteY8-18" fmla="*/ 676827 h 750918"/>
              <a:gd name="connsiteX9" fmla="*/ 0 w 2394000"/>
              <a:gd name="connsiteY9" fmla="*/ 75709 h 750918"/>
              <a:gd name="connsiteX0-19" fmla="*/ 0 w 2394000"/>
              <a:gd name="connsiteY0-20" fmla="*/ 75709 h 750918"/>
              <a:gd name="connsiteX1-21" fmla="*/ 74091 w 2394000"/>
              <a:gd name="connsiteY1-22" fmla="*/ 1618 h 750918"/>
              <a:gd name="connsiteX2-23" fmla="*/ 1835524 w 2394000"/>
              <a:gd name="connsiteY2-24" fmla="*/ 0 h 750918"/>
              <a:gd name="connsiteX3-25" fmla="*/ 2319909 w 2394000"/>
              <a:gd name="connsiteY3-26" fmla="*/ 1618 h 750918"/>
              <a:gd name="connsiteX4-27" fmla="*/ 2394000 w 2394000"/>
              <a:gd name="connsiteY4-28" fmla="*/ 75709 h 750918"/>
              <a:gd name="connsiteX5-29" fmla="*/ 2394000 w 2394000"/>
              <a:gd name="connsiteY5-30" fmla="*/ 676827 h 750918"/>
              <a:gd name="connsiteX6-31" fmla="*/ 2319909 w 2394000"/>
              <a:gd name="connsiteY6-32" fmla="*/ 750918 h 750918"/>
              <a:gd name="connsiteX7-33" fmla="*/ 1327524 w 2394000"/>
              <a:gd name="connsiteY7-34" fmla="*/ 749300 h 750918"/>
              <a:gd name="connsiteX8-35" fmla="*/ 74091 w 2394000"/>
              <a:gd name="connsiteY8-36" fmla="*/ 750918 h 750918"/>
              <a:gd name="connsiteX9-37" fmla="*/ 0 w 2394000"/>
              <a:gd name="connsiteY9-38" fmla="*/ 676827 h 750918"/>
              <a:gd name="connsiteX10" fmla="*/ 0 w 2394000"/>
              <a:gd name="connsiteY10" fmla="*/ 75709 h 750918"/>
              <a:gd name="connsiteX0-39" fmla="*/ 0 w 2394000"/>
              <a:gd name="connsiteY0-40" fmla="*/ 75709 h 750918"/>
              <a:gd name="connsiteX1-41" fmla="*/ 74091 w 2394000"/>
              <a:gd name="connsiteY1-42" fmla="*/ 1618 h 750918"/>
              <a:gd name="connsiteX2-43" fmla="*/ 1835524 w 2394000"/>
              <a:gd name="connsiteY2-44" fmla="*/ 0 h 750918"/>
              <a:gd name="connsiteX3-45" fmla="*/ 2319909 w 2394000"/>
              <a:gd name="connsiteY3-46" fmla="*/ 1618 h 750918"/>
              <a:gd name="connsiteX4-47" fmla="*/ 2394000 w 2394000"/>
              <a:gd name="connsiteY4-48" fmla="*/ 75709 h 750918"/>
              <a:gd name="connsiteX5-49" fmla="*/ 2394000 w 2394000"/>
              <a:gd name="connsiteY5-50" fmla="*/ 676827 h 750918"/>
              <a:gd name="connsiteX6-51" fmla="*/ 2319909 w 2394000"/>
              <a:gd name="connsiteY6-52" fmla="*/ 750918 h 750918"/>
              <a:gd name="connsiteX7-53" fmla="*/ 1327524 w 2394000"/>
              <a:gd name="connsiteY7-54" fmla="*/ 749300 h 750918"/>
              <a:gd name="connsiteX8-55" fmla="*/ 0 w 2394000"/>
              <a:gd name="connsiteY8-56" fmla="*/ 676827 h 750918"/>
              <a:gd name="connsiteX9-57" fmla="*/ 0 w 2394000"/>
              <a:gd name="connsiteY9-58" fmla="*/ 75709 h 750918"/>
              <a:gd name="connsiteX0-59" fmla="*/ 0 w 2394000"/>
              <a:gd name="connsiteY0-60" fmla="*/ 75709 h 750918"/>
              <a:gd name="connsiteX1-61" fmla="*/ 74091 w 2394000"/>
              <a:gd name="connsiteY1-62" fmla="*/ 1618 h 750918"/>
              <a:gd name="connsiteX2-63" fmla="*/ 1835524 w 2394000"/>
              <a:gd name="connsiteY2-64" fmla="*/ 0 h 750918"/>
              <a:gd name="connsiteX3-65" fmla="*/ 2319909 w 2394000"/>
              <a:gd name="connsiteY3-66" fmla="*/ 1618 h 750918"/>
              <a:gd name="connsiteX4-67" fmla="*/ 2394000 w 2394000"/>
              <a:gd name="connsiteY4-68" fmla="*/ 75709 h 750918"/>
              <a:gd name="connsiteX5-69" fmla="*/ 2394000 w 2394000"/>
              <a:gd name="connsiteY5-70" fmla="*/ 676827 h 750918"/>
              <a:gd name="connsiteX6-71" fmla="*/ 2319909 w 2394000"/>
              <a:gd name="connsiteY6-72" fmla="*/ 750918 h 750918"/>
              <a:gd name="connsiteX7-73" fmla="*/ 1327524 w 2394000"/>
              <a:gd name="connsiteY7-74" fmla="*/ 749300 h 750918"/>
              <a:gd name="connsiteX8-75" fmla="*/ 0 w 2394000"/>
              <a:gd name="connsiteY8-76" fmla="*/ 75709 h 750918"/>
              <a:gd name="connsiteX0-77" fmla="*/ 1253433 w 2319909"/>
              <a:gd name="connsiteY0-78" fmla="*/ 749300 h 750918"/>
              <a:gd name="connsiteX1-79" fmla="*/ 0 w 2319909"/>
              <a:gd name="connsiteY1-80" fmla="*/ 1618 h 750918"/>
              <a:gd name="connsiteX2-81" fmla="*/ 1761433 w 2319909"/>
              <a:gd name="connsiteY2-82" fmla="*/ 0 h 750918"/>
              <a:gd name="connsiteX3-83" fmla="*/ 2245818 w 2319909"/>
              <a:gd name="connsiteY3-84" fmla="*/ 1618 h 750918"/>
              <a:gd name="connsiteX4-85" fmla="*/ 2319909 w 2319909"/>
              <a:gd name="connsiteY4-86" fmla="*/ 75709 h 750918"/>
              <a:gd name="connsiteX5-87" fmla="*/ 2319909 w 2319909"/>
              <a:gd name="connsiteY5-88" fmla="*/ 676827 h 750918"/>
              <a:gd name="connsiteX6-89" fmla="*/ 2245818 w 2319909"/>
              <a:gd name="connsiteY6-90" fmla="*/ 750918 h 750918"/>
              <a:gd name="connsiteX7-91" fmla="*/ 1253433 w 2319909"/>
              <a:gd name="connsiteY7-92" fmla="*/ 749300 h 750918"/>
              <a:gd name="connsiteX0-93" fmla="*/ 0 w 1066476"/>
              <a:gd name="connsiteY0-94" fmla="*/ 749300 h 750918"/>
              <a:gd name="connsiteX1-95" fmla="*/ 508000 w 1066476"/>
              <a:gd name="connsiteY1-96" fmla="*/ 0 h 750918"/>
              <a:gd name="connsiteX2-97" fmla="*/ 992385 w 1066476"/>
              <a:gd name="connsiteY2-98" fmla="*/ 1618 h 750918"/>
              <a:gd name="connsiteX3-99" fmla="*/ 1066476 w 1066476"/>
              <a:gd name="connsiteY3-100" fmla="*/ 75709 h 750918"/>
              <a:gd name="connsiteX4-101" fmla="*/ 1066476 w 1066476"/>
              <a:gd name="connsiteY4-102" fmla="*/ 676827 h 750918"/>
              <a:gd name="connsiteX5-103" fmla="*/ 992385 w 1066476"/>
              <a:gd name="connsiteY5-104" fmla="*/ 750918 h 750918"/>
              <a:gd name="connsiteX6-105" fmla="*/ 0 w 1066476"/>
              <a:gd name="connsiteY6-106" fmla="*/ 749300 h 750918"/>
              <a:gd name="connsiteX0-107" fmla="*/ 0 w 1066476"/>
              <a:gd name="connsiteY0-108" fmla="*/ 749300 h 750918"/>
              <a:gd name="connsiteX1-109" fmla="*/ 106636 w 1066476"/>
              <a:gd name="connsiteY1-110" fmla="*/ 582962 h 750918"/>
              <a:gd name="connsiteX2-111" fmla="*/ 508000 w 1066476"/>
              <a:gd name="connsiteY2-112" fmla="*/ 0 h 750918"/>
              <a:gd name="connsiteX3-113" fmla="*/ 992385 w 1066476"/>
              <a:gd name="connsiteY3-114" fmla="*/ 1618 h 750918"/>
              <a:gd name="connsiteX4-115" fmla="*/ 1066476 w 1066476"/>
              <a:gd name="connsiteY4-116" fmla="*/ 75709 h 750918"/>
              <a:gd name="connsiteX5-117" fmla="*/ 1066476 w 1066476"/>
              <a:gd name="connsiteY5-118" fmla="*/ 676827 h 750918"/>
              <a:gd name="connsiteX6-119" fmla="*/ 992385 w 1066476"/>
              <a:gd name="connsiteY6-120" fmla="*/ 750918 h 750918"/>
              <a:gd name="connsiteX7-121" fmla="*/ 0 w 1066476"/>
              <a:gd name="connsiteY7-122" fmla="*/ 749300 h 750918"/>
              <a:gd name="connsiteX0-123" fmla="*/ 0 w 1066476"/>
              <a:gd name="connsiteY0-124" fmla="*/ 749300 h 750918"/>
              <a:gd name="connsiteX1-125" fmla="*/ 111398 w 1066476"/>
              <a:gd name="connsiteY1-126" fmla="*/ 585339 h 750918"/>
              <a:gd name="connsiteX2-127" fmla="*/ 508000 w 1066476"/>
              <a:gd name="connsiteY2-128" fmla="*/ 0 h 750918"/>
              <a:gd name="connsiteX3-129" fmla="*/ 992385 w 1066476"/>
              <a:gd name="connsiteY3-130" fmla="*/ 1618 h 750918"/>
              <a:gd name="connsiteX4-131" fmla="*/ 1066476 w 1066476"/>
              <a:gd name="connsiteY4-132" fmla="*/ 75709 h 750918"/>
              <a:gd name="connsiteX5-133" fmla="*/ 1066476 w 1066476"/>
              <a:gd name="connsiteY5-134" fmla="*/ 676827 h 750918"/>
              <a:gd name="connsiteX6-135" fmla="*/ 992385 w 1066476"/>
              <a:gd name="connsiteY6-136" fmla="*/ 750918 h 750918"/>
              <a:gd name="connsiteX7-137" fmla="*/ 0 w 1066476"/>
              <a:gd name="connsiteY7-138" fmla="*/ 749300 h 750918"/>
              <a:gd name="connsiteX0-139" fmla="*/ 0 w 1149820"/>
              <a:gd name="connsiteY0-140" fmla="*/ 746923 h 750918"/>
              <a:gd name="connsiteX1-141" fmla="*/ 194742 w 1149820"/>
              <a:gd name="connsiteY1-142" fmla="*/ 585339 h 750918"/>
              <a:gd name="connsiteX2-143" fmla="*/ 591344 w 1149820"/>
              <a:gd name="connsiteY2-144" fmla="*/ 0 h 750918"/>
              <a:gd name="connsiteX3-145" fmla="*/ 1075729 w 1149820"/>
              <a:gd name="connsiteY3-146" fmla="*/ 1618 h 750918"/>
              <a:gd name="connsiteX4-147" fmla="*/ 1149820 w 1149820"/>
              <a:gd name="connsiteY4-148" fmla="*/ 75709 h 750918"/>
              <a:gd name="connsiteX5-149" fmla="*/ 1149820 w 1149820"/>
              <a:gd name="connsiteY5-150" fmla="*/ 676827 h 750918"/>
              <a:gd name="connsiteX6-151" fmla="*/ 1075729 w 1149820"/>
              <a:gd name="connsiteY6-152" fmla="*/ 750918 h 750918"/>
              <a:gd name="connsiteX7-153" fmla="*/ 0 w 1149820"/>
              <a:gd name="connsiteY7-154" fmla="*/ 746923 h 750918"/>
              <a:gd name="connsiteX0-155" fmla="*/ 0 w 1178395"/>
              <a:gd name="connsiteY0-156" fmla="*/ 746923 h 750918"/>
              <a:gd name="connsiteX1-157" fmla="*/ 223317 w 1178395"/>
              <a:gd name="connsiteY1-158" fmla="*/ 585339 h 750918"/>
              <a:gd name="connsiteX2-159" fmla="*/ 619919 w 1178395"/>
              <a:gd name="connsiteY2-160" fmla="*/ 0 h 750918"/>
              <a:gd name="connsiteX3-161" fmla="*/ 1104304 w 1178395"/>
              <a:gd name="connsiteY3-162" fmla="*/ 1618 h 750918"/>
              <a:gd name="connsiteX4-163" fmla="*/ 1178395 w 1178395"/>
              <a:gd name="connsiteY4-164" fmla="*/ 75709 h 750918"/>
              <a:gd name="connsiteX5-165" fmla="*/ 1178395 w 1178395"/>
              <a:gd name="connsiteY5-166" fmla="*/ 676827 h 750918"/>
              <a:gd name="connsiteX6-167" fmla="*/ 1104304 w 1178395"/>
              <a:gd name="connsiteY6-168" fmla="*/ 750918 h 750918"/>
              <a:gd name="connsiteX7-169" fmla="*/ 0 w 1178395"/>
              <a:gd name="connsiteY7-170" fmla="*/ 746923 h 750918"/>
              <a:gd name="connsiteX0-171" fmla="*/ 0 w 1171251"/>
              <a:gd name="connsiteY0-172" fmla="*/ 737418 h 750918"/>
              <a:gd name="connsiteX1-173" fmla="*/ 216173 w 1171251"/>
              <a:gd name="connsiteY1-174" fmla="*/ 585339 h 750918"/>
              <a:gd name="connsiteX2-175" fmla="*/ 612775 w 1171251"/>
              <a:gd name="connsiteY2-176" fmla="*/ 0 h 750918"/>
              <a:gd name="connsiteX3-177" fmla="*/ 1097160 w 1171251"/>
              <a:gd name="connsiteY3-178" fmla="*/ 1618 h 750918"/>
              <a:gd name="connsiteX4-179" fmla="*/ 1171251 w 1171251"/>
              <a:gd name="connsiteY4-180" fmla="*/ 75709 h 750918"/>
              <a:gd name="connsiteX5-181" fmla="*/ 1171251 w 1171251"/>
              <a:gd name="connsiteY5-182" fmla="*/ 676827 h 750918"/>
              <a:gd name="connsiteX6-183" fmla="*/ 1097160 w 1171251"/>
              <a:gd name="connsiteY6-184" fmla="*/ 750918 h 750918"/>
              <a:gd name="connsiteX7-185" fmla="*/ 0 w 1171251"/>
              <a:gd name="connsiteY7-186" fmla="*/ 737418 h 7509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171251" h="750918">
                <a:moveTo>
                  <a:pt x="0" y="737418"/>
                </a:moveTo>
                <a:lnTo>
                  <a:pt x="216173" y="585339"/>
                </a:lnTo>
                <a:lnTo>
                  <a:pt x="612775" y="0"/>
                </a:lnTo>
                <a:lnTo>
                  <a:pt x="1097160" y="1618"/>
                </a:lnTo>
                <a:cubicBezTo>
                  <a:pt x="1138079" y="1618"/>
                  <a:pt x="1171251" y="34790"/>
                  <a:pt x="1171251" y="75709"/>
                </a:cubicBezTo>
                <a:lnTo>
                  <a:pt x="1171251" y="676827"/>
                </a:lnTo>
                <a:cubicBezTo>
                  <a:pt x="1171251" y="717746"/>
                  <a:pt x="1138079" y="750918"/>
                  <a:pt x="1097160" y="750918"/>
                </a:cubicBezTo>
                <a:lnTo>
                  <a:pt x="0" y="737418"/>
                </a:lnTo>
                <a:close/>
              </a:path>
            </a:pathLst>
          </a:custGeom>
          <a:solidFill>
            <a:srgbClr val="089DA3"/>
          </a:solidFill>
          <a:ln>
            <a:solidFill>
              <a:schemeClr val="accent4"/>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任意多边形 37"/>
          <p:cNvSpPr/>
          <p:nvPr/>
        </p:nvSpPr>
        <p:spPr bwMode="auto">
          <a:xfrm>
            <a:off x="3119062" y="5022068"/>
            <a:ext cx="810787" cy="1042928"/>
          </a:xfrm>
          <a:custGeom>
            <a:avLst/>
            <a:gdLst>
              <a:gd name="connsiteX0" fmla="*/ 457200 w 933450"/>
              <a:gd name="connsiteY0" fmla="*/ 0 h 1127125"/>
              <a:gd name="connsiteX1" fmla="*/ 311150 w 933450"/>
              <a:gd name="connsiteY1" fmla="*/ 111125 h 1127125"/>
              <a:gd name="connsiteX2" fmla="*/ 130175 w 933450"/>
              <a:gd name="connsiteY2" fmla="*/ 269875 h 1127125"/>
              <a:gd name="connsiteX3" fmla="*/ 22225 w 933450"/>
              <a:gd name="connsiteY3" fmla="*/ 371475 h 1127125"/>
              <a:gd name="connsiteX4" fmla="*/ 0 w 933450"/>
              <a:gd name="connsiteY4" fmla="*/ 454025 h 1127125"/>
              <a:gd name="connsiteX5" fmla="*/ 44450 w 933450"/>
              <a:gd name="connsiteY5" fmla="*/ 504825 h 1127125"/>
              <a:gd name="connsiteX6" fmla="*/ 327025 w 933450"/>
              <a:gd name="connsiteY6" fmla="*/ 622300 h 1127125"/>
              <a:gd name="connsiteX7" fmla="*/ 463550 w 933450"/>
              <a:gd name="connsiteY7" fmla="*/ 758825 h 1127125"/>
              <a:gd name="connsiteX8" fmla="*/ 463550 w 933450"/>
              <a:gd name="connsiteY8" fmla="*/ 965200 h 1127125"/>
              <a:gd name="connsiteX9" fmla="*/ 355600 w 933450"/>
              <a:gd name="connsiteY9" fmla="*/ 1082675 h 1127125"/>
              <a:gd name="connsiteX10" fmla="*/ 244475 w 933450"/>
              <a:gd name="connsiteY10" fmla="*/ 1127125 h 1127125"/>
              <a:gd name="connsiteX11" fmla="*/ 463550 w 933450"/>
              <a:gd name="connsiteY11" fmla="*/ 1120775 h 1127125"/>
              <a:gd name="connsiteX12" fmla="*/ 933450 w 933450"/>
              <a:gd name="connsiteY12" fmla="*/ 384175 h 1127125"/>
              <a:gd name="connsiteX13" fmla="*/ 841375 w 933450"/>
              <a:gd name="connsiteY13" fmla="*/ 390525 h 1127125"/>
              <a:gd name="connsiteX14" fmla="*/ 866775 w 933450"/>
              <a:gd name="connsiteY14" fmla="*/ 292100 h 1127125"/>
              <a:gd name="connsiteX15" fmla="*/ 831850 w 933450"/>
              <a:gd name="connsiteY15" fmla="*/ 149225 h 1127125"/>
              <a:gd name="connsiteX16" fmla="*/ 717550 w 933450"/>
              <a:gd name="connsiteY16" fmla="*/ 53975 h 1127125"/>
              <a:gd name="connsiteX17" fmla="*/ 568325 w 933450"/>
              <a:gd name="connsiteY17" fmla="*/ 0 h 1127125"/>
              <a:gd name="connsiteX18" fmla="*/ 457200 w 933450"/>
              <a:gd name="connsiteY18" fmla="*/ 0 h 1127125"/>
              <a:gd name="connsiteX0-1" fmla="*/ 457200 w 933450"/>
              <a:gd name="connsiteY0-2" fmla="*/ 0 h 1127125"/>
              <a:gd name="connsiteX1-3" fmla="*/ 311150 w 933450"/>
              <a:gd name="connsiteY1-4" fmla="*/ 111125 h 1127125"/>
              <a:gd name="connsiteX2-5" fmla="*/ 130175 w 933450"/>
              <a:gd name="connsiteY2-6" fmla="*/ 269875 h 1127125"/>
              <a:gd name="connsiteX3-7" fmla="*/ 22225 w 933450"/>
              <a:gd name="connsiteY3-8" fmla="*/ 371475 h 1127125"/>
              <a:gd name="connsiteX4-9" fmla="*/ 0 w 933450"/>
              <a:gd name="connsiteY4-10" fmla="*/ 454025 h 1127125"/>
              <a:gd name="connsiteX5-11" fmla="*/ 44450 w 933450"/>
              <a:gd name="connsiteY5-12" fmla="*/ 504825 h 1127125"/>
              <a:gd name="connsiteX6-13" fmla="*/ 327025 w 933450"/>
              <a:gd name="connsiteY6-14" fmla="*/ 622300 h 1127125"/>
              <a:gd name="connsiteX7-15" fmla="*/ 463550 w 933450"/>
              <a:gd name="connsiteY7-16" fmla="*/ 758825 h 1127125"/>
              <a:gd name="connsiteX8-17" fmla="*/ 463550 w 933450"/>
              <a:gd name="connsiteY8-18" fmla="*/ 965200 h 1127125"/>
              <a:gd name="connsiteX9-19" fmla="*/ 355600 w 933450"/>
              <a:gd name="connsiteY9-20" fmla="*/ 1082675 h 1127125"/>
              <a:gd name="connsiteX10-21" fmla="*/ 244475 w 933450"/>
              <a:gd name="connsiteY10-22" fmla="*/ 1127125 h 1127125"/>
              <a:gd name="connsiteX11-23" fmla="*/ 400050 w 933450"/>
              <a:gd name="connsiteY11-24" fmla="*/ 1092200 h 1127125"/>
              <a:gd name="connsiteX12-25" fmla="*/ 933450 w 933450"/>
              <a:gd name="connsiteY12-26" fmla="*/ 384175 h 1127125"/>
              <a:gd name="connsiteX13-27" fmla="*/ 841375 w 933450"/>
              <a:gd name="connsiteY13-28" fmla="*/ 390525 h 1127125"/>
              <a:gd name="connsiteX14-29" fmla="*/ 866775 w 933450"/>
              <a:gd name="connsiteY14-30" fmla="*/ 292100 h 1127125"/>
              <a:gd name="connsiteX15-31" fmla="*/ 831850 w 933450"/>
              <a:gd name="connsiteY15-32" fmla="*/ 149225 h 1127125"/>
              <a:gd name="connsiteX16-33" fmla="*/ 717550 w 933450"/>
              <a:gd name="connsiteY16-34" fmla="*/ 53975 h 1127125"/>
              <a:gd name="connsiteX17-35" fmla="*/ 568325 w 933450"/>
              <a:gd name="connsiteY17-36" fmla="*/ 0 h 1127125"/>
              <a:gd name="connsiteX18-37" fmla="*/ 457200 w 933450"/>
              <a:gd name="connsiteY18-38" fmla="*/ 0 h 1127125"/>
              <a:gd name="connsiteX0-39" fmla="*/ 457200 w 866775"/>
              <a:gd name="connsiteY0-40" fmla="*/ 0 h 1127125"/>
              <a:gd name="connsiteX1-41" fmla="*/ 311150 w 866775"/>
              <a:gd name="connsiteY1-42" fmla="*/ 111125 h 1127125"/>
              <a:gd name="connsiteX2-43" fmla="*/ 130175 w 866775"/>
              <a:gd name="connsiteY2-44" fmla="*/ 269875 h 1127125"/>
              <a:gd name="connsiteX3-45" fmla="*/ 22225 w 866775"/>
              <a:gd name="connsiteY3-46" fmla="*/ 371475 h 1127125"/>
              <a:gd name="connsiteX4-47" fmla="*/ 0 w 866775"/>
              <a:gd name="connsiteY4-48" fmla="*/ 454025 h 1127125"/>
              <a:gd name="connsiteX5-49" fmla="*/ 44450 w 866775"/>
              <a:gd name="connsiteY5-50" fmla="*/ 504825 h 1127125"/>
              <a:gd name="connsiteX6-51" fmla="*/ 327025 w 866775"/>
              <a:gd name="connsiteY6-52" fmla="*/ 622300 h 1127125"/>
              <a:gd name="connsiteX7-53" fmla="*/ 463550 w 866775"/>
              <a:gd name="connsiteY7-54" fmla="*/ 758825 h 1127125"/>
              <a:gd name="connsiteX8-55" fmla="*/ 463550 w 866775"/>
              <a:gd name="connsiteY8-56" fmla="*/ 965200 h 1127125"/>
              <a:gd name="connsiteX9-57" fmla="*/ 355600 w 866775"/>
              <a:gd name="connsiteY9-58" fmla="*/ 1082675 h 1127125"/>
              <a:gd name="connsiteX10-59" fmla="*/ 244475 w 866775"/>
              <a:gd name="connsiteY10-60" fmla="*/ 1127125 h 1127125"/>
              <a:gd name="connsiteX11-61" fmla="*/ 400050 w 866775"/>
              <a:gd name="connsiteY11-62" fmla="*/ 1092200 h 1127125"/>
              <a:gd name="connsiteX12-63" fmla="*/ 847725 w 866775"/>
              <a:gd name="connsiteY12-64" fmla="*/ 393700 h 1127125"/>
              <a:gd name="connsiteX13-65" fmla="*/ 841375 w 866775"/>
              <a:gd name="connsiteY13-66" fmla="*/ 390525 h 1127125"/>
              <a:gd name="connsiteX14-67" fmla="*/ 866775 w 866775"/>
              <a:gd name="connsiteY14-68" fmla="*/ 292100 h 1127125"/>
              <a:gd name="connsiteX15-69" fmla="*/ 831850 w 866775"/>
              <a:gd name="connsiteY15-70" fmla="*/ 149225 h 1127125"/>
              <a:gd name="connsiteX16-71" fmla="*/ 717550 w 866775"/>
              <a:gd name="connsiteY16-72" fmla="*/ 53975 h 1127125"/>
              <a:gd name="connsiteX17-73" fmla="*/ 568325 w 866775"/>
              <a:gd name="connsiteY17-74" fmla="*/ 0 h 1127125"/>
              <a:gd name="connsiteX18-75" fmla="*/ 457200 w 866775"/>
              <a:gd name="connsiteY18-76" fmla="*/ 0 h 1127125"/>
              <a:gd name="connsiteX0-77" fmla="*/ 457200 w 866775"/>
              <a:gd name="connsiteY0-78" fmla="*/ 0 h 1127125"/>
              <a:gd name="connsiteX1-79" fmla="*/ 311150 w 866775"/>
              <a:gd name="connsiteY1-80" fmla="*/ 111125 h 1127125"/>
              <a:gd name="connsiteX2-81" fmla="*/ 130175 w 866775"/>
              <a:gd name="connsiteY2-82" fmla="*/ 269875 h 1127125"/>
              <a:gd name="connsiteX3-83" fmla="*/ 22225 w 866775"/>
              <a:gd name="connsiteY3-84" fmla="*/ 371475 h 1127125"/>
              <a:gd name="connsiteX4-85" fmla="*/ 0 w 866775"/>
              <a:gd name="connsiteY4-86" fmla="*/ 454025 h 1127125"/>
              <a:gd name="connsiteX5-87" fmla="*/ 44450 w 866775"/>
              <a:gd name="connsiteY5-88" fmla="*/ 504825 h 1127125"/>
              <a:gd name="connsiteX6-89" fmla="*/ 327025 w 866775"/>
              <a:gd name="connsiteY6-90" fmla="*/ 622300 h 1127125"/>
              <a:gd name="connsiteX7-91" fmla="*/ 463550 w 866775"/>
              <a:gd name="connsiteY7-92" fmla="*/ 758825 h 1127125"/>
              <a:gd name="connsiteX8-93" fmla="*/ 463550 w 866775"/>
              <a:gd name="connsiteY8-94" fmla="*/ 965200 h 1127125"/>
              <a:gd name="connsiteX9-95" fmla="*/ 355600 w 866775"/>
              <a:gd name="connsiteY9-96" fmla="*/ 1082675 h 1127125"/>
              <a:gd name="connsiteX10-97" fmla="*/ 244475 w 866775"/>
              <a:gd name="connsiteY10-98" fmla="*/ 1127125 h 1127125"/>
              <a:gd name="connsiteX11-99" fmla="*/ 393700 w 866775"/>
              <a:gd name="connsiteY11-100" fmla="*/ 1082675 h 1127125"/>
              <a:gd name="connsiteX12-101" fmla="*/ 847725 w 866775"/>
              <a:gd name="connsiteY12-102" fmla="*/ 393700 h 1127125"/>
              <a:gd name="connsiteX13-103" fmla="*/ 841375 w 866775"/>
              <a:gd name="connsiteY13-104" fmla="*/ 390525 h 1127125"/>
              <a:gd name="connsiteX14-105" fmla="*/ 866775 w 866775"/>
              <a:gd name="connsiteY14-106" fmla="*/ 292100 h 1127125"/>
              <a:gd name="connsiteX15-107" fmla="*/ 831850 w 866775"/>
              <a:gd name="connsiteY15-108" fmla="*/ 149225 h 1127125"/>
              <a:gd name="connsiteX16-109" fmla="*/ 717550 w 866775"/>
              <a:gd name="connsiteY16-110" fmla="*/ 53975 h 1127125"/>
              <a:gd name="connsiteX17-111" fmla="*/ 568325 w 866775"/>
              <a:gd name="connsiteY17-112" fmla="*/ 0 h 1127125"/>
              <a:gd name="connsiteX18-113" fmla="*/ 457200 w 866775"/>
              <a:gd name="connsiteY18-114" fmla="*/ 0 h 1127125"/>
              <a:gd name="connsiteX0-115" fmla="*/ 457200 w 866775"/>
              <a:gd name="connsiteY0-116" fmla="*/ 0 h 1127125"/>
              <a:gd name="connsiteX1-117" fmla="*/ 311150 w 866775"/>
              <a:gd name="connsiteY1-118" fmla="*/ 111125 h 1127125"/>
              <a:gd name="connsiteX2-119" fmla="*/ 130175 w 866775"/>
              <a:gd name="connsiteY2-120" fmla="*/ 269875 h 1127125"/>
              <a:gd name="connsiteX3-121" fmla="*/ 22225 w 866775"/>
              <a:gd name="connsiteY3-122" fmla="*/ 371475 h 1127125"/>
              <a:gd name="connsiteX4-123" fmla="*/ 0 w 866775"/>
              <a:gd name="connsiteY4-124" fmla="*/ 454025 h 1127125"/>
              <a:gd name="connsiteX5-125" fmla="*/ 44450 w 866775"/>
              <a:gd name="connsiteY5-126" fmla="*/ 504825 h 1127125"/>
              <a:gd name="connsiteX6-127" fmla="*/ 327025 w 866775"/>
              <a:gd name="connsiteY6-128" fmla="*/ 622300 h 1127125"/>
              <a:gd name="connsiteX7-129" fmla="*/ 463550 w 866775"/>
              <a:gd name="connsiteY7-130" fmla="*/ 758825 h 1127125"/>
              <a:gd name="connsiteX8-131" fmla="*/ 463550 w 866775"/>
              <a:gd name="connsiteY8-132" fmla="*/ 965200 h 1127125"/>
              <a:gd name="connsiteX9-133" fmla="*/ 355600 w 866775"/>
              <a:gd name="connsiteY9-134" fmla="*/ 1082675 h 1127125"/>
              <a:gd name="connsiteX10-135" fmla="*/ 244475 w 866775"/>
              <a:gd name="connsiteY10-136" fmla="*/ 1127125 h 1127125"/>
              <a:gd name="connsiteX11-137" fmla="*/ 393700 w 866775"/>
              <a:gd name="connsiteY11-138" fmla="*/ 1082675 h 1127125"/>
              <a:gd name="connsiteX12-139" fmla="*/ 847725 w 866775"/>
              <a:gd name="connsiteY12-140" fmla="*/ 393700 h 1127125"/>
              <a:gd name="connsiteX13-141" fmla="*/ 841375 w 866775"/>
              <a:gd name="connsiteY13-142" fmla="*/ 390525 h 1127125"/>
              <a:gd name="connsiteX14-143" fmla="*/ 866775 w 866775"/>
              <a:gd name="connsiteY14-144" fmla="*/ 292100 h 1127125"/>
              <a:gd name="connsiteX15-145" fmla="*/ 831850 w 866775"/>
              <a:gd name="connsiteY15-146" fmla="*/ 149225 h 1127125"/>
              <a:gd name="connsiteX16-147" fmla="*/ 717550 w 866775"/>
              <a:gd name="connsiteY16-148" fmla="*/ 53975 h 1127125"/>
              <a:gd name="connsiteX17-149" fmla="*/ 568325 w 866775"/>
              <a:gd name="connsiteY17-150" fmla="*/ 0 h 1127125"/>
              <a:gd name="connsiteX18-151" fmla="*/ 457200 w 866775"/>
              <a:gd name="connsiteY18-152" fmla="*/ 0 h 1127125"/>
              <a:gd name="connsiteX0-153" fmla="*/ 457200 w 866775"/>
              <a:gd name="connsiteY0-154" fmla="*/ 0 h 1127125"/>
              <a:gd name="connsiteX1-155" fmla="*/ 311150 w 866775"/>
              <a:gd name="connsiteY1-156" fmla="*/ 111125 h 1127125"/>
              <a:gd name="connsiteX2-157" fmla="*/ 130175 w 866775"/>
              <a:gd name="connsiteY2-158" fmla="*/ 269875 h 1127125"/>
              <a:gd name="connsiteX3-159" fmla="*/ 22225 w 866775"/>
              <a:gd name="connsiteY3-160" fmla="*/ 371475 h 1127125"/>
              <a:gd name="connsiteX4-161" fmla="*/ 0 w 866775"/>
              <a:gd name="connsiteY4-162" fmla="*/ 454025 h 1127125"/>
              <a:gd name="connsiteX5-163" fmla="*/ 44450 w 866775"/>
              <a:gd name="connsiteY5-164" fmla="*/ 504825 h 1127125"/>
              <a:gd name="connsiteX6-165" fmla="*/ 314325 w 866775"/>
              <a:gd name="connsiteY6-166" fmla="*/ 631825 h 1127125"/>
              <a:gd name="connsiteX7-167" fmla="*/ 463550 w 866775"/>
              <a:gd name="connsiteY7-168" fmla="*/ 758825 h 1127125"/>
              <a:gd name="connsiteX8-169" fmla="*/ 463550 w 866775"/>
              <a:gd name="connsiteY8-170" fmla="*/ 965200 h 1127125"/>
              <a:gd name="connsiteX9-171" fmla="*/ 355600 w 866775"/>
              <a:gd name="connsiteY9-172" fmla="*/ 1082675 h 1127125"/>
              <a:gd name="connsiteX10-173" fmla="*/ 244475 w 866775"/>
              <a:gd name="connsiteY10-174" fmla="*/ 1127125 h 1127125"/>
              <a:gd name="connsiteX11-175" fmla="*/ 393700 w 866775"/>
              <a:gd name="connsiteY11-176" fmla="*/ 1082675 h 1127125"/>
              <a:gd name="connsiteX12-177" fmla="*/ 847725 w 866775"/>
              <a:gd name="connsiteY12-178" fmla="*/ 393700 h 1127125"/>
              <a:gd name="connsiteX13-179" fmla="*/ 841375 w 866775"/>
              <a:gd name="connsiteY13-180" fmla="*/ 390525 h 1127125"/>
              <a:gd name="connsiteX14-181" fmla="*/ 866775 w 866775"/>
              <a:gd name="connsiteY14-182" fmla="*/ 292100 h 1127125"/>
              <a:gd name="connsiteX15-183" fmla="*/ 831850 w 866775"/>
              <a:gd name="connsiteY15-184" fmla="*/ 149225 h 1127125"/>
              <a:gd name="connsiteX16-185" fmla="*/ 717550 w 866775"/>
              <a:gd name="connsiteY16-186" fmla="*/ 53975 h 1127125"/>
              <a:gd name="connsiteX17-187" fmla="*/ 568325 w 866775"/>
              <a:gd name="connsiteY17-188" fmla="*/ 0 h 1127125"/>
              <a:gd name="connsiteX18-189" fmla="*/ 457200 w 866775"/>
              <a:gd name="connsiteY18-190" fmla="*/ 0 h 1127125"/>
              <a:gd name="connsiteX0-191" fmla="*/ 457200 w 866775"/>
              <a:gd name="connsiteY0-192" fmla="*/ 0 h 1127125"/>
              <a:gd name="connsiteX1-193" fmla="*/ 311150 w 866775"/>
              <a:gd name="connsiteY1-194" fmla="*/ 111125 h 1127125"/>
              <a:gd name="connsiteX2-195" fmla="*/ 130175 w 866775"/>
              <a:gd name="connsiteY2-196" fmla="*/ 269875 h 1127125"/>
              <a:gd name="connsiteX3-197" fmla="*/ 22225 w 866775"/>
              <a:gd name="connsiteY3-198" fmla="*/ 371475 h 1127125"/>
              <a:gd name="connsiteX4-199" fmla="*/ 0 w 866775"/>
              <a:gd name="connsiteY4-200" fmla="*/ 454025 h 1127125"/>
              <a:gd name="connsiteX5-201" fmla="*/ 44450 w 866775"/>
              <a:gd name="connsiteY5-202" fmla="*/ 504825 h 1127125"/>
              <a:gd name="connsiteX6-203" fmla="*/ 314325 w 866775"/>
              <a:gd name="connsiteY6-204" fmla="*/ 631825 h 1127125"/>
              <a:gd name="connsiteX7-205" fmla="*/ 444500 w 866775"/>
              <a:gd name="connsiteY7-206" fmla="*/ 758825 h 1127125"/>
              <a:gd name="connsiteX8-207" fmla="*/ 463550 w 866775"/>
              <a:gd name="connsiteY8-208" fmla="*/ 965200 h 1127125"/>
              <a:gd name="connsiteX9-209" fmla="*/ 355600 w 866775"/>
              <a:gd name="connsiteY9-210" fmla="*/ 1082675 h 1127125"/>
              <a:gd name="connsiteX10-211" fmla="*/ 244475 w 866775"/>
              <a:gd name="connsiteY10-212" fmla="*/ 1127125 h 1127125"/>
              <a:gd name="connsiteX11-213" fmla="*/ 393700 w 866775"/>
              <a:gd name="connsiteY11-214" fmla="*/ 1082675 h 1127125"/>
              <a:gd name="connsiteX12-215" fmla="*/ 847725 w 866775"/>
              <a:gd name="connsiteY12-216" fmla="*/ 393700 h 1127125"/>
              <a:gd name="connsiteX13-217" fmla="*/ 841375 w 866775"/>
              <a:gd name="connsiteY13-218" fmla="*/ 390525 h 1127125"/>
              <a:gd name="connsiteX14-219" fmla="*/ 866775 w 866775"/>
              <a:gd name="connsiteY14-220" fmla="*/ 292100 h 1127125"/>
              <a:gd name="connsiteX15-221" fmla="*/ 831850 w 866775"/>
              <a:gd name="connsiteY15-222" fmla="*/ 149225 h 1127125"/>
              <a:gd name="connsiteX16-223" fmla="*/ 717550 w 866775"/>
              <a:gd name="connsiteY16-224" fmla="*/ 53975 h 1127125"/>
              <a:gd name="connsiteX17-225" fmla="*/ 568325 w 866775"/>
              <a:gd name="connsiteY17-226" fmla="*/ 0 h 1127125"/>
              <a:gd name="connsiteX18-227" fmla="*/ 457200 w 866775"/>
              <a:gd name="connsiteY18-228" fmla="*/ 0 h 1127125"/>
              <a:gd name="connsiteX0-229" fmla="*/ 457200 w 866775"/>
              <a:gd name="connsiteY0-230" fmla="*/ 0 h 1127125"/>
              <a:gd name="connsiteX1-231" fmla="*/ 311150 w 866775"/>
              <a:gd name="connsiteY1-232" fmla="*/ 111125 h 1127125"/>
              <a:gd name="connsiteX2-233" fmla="*/ 130175 w 866775"/>
              <a:gd name="connsiteY2-234" fmla="*/ 269875 h 1127125"/>
              <a:gd name="connsiteX3-235" fmla="*/ 22225 w 866775"/>
              <a:gd name="connsiteY3-236" fmla="*/ 371475 h 1127125"/>
              <a:gd name="connsiteX4-237" fmla="*/ 0 w 866775"/>
              <a:gd name="connsiteY4-238" fmla="*/ 454025 h 1127125"/>
              <a:gd name="connsiteX5-239" fmla="*/ 44450 w 866775"/>
              <a:gd name="connsiteY5-240" fmla="*/ 504825 h 1127125"/>
              <a:gd name="connsiteX6-241" fmla="*/ 314325 w 866775"/>
              <a:gd name="connsiteY6-242" fmla="*/ 631825 h 1127125"/>
              <a:gd name="connsiteX7-243" fmla="*/ 444500 w 866775"/>
              <a:gd name="connsiteY7-244" fmla="*/ 758825 h 1127125"/>
              <a:gd name="connsiteX8-245" fmla="*/ 444500 w 866775"/>
              <a:gd name="connsiteY8-246" fmla="*/ 962025 h 1127125"/>
              <a:gd name="connsiteX9-247" fmla="*/ 355600 w 866775"/>
              <a:gd name="connsiteY9-248" fmla="*/ 1082675 h 1127125"/>
              <a:gd name="connsiteX10-249" fmla="*/ 244475 w 866775"/>
              <a:gd name="connsiteY10-250" fmla="*/ 1127125 h 1127125"/>
              <a:gd name="connsiteX11-251" fmla="*/ 393700 w 866775"/>
              <a:gd name="connsiteY11-252" fmla="*/ 1082675 h 1127125"/>
              <a:gd name="connsiteX12-253" fmla="*/ 847725 w 866775"/>
              <a:gd name="connsiteY12-254" fmla="*/ 393700 h 1127125"/>
              <a:gd name="connsiteX13-255" fmla="*/ 841375 w 866775"/>
              <a:gd name="connsiteY13-256" fmla="*/ 390525 h 1127125"/>
              <a:gd name="connsiteX14-257" fmla="*/ 866775 w 866775"/>
              <a:gd name="connsiteY14-258" fmla="*/ 292100 h 1127125"/>
              <a:gd name="connsiteX15-259" fmla="*/ 831850 w 866775"/>
              <a:gd name="connsiteY15-260" fmla="*/ 149225 h 1127125"/>
              <a:gd name="connsiteX16-261" fmla="*/ 717550 w 866775"/>
              <a:gd name="connsiteY16-262" fmla="*/ 53975 h 1127125"/>
              <a:gd name="connsiteX17-263" fmla="*/ 568325 w 866775"/>
              <a:gd name="connsiteY17-264" fmla="*/ 0 h 1127125"/>
              <a:gd name="connsiteX18-265" fmla="*/ 457200 w 866775"/>
              <a:gd name="connsiteY18-266" fmla="*/ 0 h 1127125"/>
              <a:gd name="connsiteX0-267" fmla="*/ 457200 w 866775"/>
              <a:gd name="connsiteY0-268" fmla="*/ 0 h 1127125"/>
              <a:gd name="connsiteX1-269" fmla="*/ 311150 w 866775"/>
              <a:gd name="connsiteY1-270" fmla="*/ 111125 h 1127125"/>
              <a:gd name="connsiteX2-271" fmla="*/ 130175 w 866775"/>
              <a:gd name="connsiteY2-272" fmla="*/ 269875 h 1127125"/>
              <a:gd name="connsiteX3-273" fmla="*/ 22225 w 866775"/>
              <a:gd name="connsiteY3-274" fmla="*/ 371475 h 1127125"/>
              <a:gd name="connsiteX4-275" fmla="*/ 0 w 866775"/>
              <a:gd name="connsiteY4-276" fmla="*/ 454025 h 1127125"/>
              <a:gd name="connsiteX5-277" fmla="*/ 44450 w 866775"/>
              <a:gd name="connsiteY5-278" fmla="*/ 504825 h 1127125"/>
              <a:gd name="connsiteX6-279" fmla="*/ 314325 w 866775"/>
              <a:gd name="connsiteY6-280" fmla="*/ 631825 h 1127125"/>
              <a:gd name="connsiteX7-281" fmla="*/ 444500 w 866775"/>
              <a:gd name="connsiteY7-282" fmla="*/ 758825 h 1127125"/>
              <a:gd name="connsiteX8-283" fmla="*/ 444500 w 866775"/>
              <a:gd name="connsiteY8-284" fmla="*/ 962025 h 1127125"/>
              <a:gd name="connsiteX9-285" fmla="*/ 336550 w 866775"/>
              <a:gd name="connsiteY9-286" fmla="*/ 1069975 h 1127125"/>
              <a:gd name="connsiteX10-287" fmla="*/ 244475 w 866775"/>
              <a:gd name="connsiteY10-288" fmla="*/ 1127125 h 1127125"/>
              <a:gd name="connsiteX11-289" fmla="*/ 393700 w 866775"/>
              <a:gd name="connsiteY11-290" fmla="*/ 1082675 h 1127125"/>
              <a:gd name="connsiteX12-291" fmla="*/ 847725 w 866775"/>
              <a:gd name="connsiteY12-292" fmla="*/ 393700 h 1127125"/>
              <a:gd name="connsiteX13-293" fmla="*/ 841375 w 866775"/>
              <a:gd name="connsiteY13-294" fmla="*/ 390525 h 1127125"/>
              <a:gd name="connsiteX14-295" fmla="*/ 866775 w 866775"/>
              <a:gd name="connsiteY14-296" fmla="*/ 292100 h 1127125"/>
              <a:gd name="connsiteX15-297" fmla="*/ 831850 w 866775"/>
              <a:gd name="connsiteY15-298" fmla="*/ 149225 h 1127125"/>
              <a:gd name="connsiteX16-299" fmla="*/ 717550 w 866775"/>
              <a:gd name="connsiteY16-300" fmla="*/ 53975 h 1127125"/>
              <a:gd name="connsiteX17-301" fmla="*/ 568325 w 866775"/>
              <a:gd name="connsiteY17-302" fmla="*/ 0 h 1127125"/>
              <a:gd name="connsiteX18-303" fmla="*/ 457200 w 866775"/>
              <a:gd name="connsiteY18-304" fmla="*/ 0 h 1127125"/>
              <a:gd name="connsiteX0-305" fmla="*/ 466725 w 876300"/>
              <a:gd name="connsiteY0-306" fmla="*/ 0 h 1127125"/>
              <a:gd name="connsiteX1-307" fmla="*/ 320675 w 876300"/>
              <a:gd name="connsiteY1-308" fmla="*/ 111125 h 1127125"/>
              <a:gd name="connsiteX2-309" fmla="*/ 139700 w 876300"/>
              <a:gd name="connsiteY2-310" fmla="*/ 269875 h 1127125"/>
              <a:gd name="connsiteX3-311" fmla="*/ 0 w 876300"/>
              <a:gd name="connsiteY3-312" fmla="*/ 396875 h 1127125"/>
              <a:gd name="connsiteX4-313" fmla="*/ 9525 w 876300"/>
              <a:gd name="connsiteY4-314" fmla="*/ 454025 h 1127125"/>
              <a:gd name="connsiteX5-315" fmla="*/ 53975 w 876300"/>
              <a:gd name="connsiteY5-316" fmla="*/ 504825 h 1127125"/>
              <a:gd name="connsiteX6-317" fmla="*/ 323850 w 876300"/>
              <a:gd name="connsiteY6-318" fmla="*/ 631825 h 1127125"/>
              <a:gd name="connsiteX7-319" fmla="*/ 454025 w 876300"/>
              <a:gd name="connsiteY7-320" fmla="*/ 758825 h 1127125"/>
              <a:gd name="connsiteX8-321" fmla="*/ 454025 w 876300"/>
              <a:gd name="connsiteY8-322" fmla="*/ 962025 h 1127125"/>
              <a:gd name="connsiteX9-323" fmla="*/ 346075 w 876300"/>
              <a:gd name="connsiteY9-324" fmla="*/ 1069975 h 1127125"/>
              <a:gd name="connsiteX10-325" fmla="*/ 254000 w 876300"/>
              <a:gd name="connsiteY10-326" fmla="*/ 1127125 h 1127125"/>
              <a:gd name="connsiteX11-327" fmla="*/ 403225 w 876300"/>
              <a:gd name="connsiteY11-328" fmla="*/ 1082675 h 1127125"/>
              <a:gd name="connsiteX12-329" fmla="*/ 857250 w 876300"/>
              <a:gd name="connsiteY12-330" fmla="*/ 393700 h 1127125"/>
              <a:gd name="connsiteX13-331" fmla="*/ 850900 w 876300"/>
              <a:gd name="connsiteY13-332" fmla="*/ 390525 h 1127125"/>
              <a:gd name="connsiteX14-333" fmla="*/ 876300 w 876300"/>
              <a:gd name="connsiteY14-334" fmla="*/ 292100 h 1127125"/>
              <a:gd name="connsiteX15-335" fmla="*/ 841375 w 876300"/>
              <a:gd name="connsiteY15-336" fmla="*/ 149225 h 1127125"/>
              <a:gd name="connsiteX16-337" fmla="*/ 727075 w 876300"/>
              <a:gd name="connsiteY16-338" fmla="*/ 53975 h 1127125"/>
              <a:gd name="connsiteX17-339" fmla="*/ 577850 w 876300"/>
              <a:gd name="connsiteY17-340" fmla="*/ 0 h 1127125"/>
              <a:gd name="connsiteX18-341" fmla="*/ 466725 w 876300"/>
              <a:gd name="connsiteY18-342" fmla="*/ 0 h 1127125"/>
              <a:gd name="connsiteX0-343" fmla="*/ 466725 w 876300"/>
              <a:gd name="connsiteY0-344" fmla="*/ 0 h 1127125"/>
              <a:gd name="connsiteX1-345" fmla="*/ 320675 w 876300"/>
              <a:gd name="connsiteY1-346" fmla="*/ 111125 h 1127125"/>
              <a:gd name="connsiteX2-347" fmla="*/ 139700 w 876300"/>
              <a:gd name="connsiteY2-348" fmla="*/ 269875 h 1127125"/>
              <a:gd name="connsiteX3-349" fmla="*/ 0 w 876300"/>
              <a:gd name="connsiteY3-350" fmla="*/ 396875 h 1127125"/>
              <a:gd name="connsiteX4-351" fmla="*/ 0 w 876300"/>
              <a:gd name="connsiteY4-352" fmla="*/ 460375 h 1127125"/>
              <a:gd name="connsiteX5-353" fmla="*/ 53975 w 876300"/>
              <a:gd name="connsiteY5-354" fmla="*/ 504825 h 1127125"/>
              <a:gd name="connsiteX6-355" fmla="*/ 323850 w 876300"/>
              <a:gd name="connsiteY6-356" fmla="*/ 631825 h 1127125"/>
              <a:gd name="connsiteX7-357" fmla="*/ 454025 w 876300"/>
              <a:gd name="connsiteY7-358" fmla="*/ 758825 h 1127125"/>
              <a:gd name="connsiteX8-359" fmla="*/ 454025 w 876300"/>
              <a:gd name="connsiteY8-360" fmla="*/ 962025 h 1127125"/>
              <a:gd name="connsiteX9-361" fmla="*/ 346075 w 876300"/>
              <a:gd name="connsiteY9-362" fmla="*/ 1069975 h 1127125"/>
              <a:gd name="connsiteX10-363" fmla="*/ 254000 w 876300"/>
              <a:gd name="connsiteY10-364" fmla="*/ 1127125 h 1127125"/>
              <a:gd name="connsiteX11-365" fmla="*/ 403225 w 876300"/>
              <a:gd name="connsiteY11-366" fmla="*/ 1082675 h 1127125"/>
              <a:gd name="connsiteX12-367" fmla="*/ 857250 w 876300"/>
              <a:gd name="connsiteY12-368" fmla="*/ 393700 h 1127125"/>
              <a:gd name="connsiteX13-369" fmla="*/ 850900 w 876300"/>
              <a:gd name="connsiteY13-370" fmla="*/ 390525 h 1127125"/>
              <a:gd name="connsiteX14-371" fmla="*/ 876300 w 876300"/>
              <a:gd name="connsiteY14-372" fmla="*/ 292100 h 1127125"/>
              <a:gd name="connsiteX15-373" fmla="*/ 841375 w 876300"/>
              <a:gd name="connsiteY15-374" fmla="*/ 149225 h 1127125"/>
              <a:gd name="connsiteX16-375" fmla="*/ 727075 w 876300"/>
              <a:gd name="connsiteY16-376" fmla="*/ 53975 h 1127125"/>
              <a:gd name="connsiteX17-377" fmla="*/ 577850 w 876300"/>
              <a:gd name="connsiteY17-378" fmla="*/ 0 h 1127125"/>
              <a:gd name="connsiteX18-379" fmla="*/ 466725 w 876300"/>
              <a:gd name="connsiteY18-380" fmla="*/ 0 h 1127125"/>
              <a:gd name="connsiteX0-381" fmla="*/ 466725 w 876300"/>
              <a:gd name="connsiteY0-382" fmla="*/ 0 h 1127125"/>
              <a:gd name="connsiteX1-383" fmla="*/ 320675 w 876300"/>
              <a:gd name="connsiteY1-384" fmla="*/ 111125 h 1127125"/>
              <a:gd name="connsiteX2-385" fmla="*/ 139700 w 876300"/>
              <a:gd name="connsiteY2-386" fmla="*/ 269875 h 1127125"/>
              <a:gd name="connsiteX3-387" fmla="*/ 22225 w 876300"/>
              <a:gd name="connsiteY3-388" fmla="*/ 393700 h 1127125"/>
              <a:gd name="connsiteX4-389" fmla="*/ 0 w 876300"/>
              <a:gd name="connsiteY4-390" fmla="*/ 460375 h 1127125"/>
              <a:gd name="connsiteX5-391" fmla="*/ 53975 w 876300"/>
              <a:gd name="connsiteY5-392" fmla="*/ 504825 h 1127125"/>
              <a:gd name="connsiteX6-393" fmla="*/ 323850 w 876300"/>
              <a:gd name="connsiteY6-394" fmla="*/ 631825 h 1127125"/>
              <a:gd name="connsiteX7-395" fmla="*/ 454025 w 876300"/>
              <a:gd name="connsiteY7-396" fmla="*/ 758825 h 1127125"/>
              <a:gd name="connsiteX8-397" fmla="*/ 454025 w 876300"/>
              <a:gd name="connsiteY8-398" fmla="*/ 962025 h 1127125"/>
              <a:gd name="connsiteX9-399" fmla="*/ 346075 w 876300"/>
              <a:gd name="connsiteY9-400" fmla="*/ 1069975 h 1127125"/>
              <a:gd name="connsiteX10-401" fmla="*/ 254000 w 876300"/>
              <a:gd name="connsiteY10-402" fmla="*/ 1127125 h 1127125"/>
              <a:gd name="connsiteX11-403" fmla="*/ 403225 w 876300"/>
              <a:gd name="connsiteY11-404" fmla="*/ 1082675 h 1127125"/>
              <a:gd name="connsiteX12-405" fmla="*/ 857250 w 876300"/>
              <a:gd name="connsiteY12-406" fmla="*/ 393700 h 1127125"/>
              <a:gd name="connsiteX13-407" fmla="*/ 850900 w 876300"/>
              <a:gd name="connsiteY13-408" fmla="*/ 390525 h 1127125"/>
              <a:gd name="connsiteX14-409" fmla="*/ 876300 w 876300"/>
              <a:gd name="connsiteY14-410" fmla="*/ 292100 h 1127125"/>
              <a:gd name="connsiteX15-411" fmla="*/ 841375 w 876300"/>
              <a:gd name="connsiteY15-412" fmla="*/ 149225 h 1127125"/>
              <a:gd name="connsiteX16-413" fmla="*/ 727075 w 876300"/>
              <a:gd name="connsiteY16-414" fmla="*/ 53975 h 1127125"/>
              <a:gd name="connsiteX17-415" fmla="*/ 577850 w 876300"/>
              <a:gd name="connsiteY17-416" fmla="*/ 0 h 1127125"/>
              <a:gd name="connsiteX18-417" fmla="*/ 466725 w 876300"/>
              <a:gd name="connsiteY18-418" fmla="*/ 0 h 1127125"/>
              <a:gd name="connsiteX0-419" fmla="*/ 466725 w 876300"/>
              <a:gd name="connsiteY0-420" fmla="*/ 0 h 1127125"/>
              <a:gd name="connsiteX1-421" fmla="*/ 320675 w 876300"/>
              <a:gd name="connsiteY1-422" fmla="*/ 111125 h 1127125"/>
              <a:gd name="connsiteX2-423" fmla="*/ 139700 w 876300"/>
              <a:gd name="connsiteY2-424" fmla="*/ 269875 h 1127125"/>
              <a:gd name="connsiteX3-425" fmla="*/ 22225 w 876300"/>
              <a:gd name="connsiteY3-426" fmla="*/ 393700 h 1127125"/>
              <a:gd name="connsiteX4-427" fmla="*/ 0 w 876300"/>
              <a:gd name="connsiteY4-428" fmla="*/ 460375 h 1127125"/>
              <a:gd name="connsiteX5-429" fmla="*/ 53975 w 876300"/>
              <a:gd name="connsiteY5-430" fmla="*/ 504825 h 1127125"/>
              <a:gd name="connsiteX6-431" fmla="*/ 323850 w 876300"/>
              <a:gd name="connsiteY6-432" fmla="*/ 631825 h 1127125"/>
              <a:gd name="connsiteX7-433" fmla="*/ 454025 w 876300"/>
              <a:gd name="connsiteY7-434" fmla="*/ 758825 h 1127125"/>
              <a:gd name="connsiteX8-435" fmla="*/ 454025 w 876300"/>
              <a:gd name="connsiteY8-436" fmla="*/ 962025 h 1127125"/>
              <a:gd name="connsiteX9-437" fmla="*/ 346075 w 876300"/>
              <a:gd name="connsiteY9-438" fmla="*/ 1069975 h 1127125"/>
              <a:gd name="connsiteX10-439" fmla="*/ 228600 w 876300"/>
              <a:gd name="connsiteY10-440" fmla="*/ 1127125 h 1127125"/>
              <a:gd name="connsiteX11-441" fmla="*/ 403225 w 876300"/>
              <a:gd name="connsiteY11-442" fmla="*/ 1082675 h 1127125"/>
              <a:gd name="connsiteX12-443" fmla="*/ 857250 w 876300"/>
              <a:gd name="connsiteY12-444" fmla="*/ 393700 h 1127125"/>
              <a:gd name="connsiteX13-445" fmla="*/ 850900 w 876300"/>
              <a:gd name="connsiteY13-446" fmla="*/ 390525 h 1127125"/>
              <a:gd name="connsiteX14-447" fmla="*/ 876300 w 876300"/>
              <a:gd name="connsiteY14-448" fmla="*/ 292100 h 1127125"/>
              <a:gd name="connsiteX15-449" fmla="*/ 841375 w 876300"/>
              <a:gd name="connsiteY15-450" fmla="*/ 149225 h 1127125"/>
              <a:gd name="connsiteX16-451" fmla="*/ 727075 w 876300"/>
              <a:gd name="connsiteY16-452" fmla="*/ 53975 h 1127125"/>
              <a:gd name="connsiteX17-453" fmla="*/ 577850 w 876300"/>
              <a:gd name="connsiteY17-454" fmla="*/ 0 h 1127125"/>
              <a:gd name="connsiteX18-455" fmla="*/ 466725 w 876300"/>
              <a:gd name="connsiteY18-456" fmla="*/ 0 h 1127125"/>
              <a:gd name="connsiteX0-457" fmla="*/ 466725 w 876300"/>
              <a:gd name="connsiteY0-458" fmla="*/ 0 h 1122363"/>
              <a:gd name="connsiteX1-459" fmla="*/ 320675 w 876300"/>
              <a:gd name="connsiteY1-460" fmla="*/ 111125 h 1122363"/>
              <a:gd name="connsiteX2-461" fmla="*/ 139700 w 876300"/>
              <a:gd name="connsiteY2-462" fmla="*/ 269875 h 1122363"/>
              <a:gd name="connsiteX3-463" fmla="*/ 22225 w 876300"/>
              <a:gd name="connsiteY3-464" fmla="*/ 393700 h 1122363"/>
              <a:gd name="connsiteX4-465" fmla="*/ 0 w 876300"/>
              <a:gd name="connsiteY4-466" fmla="*/ 460375 h 1122363"/>
              <a:gd name="connsiteX5-467" fmla="*/ 53975 w 876300"/>
              <a:gd name="connsiteY5-468" fmla="*/ 504825 h 1122363"/>
              <a:gd name="connsiteX6-469" fmla="*/ 323850 w 876300"/>
              <a:gd name="connsiteY6-470" fmla="*/ 631825 h 1122363"/>
              <a:gd name="connsiteX7-471" fmla="*/ 454025 w 876300"/>
              <a:gd name="connsiteY7-472" fmla="*/ 758825 h 1122363"/>
              <a:gd name="connsiteX8-473" fmla="*/ 454025 w 876300"/>
              <a:gd name="connsiteY8-474" fmla="*/ 962025 h 1122363"/>
              <a:gd name="connsiteX9-475" fmla="*/ 346075 w 876300"/>
              <a:gd name="connsiteY9-476" fmla="*/ 1069975 h 1122363"/>
              <a:gd name="connsiteX10-477" fmla="*/ 223838 w 876300"/>
              <a:gd name="connsiteY10-478" fmla="*/ 1122363 h 1122363"/>
              <a:gd name="connsiteX11-479" fmla="*/ 403225 w 876300"/>
              <a:gd name="connsiteY11-480" fmla="*/ 1082675 h 1122363"/>
              <a:gd name="connsiteX12-481" fmla="*/ 857250 w 876300"/>
              <a:gd name="connsiteY12-482" fmla="*/ 393700 h 1122363"/>
              <a:gd name="connsiteX13-483" fmla="*/ 850900 w 876300"/>
              <a:gd name="connsiteY13-484" fmla="*/ 390525 h 1122363"/>
              <a:gd name="connsiteX14-485" fmla="*/ 876300 w 876300"/>
              <a:gd name="connsiteY14-486" fmla="*/ 292100 h 1122363"/>
              <a:gd name="connsiteX15-487" fmla="*/ 841375 w 876300"/>
              <a:gd name="connsiteY15-488" fmla="*/ 149225 h 1122363"/>
              <a:gd name="connsiteX16-489" fmla="*/ 727075 w 876300"/>
              <a:gd name="connsiteY16-490" fmla="*/ 53975 h 1122363"/>
              <a:gd name="connsiteX17-491" fmla="*/ 577850 w 876300"/>
              <a:gd name="connsiteY17-492" fmla="*/ 0 h 1122363"/>
              <a:gd name="connsiteX18-493" fmla="*/ 466725 w 876300"/>
              <a:gd name="connsiteY18-494" fmla="*/ 0 h 1122363"/>
              <a:gd name="connsiteX0-495" fmla="*/ 466725 w 876300"/>
              <a:gd name="connsiteY0-496" fmla="*/ 0 h 1122363"/>
              <a:gd name="connsiteX1-497" fmla="*/ 320675 w 876300"/>
              <a:gd name="connsiteY1-498" fmla="*/ 111125 h 1122363"/>
              <a:gd name="connsiteX2-499" fmla="*/ 139700 w 876300"/>
              <a:gd name="connsiteY2-500" fmla="*/ 269875 h 1122363"/>
              <a:gd name="connsiteX3-501" fmla="*/ 22225 w 876300"/>
              <a:gd name="connsiteY3-502" fmla="*/ 393700 h 1122363"/>
              <a:gd name="connsiteX4-503" fmla="*/ 0 w 876300"/>
              <a:gd name="connsiteY4-504" fmla="*/ 460375 h 1122363"/>
              <a:gd name="connsiteX5-505" fmla="*/ 53975 w 876300"/>
              <a:gd name="connsiteY5-506" fmla="*/ 504825 h 1122363"/>
              <a:gd name="connsiteX6-507" fmla="*/ 323850 w 876300"/>
              <a:gd name="connsiteY6-508" fmla="*/ 631825 h 1122363"/>
              <a:gd name="connsiteX7-509" fmla="*/ 454025 w 876300"/>
              <a:gd name="connsiteY7-510" fmla="*/ 758825 h 1122363"/>
              <a:gd name="connsiteX8-511" fmla="*/ 454025 w 876300"/>
              <a:gd name="connsiteY8-512" fmla="*/ 962025 h 1122363"/>
              <a:gd name="connsiteX9-513" fmla="*/ 346075 w 876300"/>
              <a:gd name="connsiteY9-514" fmla="*/ 1069975 h 1122363"/>
              <a:gd name="connsiteX10-515" fmla="*/ 223838 w 876300"/>
              <a:gd name="connsiteY10-516" fmla="*/ 1122363 h 1122363"/>
              <a:gd name="connsiteX11-517" fmla="*/ 386556 w 876300"/>
              <a:gd name="connsiteY11-518" fmla="*/ 1063625 h 1122363"/>
              <a:gd name="connsiteX12-519" fmla="*/ 857250 w 876300"/>
              <a:gd name="connsiteY12-520" fmla="*/ 393700 h 1122363"/>
              <a:gd name="connsiteX13-521" fmla="*/ 850900 w 876300"/>
              <a:gd name="connsiteY13-522" fmla="*/ 390525 h 1122363"/>
              <a:gd name="connsiteX14-523" fmla="*/ 876300 w 876300"/>
              <a:gd name="connsiteY14-524" fmla="*/ 292100 h 1122363"/>
              <a:gd name="connsiteX15-525" fmla="*/ 841375 w 876300"/>
              <a:gd name="connsiteY15-526" fmla="*/ 149225 h 1122363"/>
              <a:gd name="connsiteX16-527" fmla="*/ 727075 w 876300"/>
              <a:gd name="connsiteY16-528" fmla="*/ 53975 h 1122363"/>
              <a:gd name="connsiteX17-529" fmla="*/ 577850 w 876300"/>
              <a:gd name="connsiteY17-530" fmla="*/ 0 h 1122363"/>
              <a:gd name="connsiteX18-531" fmla="*/ 466725 w 876300"/>
              <a:gd name="connsiteY18-532" fmla="*/ 0 h 1122363"/>
              <a:gd name="connsiteX0-533" fmla="*/ 466725 w 876300"/>
              <a:gd name="connsiteY0-534" fmla="*/ 0 h 1122363"/>
              <a:gd name="connsiteX1-535" fmla="*/ 320675 w 876300"/>
              <a:gd name="connsiteY1-536" fmla="*/ 111125 h 1122363"/>
              <a:gd name="connsiteX2-537" fmla="*/ 139700 w 876300"/>
              <a:gd name="connsiteY2-538" fmla="*/ 269875 h 1122363"/>
              <a:gd name="connsiteX3-539" fmla="*/ 22225 w 876300"/>
              <a:gd name="connsiteY3-540" fmla="*/ 393700 h 1122363"/>
              <a:gd name="connsiteX4-541" fmla="*/ 0 w 876300"/>
              <a:gd name="connsiteY4-542" fmla="*/ 460375 h 1122363"/>
              <a:gd name="connsiteX5-543" fmla="*/ 53975 w 876300"/>
              <a:gd name="connsiteY5-544" fmla="*/ 504825 h 1122363"/>
              <a:gd name="connsiteX6-545" fmla="*/ 323850 w 876300"/>
              <a:gd name="connsiteY6-546" fmla="*/ 631825 h 1122363"/>
              <a:gd name="connsiteX7-547" fmla="*/ 454025 w 876300"/>
              <a:gd name="connsiteY7-548" fmla="*/ 758825 h 1122363"/>
              <a:gd name="connsiteX8-549" fmla="*/ 454025 w 876300"/>
              <a:gd name="connsiteY8-550" fmla="*/ 962025 h 1122363"/>
              <a:gd name="connsiteX9-551" fmla="*/ 346075 w 876300"/>
              <a:gd name="connsiteY9-552" fmla="*/ 1069975 h 1122363"/>
              <a:gd name="connsiteX10-553" fmla="*/ 223838 w 876300"/>
              <a:gd name="connsiteY10-554" fmla="*/ 1122363 h 1122363"/>
              <a:gd name="connsiteX11-555" fmla="*/ 422275 w 876300"/>
              <a:gd name="connsiteY11-556" fmla="*/ 1030288 h 1122363"/>
              <a:gd name="connsiteX12-557" fmla="*/ 857250 w 876300"/>
              <a:gd name="connsiteY12-558" fmla="*/ 393700 h 1122363"/>
              <a:gd name="connsiteX13-559" fmla="*/ 850900 w 876300"/>
              <a:gd name="connsiteY13-560" fmla="*/ 390525 h 1122363"/>
              <a:gd name="connsiteX14-561" fmla="*/ 876300 w 876300"/>
              <a:gd name="connsiteY14-562" fmla="*/ 292100 h 1122363"/>
              <a:gd name="connsiteX15-563" fmla="*/ 841375 w 876300"/>
              <a:gd name="connsiteY15-564" fmla="*/ 149225 h 1122363"/>
              <a:gd name="connsiteX16-565" fmla="*/ 727075 w 876300"/>
              <a:gd name="connsiteY16-566" fmla="*/ 53975 h 1122363"/>
              <a:gd name="connsiteX17-567" fmla="*/ 577850 w 876300"/>
              <a:gd name="connsiteY17-568" fmla="*/ 0 h 1122363"/>
              <a:gd name="connsiteX18-569" fmla="*/ 466725 w 876300"/>
              <a:gd name="connsiteY18-570" fmla="*/ 0 h 1122363"/>
              <a:gd name="connsiteX0-571" fmla="*/ 466725 w 876300"/>
              <a:gd name="connsiteY0-572" fmla="*/ 0 h 1122363"/>
              <a:gd name="connsiteX1-573" fmla="*/ 320675 w 876300"/>
              <a:gd name="connsiteY1-574" fmla="*/ 111125 h 1122363"/>
              <a:gd name="connsiteX2-575" fmla="*/ 139700 w 876300"/>
              <a:gd name="connsiteY2-576" fmla="*/ 269875 h 1122363"/>
              <a:gd name="connsiteX3-577" fmla="*/ 22225 w 876300"/>
              <a:gd name="connsiteY3-578" fmla="*/ 393700 h 1122363"/>
              <a:gd name="connsiteX4-579" fmla="*/ 0 w 876300"/>
              <a:gd name="connsiteY4-580" fmla="*/ 460375 h 1122363"/>
              <a:gd name="connsiteX5-581" fmla="*/ 53975 w 876300"/>
              <a:gd name="connsiteY5-582" fmla="*/ 504825 h 1122363"/>
              <a:gd name="connsiteX6-583" fmla="*/ 323850 w 876300"/>
              <a:gd name="connsiteY6-584" fmla="*/ 631825 h 1122363"/>
              <a:gd name="connsiteX7-585" fmla="*/ 454025 w 876300"/>
              <a:gd name="connsiteY7-586" fmla="*/ 758825 h 1122363"/>
              <a:gd name="connsiteX8-587" fmla="*/ 454025 w 876300"/>
              <a:gd name="connsiteY8-588" fmla="*/ 962025 h 1122363"/>
              <a:gd name="connsiteX9-589" fmla="*/ 346075 w 876300"/>
              <a:gd name="connsiteY9-590" fmla="*/ 1069975 h 1122363"/>
              <a:gd name="connsiteX10-591" fmla="*/ 223838 w 876300"/>
              <a:gd name="connsiteY10-592" fmla="*/ 1122363 h 1122363"/>
              <a:gd name="connsiteX11-593" fmla="*/ 422275 w 876300"/>
              <a:gd name="connsiteY11-594" fmla="*/ 1030288 h 1122363"/>
              <a:gd name="connsiteX12-595" fmla="*/ 857250 w 876300"/>
              <a:gd name="connsiteY12-596" fmla="*/ 393700 h 1122363"/>
              <a:gd name="connsiteX13-597" fmla="*/ 860425 w 876300"/>
              <a:gd name="connsiteY13-598" fmla="*/ 385763 h 1122363"/>
              <a:gd name="connsiteX14-599" fmla="*/ 876300 w 876300"/>
              <a:gd name="connsiteY14-600" fmla="*/ 292100 h 1122363"/>
              <a:gd name="connsiteX15-601" fmla="*/ 841375 w 876300"/>
              <a:gd name="connsiteY15-602" fmla="*/ 149225 h 1122363"/>
              <a:gd name="connsiteX16-603" fmla="*/ 727075 w 876300"/>
              <a:gd name="connsiteY16-604" fmla="*/ 53975 h 1122363"/>
              <a:gd name="connsiteX17-605" fmla="*/ 577850 w 876300"/>
              <a:gd name="connsiteY17-606" fmla="*/ 0 h 1122363"/>
              <a:gd name="connsiteX18-607" fmla="*/ 466725 w 876300"/>
              <a:gd name="connsiteY18-608" fmla="*/ 0 h 1122363"/>
              <a:gd name="connsiteX0-609" fmla="*/ 466725 w 876300"/>
              <a:gd name="connsiteY0-610" fmla="*/ 0 h 1122363"/>
              <a:gd name="connsiteX1-611" fmla="*/ 320675 w 876300"/>
              <a:gd name="connsiteY1-612" fmla="*/ 111125 h 1122363"/>
              <a:gd name="connsiteX2-613" fmla="*/ 139700 w 876300"/>
              <a:gd name="connsiteY2-614" fmla="*/ 269875 h 1122363"/>
              <a:gd name="connsiteX3-615" fmla="*/ 22225 w 876300"/>
              <a:gd name="connsiteY3-616" fmla="*/ 393700 h 1122363"/>
              <a:gd name="connsiteX4-617" fmla="*/ 0 w 876300"/>
              <a:gd name="connsiteY4-618" fmla="*/ 460375 h 1122363"/>
              <a:gd name="connsiteX5-619" fmla="*/ 53975 w 876300"/>
              <a:gd name="connsiteY5-620" fmla="*/ 504825 h 1122363"/>
              <a:gd name="connsiteX6-621" fmla="*/ 323850 w 876300"/>
              <a:gd name="connsiteY6-622" fmla="*/ 631825 h 1122363"/>
              <a:gd name="connsiteX7-623" fmla="*/ 454025 w 876300"/>
              <a:gd name="connsiteY7-624" fmla="*/ 758825 h 1122363"/>
              <a:gd name="connsiteX8-625" fmla="*/ 454025 w 876300"/>
              <a:gd name="connsiteY8-626" fmla="*/ 962025 h 1122363"/>
              <a:gd name="connsiteX9-627" fmla="*/ 346075 w 876300"/>
              <a:gd name="connsiteY9-628" fmla="*/ 1069975 h 1122363"/>
              <a:gd name="connsiteX10-629" fmla="*/ 223838 w 876300"/>
              <a:gd name="connsiteY10-630" fmla="*/ 1122363 h 1122363"/>
              <a:gd name="connsiteX11-631" fmla="*/ 422275 w 876300"/>
              <a:gd name="connsiteY11-632" fmla="*/ 1030288 h 1122363"/>
              <a:gd name="connsiteX12-633" fmla="*/ 857250 w 876300"/>
              <a:gd name="connsiteY12-634" fmla="*/ 393700 h 1122363"/>
              <a:gd name="connsiteX13-635" fmla="*/ 869950 w 876300"/>
              <a:gd name="connsiteY13-636" fmla="*/ 376238 h 1122363"/>
              <a:gd name="connsiteX14-637" fmla="*/ 876300 w 876300"/>
              <a:gd name="connsiteY14-638" fmla="*/ 292100 h 1122363"/>
              <a:gd name="connsiteX15-639" fmla="*/ 841375 w 876300"/>
              <a:gd name="connsiteY15-640" fmla="*/ 149225 h 1122363"/>
              <a:gd name="connsiteX16-641" fmla="*/ 727075 w 876300"/>
              <a:gd name="connsiteY16-642" fmla="*/ 53975 h 1122363"/>
              <a:gd name="connsiteX17-643" fmla="*/ 577850 w 876300"/>
              <a:gd name="connsiteY17-644" fmla="*/ 0 h 1122363"/>
              <a:gd name="connsiteX18-645" fmla="*/ 466725 w 876300"/>
              <a:gd name="connsiteY18-646" fmla="*/ 0 h 1122363"/>
              <a:gd name="connsiteX0-647" fmla="*/ 466725 w 876300"/>
              <a:gd name="connsiteY0-648" fmla="*/ 0 h 1122363"/>
              <a:gd name="connsiteX1-649" fmla="*/ 320675 w 876300"/>
              <a:gd name="connsiteY1-650" fmla="*/ 111125 h 1122363"/>
              <a:gd name="connsiteX2-651" fmla="*/ 139700 w 876300"/>
              <a:gd name="connsiteY2-652" fmla="*/ 269875 h 1122363"/>
              <a:gd name="connsiteX3-653" fmla="*/ 22225 w 876300"/>
              <a:gd name="connsiteY3-654" fmla="*/ 393700 h 1122363"/>
              <a:gd name="connsiteX4-655" fmla="*/ 0 w 876300"/>
              <a:gd name="connsiteY4-656" fmla="*/ 460375 h 1122363"/>
              <a:gd name="connsiteX5-657" fmla="*/ 53975 w 876300"/>
              <a:gd name="connsiteY5-658" fmla="*/ 504825 h 1122363"/>
              <a:gd name="connsiteX6-659" fmla="*/ 323850 w 876300"/>
              <a:gd name="connsiteY6-660" fmla="*/ 631825 h 1122363"/>
              <a:gd name="connsiteX7-661" fmla="*/ 454025 w 876300"/>
              <a:gd name="connsiteY7-662" fmla="*/ 758825 h 1122363"/>
              <a:gd name="connsiteX8-663" fmla="*/ 454025 w 876300"/>
              <a:gd name="connsiteY8-664" fmla="*/ 962025 h 1122363"/>
              <a:gd name="connsiteX9-665" fmla="*/ 346075 w 876300"/>
              <a:gd name="connsiteY9-666" fmla="*/ 1069975 h 1122363"/>
              <a:gd name="connsiteX10-667" fmla="*/ 223838 w 876300"/>
              <a:gd name="connsiteY10-668" fmla="*/ 1122363 h 1122363"/>
              <a:gd name="connsiteX11-669" fmla="*/ 422275 w 876300"/>
              <a:gd name="connsiteY11-670" fmla="*/ 1030288 h 1122363"/>
              <a:gd name="connsiteX12-671" fmla="*/ 869950 w 876300"/>
              <a:gd name="connsiteY12-672" fmla="*/ 376238 h 1122363"/>
              <a:gd name="connsiteX13-673" fmla="*/ 876300 w 876300"/>
              <a:gd name="connsiteY13-674" fmla="*/ 292100 h 1122363"/>
              <a:gd name="connsiteX14-675" fmla="*/ 841375 w 876300"/>
              <a:gd name="connsiteY14-676" fmla="*/ 149225 h 1122363"/>
              <a:gd name="connsiteX15-677" fmla="*/ 727075 w 876300"/>
              <a:gd name="connsiteY15-678" fmla="*/ 53975 h 1122363"/>
              <a:gd name="connsiteX16-679" fmla="*/ 577850 w 876300"/>
              <a:gd name="connsiteY16-680" fmla="*/ 0 h 1122363"/>
              <a:gd name="connsiteX17-681" fmla="*/ 466725 w 876300"/>
              <a:gd name="connsiteY17-682" fmla="*/ 0 h 1122363"/>
              <a:gd name="connsiteX0-683" fmla="*/ 466725 w 876300"/>
              <a:gd name="connsiteY0-684" fmla="*/ 0 h 1122363"/>
              <a:gd name="connsiteX1-685" fmla="*/ 320675 w 876300"/>
              <a:gd name="connsiteY1-686" fmla="*/ 111125 h 1122363"/>
              <a:gd name="connsiteX2-687" fmla="*/ 139700 w 876300"/>
              <a:gd name="connsiteY2-688" fmla="*/ 269875 h 1122363"/>
              <a:gd name="connsiteX3-689" fmla="*/ 22225 w 876300"/>
              <a:gd name="connsiteY3-690" fmla="*/ 393700 h 1122363"/>
              <a:gd name="connsiteX4-691" fmla="*/ 0 w 876300"/>
              <a:gd name="connsiteY4-692" fmla="*/ 460375 h 1122363"/>
              <a:gd name="connsiteX5-693" fmla="*/ 53975 w 876300"/>
              <a:gd name="connsiteY5-694" fmla="*/ 504825 h 1122363"/>
              <a:gd name="connsiteX6-695" fmla="*/ 323850 w 876300"/>
              <a:gd name="connsiteY6-696" fmla="*/ 631825 h 1122363"/>
              <a:gd name="connsiteX7-697" fmla="*/ 454025 w 876300"/>
              <a:gd name="connsiteY7-698" fmla="*/ 758825 h 1122363"/>
              <a:gd name="connsiteX8-699" fmla="*/ 454025 w 876300"/>
              <a:gd name="connsiteY8-700" fmla="*/ 962025 h 1122363"/>
              <a:gd name="connsiteX9-701" fmla="*/ 346075 w 876300"/>
              <a:gd name="connsiteY9-702" fmla="*/ 1069975 h 1122363"/>
              <a:gd name="connsiteX10-703" fmla="*/ 223838 w 876300"/>
              <a:gd name="connsiteY10-704" fmla="*/ 1122363 h 1122363"/>
              <a:gd name="connsiteX11-705" fmla="*/ 422275 w 876300"/>
              <a:gd name="connsiteY11-706" fmla="*/ 1030288 h 1122363"/>
              <a:gd name="connsiteX12-707" fmla="*/ 869950 w 876300"/>
              <a:gd name="connsiteY12-708" fmla="*/ 376238 h 1122363"/>
              <a:gd name="connsiteX13-709" fmla="*/ 876300 w 876300"/>
              <a:gd name="connsiteY13-710" fmla="*/ 292100 h 1122363"/>
              <a:gd name="connsiteX14-711" fmla="*/ 841375 w 876300"/>
              <a:gd name="connsiteY14-712" fmla="*/ 149225 h 1122363"/>
              <a:gd name="connsiteX15-713" fmla="*/ 727075 w 876300"/>
              <a:gd name="connsiteY15-714" fmla="*/ 53975 h 1122363"/>
              <a:gd name="connsiteX16-715" fmla="*/ 577850 w 876300"/>
              <a:gd name="connsiteY16-716" fmla="*/ 0 h 1122363"/>
              <a:gd name="connsiteX17-717" fmla="*/ 466725 w 876300"/>
              <a:gd name="connsiteY17-718" fmla="*/ 0 h 1122363"/>
              <a:gd name="connsiteX0-719" fmla="*/ 466725 w 876311"/>
              <a:gd name="connsiteY0-720" fmla="*/ 0 h 1122363"/>
              <a:gd name="connsiteX1-721" fmla="*/ 320675 w 876311"/>
              <a:gd name="connsiteY1-722" fmla="*/ 111125 h 1122363"/>
              <a:gd name="connsiteX2-723" fmla="*/ 139700 w 876311"/>
              <a:gd name="connsiteY2-724" fmla="*/ 269875 h 1122363"/>
              <a:gd name="connsiteX3-725" fmla="*/ 22225 w 876311"/>
              <a:gd name="connsiteY3-726" fmla="*/ 393700 h 1122363"/>
              <a:gd name="connsiteX4-727" fmla="*/ 0 w 876311"/>
              <a:gd name="connsiteY4-728" fmla="*/ 460375 h 1122363"/>
              <a:gd name="connsiteX5-729" fmla="*/ 53975 w 876311"/>
              <a:gd name="connsiteY5-730" fmla="*/ 504825 h 1122363"/>
              <a:gd name="connsiteX6-731" fmla="*/ 323850 w 876311"/>
              <a:gd name="connsiteY6-732" fmla="*/ 631825 h 1122363"/>
              <a:gd name="connsiteX7-733" fmla="*/ 454025 w 876311"/>
              <a:gd name="connsiteY7-734" fmla="*/ 758825 h 1122363"/>
              <a:gd name="connsiteX8-735" fmla="*/ 454025 w 876311"/>
              <a:gd name="connsiteY8-736" fmla="*/ 962025 h 1122363"/>
              <a:gd name="connsiteX9-737" fmla="*/ 346075 w 876311"/>
              <a:gd name="connsiteY9-738" fmla="*/ 1069975 h 1122363"/>
              <a:gd name="connsiteX10-739" fmla="*/ 223838 w 876311"/>
              <a:gd name="connsiteY10-740" fmla="*/ 1122363 h 1122363"/>
              <a:gd name="connsiteX11-741" fmla="*/ 422275 w 876311"/>
              <a:gd name="connsiteY11-742" fmla="*/ 1030288 h 1122363"/>
              <a:gd name="connsiteX12-743" fmla="*/ 869950 w 876311"/>
              <a:gd name="connsiteY12-744" fmla="*/ 376238 h 1122363"/>
              <a:gd name="connsiteX13-745" fmla="*/ 876300 w 876311"/>
              <a:gd name="connsiteY13-746" fmla="*/ 292100 h 1122363"/>
              <a:gd name="connsiteX14-747" fmla="*/ 841375 w 876311"/>
              <a:gd name="connsiteY14-748" fmla="*/ 149225 h 1122363"/>
              <a:gd name="connsiteX15-749" fmla="*/ 727075 w 876311"/>
              <a:gd name="connsiteY15-750" fmla="*/ 53975 h 1122363"/>
              <a:gd name="connsiteX16-751" fmla="*/ 577850 w 876311"/>
              <a:gd name="connsiteY16-752" fmla="*/ 0 h 1122363"/>
              <a:gd name="connsiteX17-753" fmla="*/ 466725 w 876311"/>
              <a:gd name="connsiteY17-754" fmla="*/ 0 h 1122363"/>
              <a:gd name="connsiteX0-755" fmla="*/ 466725 w 876311"/>
              <a:gd name="connsiteY0-756" fmla="*/ 0 h 1122363"/>
              <a:gd name="connsiteX1-757" fmla="*/ 320675 w 876311"/>
              <a:gd name="connsiteY1-758" fmla="*/ 111125 h 1122363"/>
              <a:gd name="connsiteX2-759" fmla="*/ 139700 w 876311"/>
              <a:gd name="connsiteY2-760" fmla="*/ 269875 h 1122363"/>
              <a:gd name="connsiteX3-761" fmla="*/ 22225 w 876311"/>
              <a:gd name="connsiteY3-762" fmla="*/ 393700 h 1122363"/>
              <a:gd name="connsiteX4-763" fmla="*/ 0 w 876311"/>
              <a:gd name="connsiteY4-764" fmla="*/ 460375 h 1122363"/>
              <a:gd name="connsiteX5-765" fmla="*/ 53975 w 876311"/>
              <a:gd name="connsiteY5-766" fmla="*/ 504825 h 1122363"/>
              <a:gd name="connsiteX6-767" fmla="*/ 323850 w 876311"/>
              <a:gd name="connsiteY6-768" fmla="*/ 631825 h 1122363"/>
              <a:gd name="connsiteX7-769" fmla="*/ 454025 w 876311"/>
              <a:gd name="connsiteY7-770" fmla="*/ 758825 h 1122363"/>
              <a:gd name="connsiteX8-771" fmla="*/ 454025 w 876311"/>
              <a:gd name="connsiteY8-772" fmla="*/ 962025 h 1122363"/>
              <a:gd name="connsiteX9-773" fmla="*/ 346075 w 876311"/>
              <a:gd name="connsiteY9-774" fmla="*/ 1069975 h 1122363"/>
              <a:gd name="connsiteX10-775" fmla="*/ 223838 w 876311"/>
              <a:gd name="connsiteY10-776" fmla="*/ 1122363 h 1122363"/>
              <a:gd name="connsiteX11-777" fmla="*/ 422275 w 876311"/>
              <a:gd name="connsiteY11-778" fmla="*/ 1030288 h 1122363"/>
              <a:gd name="connsiteX12-779" fmla="*/ 869950 w 876311"/>
              <a:gd name="connsiteY12-780" fmla="*/ 376238 h 1122363"/>
              <a:gd name="connsiteX13-781" fmla="*/ 876300 w 876311"/>
              <a:gd name="connsiteY13-782" fmla="*/ 292100 h 1122363"/>
              <a:gd name="connsiteX14-783" fmla="*/ 841375 w 876311"/>
              <a:gd name="connsiteY14-784" fmla="*/ 149225 h 1122363"/>
              <a:gd name="connsiteX15-785" fmla="*/ 727075 w 876311"/>
              <a:gd name="connsiteY15-786" fmla="*/ 53975 h 1122363"/>
              <a:gd name="connsiteX16-787" fmla="*/ 577850 w 876311"/>
              <a:gd name="connsiteY16-788" fmla="*/ 0 h 1122363"/>
              <a:gd name="connsiteX17-789" fmla="*/ 466725 w 876311"/>
              <a:gd name="connsiteY17-790" fmla="*/ 0 h 1122363"/>
              <a:gd name="connsiteX0-791" fmla="*/ 466725 w 876311"/>
              <a:gd name="connsiteY0-792" fmla="*/ 0 h 1122363"/>
              <a:gd name="connsiteX1-793" fmla="*/ 320675 w 876311"/>
              <a:gd name="connsiteY1-794" fmla="*/ 111125 h 1122363"/>
              <a:gd name="connsiteX2-795" fmla="*/ 139700 w 876311"/>
              <a:gd name="connsiteY2-796" fmla="*/ 269875 h 1122363"/>
              <a:gd name="connsiteX3-797" fmla="*/ 22225 w 876311"/>
              <a:gd name="connsiteY3-798" fmla="*/ 393700 h 1122363"/>
              <a:gd name="connsiteX4-799" fmla="*/ 0 w 876311"/>
              <a:gd name="connsiteY4-800" fmla="*/ 460375 h 1122363"/>
              <a:gd name="connsiteX5-801" fmla="*/ 53975 w 876311"/>
              <a:gd name="connsiteY5-802" fmla="*/ 504825 h 1122363"/>
              <a:gd name="connsiteX6-803" fmla="*/ 323850 w 876311"/>
              <a:gd name="connsiteY6-804" fmla="*/ 631825 h 1122363"/>
              <a:gd name="connsiteX7-805" fmla="*/ 454025 w 876311"/>
              <a:gd name="connsiteY7-806" fmla="*/ 758825 h 1122363"/>
              <a:gd name="connsiteX8-807" fmla="*/ 454025 w 876311"/>
              <a:gd name="connsiteY8-808" fmla="*/ 962025 h 1122363"/>
              <a:gd name="connsiteX9-809" fmla="*/ 346075 w 876311"/>
              <a:gd name="connsiteY9-810" fmla="*/ 1069975 h 1122363"/>
              <a:gd name="connsiteX10-811" fmla="*/ 223838 w 876311"/>
              <a:gd name="connsiteY10-812" fmla="*/ 1122363 h 1122363"/>
              <a:gd name="connsiteX11-813" fmla="*/ 422275 w 876311"/>
              <a:gd name="connsiteY11-814" fmla="*/ 1030288 h 1122363"/>
              <a:gd name="connsiteX12-815" fmla="*/ 869950 w 876311"/>
              <a:gd name="connsiteY12-816" fmla="*/ 376238 h 1122363"/>
              <a:gd name="connsiteX13-817" fmla="*/ 876300 w 876311"/>
              <a:gd name="connsiteY13-818" fmla="*/ 292100 h 1122363"/>
              <a:gd name="connsiteX14-819" fmla="*/ 841375 w 876311"/>
              <a:gd name="connsiteY14-820" fmla="*/ 149225 h 1122363"/>
              <a:gd name="connsiteX15-821" fmla="*/ 727075 w 876311"/>
              <a:gd name="connsiteY15-822" fmla="*/ 53975 h 1122363"/>
              <a:gd name="connsiteX16-823" fmla="*/ 577850 w 876311"/>
              <a:gd name="connsiteY16-824" fmla="*/ 0 h 1122363"/>
              <a:gd name="connsiteX17-825" fmla="*/ 466725 w 876311"/>
              <a:gd name="connsiteY17-826" fmla="*/ 0 h 1122363"/>
              <a:gd name="connsiteX0-827" fmla="*/ 466725 w 876311"/>
              <a:gd name="connsiteY0-828" fmla="*/ 0 h 1122363"/>
              <a:gd name="connsiteX1-829" fmla="*/ 320675 w 876311"/>
              <a:gd name="connsiteY1-830" fmla="*/ 111125 h 1122363"/>
              <a:gd name="connsiteX2-831" fmla="*/ 139700 w 876311"/>
              <a:gd name="connsiteY2-832" fmla="*/ 269875 h 1122363"/>
              <a:gd name="connsiteX3-833" fmla="*/ 22225 w 876311"/>
              <a:gd name="connsiteY3-834" fmla="*/ 393700 h 1122363"/>
              <a:gd name="connsiteX4-835" fmla="*/ 0 w 876311"/>
              <a:gd name="connsiteY4-836" fmla="*/ 460375 h 1122363"/>
              <a:gd name="connsiteX5-837" fmla="*/ 53975 w 876311"/>
              <a:gd name="connsiteY5-838" fmla="*/ 504825 h 1122363"/>
              <a:gd name="connsiteX6-839" fmla="*/ 323850 w 876311"/>
              <a:gd name="connsiteY6-840" fmla="*/ 631825 h 1122363"/>
              <a:gd name="connsiteX7-841" fmla="*/ 454025 w 876311"/>
              <a:gd name="connsiteY7-842" fmla="*/ 758825 h 1122363"/>
              <a:gd name="connsiteX8-843" fmla="*/ 454025 w 876311"/>
              <a:gd name="connsiteY8-844" fmla="*/ 962025 h 1122363"/>
              <a:gd name="connsiteX9-845" fmla="*/ 346075 w 876311"/>
              <a:gd name="connsiteY9-846" fmla="*/ 1069975 h 1122363"/>
              <a:gd name="connsiteX10-847" fmla="*/ 223838 w 876311"/>
              <a:gd name="connsiteY10-848" fmla="*/ 1122363 h 1122363"/>
              <a:gd name="connsiteX11-849" fmla="*/ 422275 w 876311"/>
              <a:gd name="connsiteY11-850" fmla="*/ 1030288 h 1122363"/>
              <a:gd name="connsiteX12-851" fmla="*/ 869950 w 876311"/>
              <a:gd name="connsiteY12-852" fmla="*/ 376238 h 1122363"/>
              <a:gd name="connsiteX13-853" fmla="*/ 876300 w 876311"/>
              <a:gd name="connsiteY13-854" fmla="*/ 292100 h 1122363"/>
              <a:gd name="connsiteX14-855" fmla="*/ 841375 w 876311"/>
              <a:gd name="connsiteY14-856" fmla="*/ 149225 h 1122363"/>
              <a:gd name="connsiteX15-857" fmla="*/ 727075 w 876311"/>
              <a:gd name="connsiteY15-858" fmla="*/ 53975 h 1122363"/>
              <a:gd name="connsiteX16-859" fmla="*/ 577850 w 876311"/>
              <a:gd name="connsiteY16-860" fmla="*/ 0 h 1122363"/>
              <a:gd name="connsiteX17-861" fmla="*/ 466725 w 876311"/>
              <a:gd name="connsiteY17-862" fmla="*/ 0 h 1122363"/>
              <a:gd name="connsiteX0-863" fmla="*/ 466725 w 876311"/>
              <a:gd name="connsiteY0-864" fmla="*/ 0 h 1122363"/>
              <a:gd name="connsiteX1-865" fmla="*/ 320675 w 876311"/>
              <a:gd name="connsiteY1-866" fmla="*/ 111125 h 1122363"/>
              <a:gd name="connsiteX2-867" fmla="*/ 139700 w 876311"/>
              <a:gd name="connsiteY2-868" fmla="*/ 269875 h 1122363"/>
              <a:gd name="connsiteX3-869" fmla="*/ 22225 w 876311"/>
              <a:gd name="connsiteY3-870" fmla="*/ 393700 h 1122363"/>
              <a:gd name="connsiteX4-871" fmla="*/ 0 w 876311"/>
              <a:gd name="connsiteY4-872" fmla="*/ 460375 h 1122363"/>
              <a:gd name="connsiteX5-873" fmla="*/ 53975 w 876311"/>
              <a:gd name="connsiteY5-874" fmla="*/ 504825 h 1122363"/>
              <a:gd name="connsiteX6-875" fmla="*/ 323850 w 876311"/>
              <a:gd name="connsiteY6-876" fmla="*/ 631825 h 1122363"/>
              <a:gd name="connsiteX7-877" fmla="*/ 454025 w 876311"/>
              <a:gd name="connsiteY7-878" fmla="*/ 758825 h 1122363"/>
              <a:gd name="connsiteX8-879" fmla="*/ 454025 w 876311"/>
              <a:gd name="connsiteY8-880" fmla="*/ 962025 h 1122363"/>
              <a:gd name="connsiteX9-881" fmla="*/ 346075 w 876311"/>
              <a:gd name="connsiteY9-882" fmla="*/ 1069975 h 1122363"/>
              <a:gd name="connsiteX10-883" fmla="*/ 223838 w 876311"/>
              <a:gd name="connsiteY10-884" fmla="*/ 1122363 h 1122363"/>
              <a:gd name="connsiteX11-885" fmla="*/ 422275 w 876311"/>
              <a:gd name="connsiteY11-886" fmla="*/ 1030288 h 1122363"/>
              <a:gd name="connsiteX12-887" fmla="*/ 869950 w 876311"/>
              <a:gd name="connsiteY12-888" fmla="*/ 376238 h 1122363"/>
              <a:gd name="connsiteX13-889" fmla="*/ 876300 w 876311"/>
              <a:gd name="connsiteY13-890" fmla="*/ 292100 h 1122363"/>
              <a:gd name="connsiteX14-891" fmla="*/ 841375 w 876311"/>
              <a:gd name="connsiteY14-892" fmla="*/ 149225 h 1122363"/>
              <a:gd name="connsiteX15-893" fmla="*/ 727075 w 876311"/>
              <a:gd name="connsiteY15-894" fmla="*/ 53975 h 1122363"/>
              <a:gd name="connsiteX16-895" fmla="*/ 577850 w 876311"/>
              <a:gd name="connsiteY16-896" fmla="*/ 0 h 1122363"/>
              <a:gd name="connsiteX17-897" fmla="*/ 466725 w 876311"/>
              <a:gd name="connsiteY17-898" fmla="*/ 0 h 1122363"/>
              <a:gd name="connsiteX0-899" fmla="*/ 466725 w 876311"/>
              <a:gd name="connsiteY0-900" fmla="*/ 0 h 1122363"/>
              <a:gd name="connsiteX1-901" fmla="*/ 320675 w 876311"/>
              <a:gd name="connsiteY1-902" fmla="*/ 111125 h 1122363"/>
              <a:gd name="connsiteX2-903" fmla="*/ 139700 w 876311"/>
              <a:gd name="connsiteY2-904" fmla="*/ 269875 h 1122363"/>
              <a:gd name="connsiteX3-905" fmla="*/ 22225 w 876311"/>
              <a:gd name="connsiteY3-906" fmla="*/ 393700 h 1122363"/>
              <a:gd name="connsiteX4-907" fmla="*/ 0 w 876311"/>
              <a:gd name="connsiteY4-908" fmla="*/ 460375 h 1122363"/>
              <a:gd name="connsiteX5-909" fmla="*/ 53975 w 876311"/>
              <a:gd name="connsiteY5-910" fmla="*/ 504825 h 1122363"/>
              <a:gd name="connsiteX6-911" fmla="*/ 323850 w 876311"/>
              <a:gd name="connsiteY6-912" fmla="*/ 631825 h 1122363"/>
              <a:gd name="connsiteX7-913" fmla="*/ 454025 w 876311"/>
              <a:gd name="connsiteY7-914" fmla="*/ 758825 h 1122363"/>
              <a:gd name="connsiteX8-915" fmla="*/ 454025 w 876311"/>
              <a:gd name="connsiteY8-916" fmla="*/ 962025 h 1122363"/>
              <a:gd name="connsiteX9-917" fmla="*/ 346075 w 876311"/>
              <a:gd name="connsiteY9-918" fmla="*/ 1069975 h 1122363"/>
              <a:gd name="connsiteX10-919" fmla="*/ 223838 w 876311"/>
              <a:gd name="connsiteY10-920" fmla="*/ 1122363 h 1122363"/>
              <a:gd name="connsiteX11-921" fmla="*/ 422275 w 876311"/>
              <a:gd name="connsiteY11-922" fmla="*/ 1030288 h 1122363"/>
              <a:gd name="connsiteX12-923" fmla="*/ 869950 w 876311"/>
              <a:gd name="connsiteY12-924" fmla="*/ 376238 h 1122363"/>
              <a:gd name="connsiteX13-925" fmla="*/ 876300 w 876311"/>
              <a:gd name="connsiteY13-926" fmla="*/ 292100 h 1122363"/>
              <a:gd name="connsiteX14-927" fmla="*/ 841375 w 876311"/>
              <a:gd name="connsiteY14-928" fmla="*/ 149225 h 1122363"/>
              <a:gd name="connsiteX15-929" fmla="*/ 727075 w 876311"/>
              <a:gd name="connsiteY15-930" fmla="*/ 53975 h 1122363"/>
              <a:gd name="connsiteX16-931" fmla="*/ 577850 w 876311"/>
              <a:gd name="connsiteY16-932" fmla="*/ 0 h 1122363"/>
              <a:gd name="connsiteX17-933" fmla="*/ 466725 w 876311"/>
              <a:gd name="connsiteY17-934" fmla="*/ 0 h 1122363"/>
              <a:gd name="connsiteX0-935" fmla="*/ 466725 w 876311"/>
              <a:gd name="connsiteY0-936" fmla="*/ 3175 h 1125538"/>
              <a:gd name="connsiteX1-937" fmla="*/ 320675 w 876311"/>
              <a:gd name="connsiteY1-938" fmla="*/ 114300 h 1125538"/>
              <a:gd name="connsiteX2-939" fmla="*/ 139700 w 876311"/>
              <a:gd name="connsiteY2-940" fmla="*/ 273050 h 1125538"/>
              <a:gd name="connsiteX3-941" fmla="*/ 22225 w 876311"/>
              <a:gd name="connsiteY3-942" fmla="*/ 396875 h 1125538"/>
              <a:gd name="connsiteX4-943" fmla="*/ 0 w 876311"/>
              <a:gd name="connsiteY4-944" fmla="*/ 463550 h 1125538"/>
              <a:gd name="connsiteX5-945" fmla="*/ 53975 w 876311"/>
              <a:gd name="connsiteY5-946" fmla="*/ 508000 h 1125538"/>
              <a:gd name="connsiteX6-947" fmla="*/ 323850 w 876311"/>
              <a:gd name="connsiteY6-948" fmla="*/ 635000 h 1125538"/>
              <a:gd name="connsiteX7-949" fmla="*/ 454025 w 876311"/>
              <a:gd name="connsiteY7-950" fmla="*/ 762000 h 1125538"/>
              <a:gd name="connsiteX8-951" fmla="*/ 454025 w 876311"/>
              <a:gd name="connsiteY8-952" fmla="*/ 965200 h 1125538"/>
              <a:gd name="connsiteX9-953" fmla="*/ 346075 w 876311"/>
              <a:gd name="connsiteY9-954" fmla="*/ 1073150 h 1125538"/>
              <a:gd name="connsiteX10-955" fmla="*/ 223838 w 876311"/>
              <a:gd name="connsiteY10-956" fmla="*/ 1125538 h 1125538"/>
              <a:gd name="connsiteX11-957" fmla="*/ 422275 w 876311"/>
              <a:gd name="connsiteY11-958" fmla="*/ 1033463 h 1125538"/>
              <a:gd name="connsiteX12-959" fmla="*/ 869950 w 876311"/>
              <a:gd name="connsiteY12-960" fmla="*/ 379413 h 1125538"/>
              <a:gd name="connsiteX13-961" fmla="*/ 876300 w 876311"/>
              <a:gd name="connsiteY13-962" fmla="*/ 295275 h 1125538"/>
              <a:gd name="connsiteX14-963" fmla="*/ 841375 w 876311"/>
              <a:gd name="connsiteY14-964" fmla="*/ 152400 h 1125538"/>
              <a:gd name="connsiteX15-965" fmla="*/ 727075 w 876311"/>
              <a:gd name="connsiteY15-966" fmla="*/ 57150 h 1125538"/>
              <a:gd name="connsiteX16-967" fmla="*/ 577850 w 876311"/>
              <a:gd name="connsiteY16-968" fmla="*/ 3175 h 1125538"/>
              <a:gd name="connsiteX17-969" fmla="*/ 466725 w 876311"/>
              <a:gd name="connsiteY17-970" fmla="*/ 3175 h 1125538"/>
              <a:gd name="connsiteX0-971" fmla="*/ 466725 w 876311"/>
              <a:gd name="connsiteY0-972" fmla="*/ 5357 h 1127720"/>
              <a:gd name="connsiteX1-973" fmla="*/ 320675 w 876311"/>
              <a:gd name="connsiteY1-974" fmla="*/ 116482 h 1127720"/>
              <a:gd name="connsiteX2-975" fmla="*/ 139700 w 876311"/>
              <a:gd name="connsiteY2-976" fmla="*/ 275232 h 1127720"/>
              <a:gd name="connsiteX3-977" fmla="*/ 22225 w 876311"/>
              <a:gd name="connsiteY3-978" fmla="*/ 399057 h 1127720"/>
              <a:gd name="connsiteX4-979" fmla="*/ 0 w 876311"/>
              <a:gd name="connsiteY4-980" fmla="*/ 465732 h 1127720"/>
              <a:gd name="connsiteX5-981" fmla="*/ 53975 w 876311"/>
              <a:gd name="connsiteY5-982" fmla="*/ 510182 h 1127720"/>
              <a:gd name="connsiteX6-983" fmla="*/ 323850 w 876311"/>
              <a:gd name="connsiteY6-984" fmla="*/ 637182 h 1127720"/>
              <a:gd name="connsiteX7-985" fmla="*/ 454025 w 876311"/>
              <a:gd name="connsiteY7-986" fmla="*/ 764182 h 1127720"/>
              <a:gd name="connsiteX8-987" fmla="*/ 454025 w 876311"/>
              <a:gd name="connsiteY8-988" fmla="*/ 967382 h 1127720"/>
              <a:gd name="connsiteX9-989" fmla="*/ 346075 w 876311"/>
              <a:gd name="connsiteY9-990" fmla="*/ 1075332 h 1127720"/>
              <a:gd name="connsiteX10-991" fmla="*/ 223838 w 876311"/>
              <a:gd name="connsiteY10-992" fmla="*/ 1127720 h 1127720"/>
              <a:gd name="connsiteX11-993" fmla="*/ 422275 w 876311"/>
              <a:gd name="connsiteY11-994" fmla="*/ 1035645 h 1127720"/>
              <a:gd name="connsiteX12-995" fmla="*/ 869950 w 876311"/>
              <a:gd name="connsiteY12-996" fmla="*/ 381595 h 1127720"/>
              <a:gd name="connsiteX13-997" fmla="*/ 876300 w 876311"/>
              <a:gd name="connsiteY13-998" fmla="*/ 297457 h 1127720"/>
              <a:gd name="connsiteX14-999" fmla="*/ 841375 w 876311"/>
              <a:gd name="connsiteY14-1000" fmla="*/ 154582 h 1127720"/>
              <a:gd name="connsiteX15-1001" fmla="*/ 727075 w 876311"/>
              <a:gd name="connsiteY15-1002" fmla="*/ 59332 h 1127720"/>
              <a:gd name="connsiteX16-1003" fmla="*/ 577850 w 876311"/>
              <a:gd name="connsiteY16-1004" fmla="*/ 5357 h 1127720"/>
              <a:gd name="connsiteX17-1005" fmla="*/ 466725 w 876311"/>
              <a:gd name="connsiteY17-1006" fmla="*/ 5357 h 11277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876311" h="1127720">
                <a:moveTo>
                  <a:pt x="466725" y="5357"/>
                </a:moveTo>
                <a:lnTo>
                  <a:pt x="320675" y="116482"/>
                </a:lnTo>
                <a:lnTo>
                  <a:pt x="139700" y="275232"/>
                </a:lnTo>
                <a:lnTo>
                  <a:pt x="22225" y="399057"/>
                </a:lnTo>
                <a:lnTo>
                  <a:pt x="0" y="465732"/>
                </a:lnTo>
                <a:lnTo>
                  <a:pt x="53975" y="510182"/>
                </a:lnTo>
                <a:lnTo>
                  <a:pt x="323850" y="637182"/>
                </a:lnTo>
                <a:lnTo>
                  <a:pt x="454025" y="764182"/>
                </a:lnTo>
                <a:lnTo>
                  <a:pt x="454025" y="967382"/>
                </a:lnTo>
                <a:lnTo>
                  <a:pt x="346075" y="1075332"/>
                </a:lnTo>
                <a:lnTo>
                  <a:pt x="223838" y="1127720"/>
                </a:lnTo>
                <a:lnTo>
                  <a:pt x="422275" y="1035645"/>
                </a:lnTo>
                <a:lnTo>
                  <a:pt x="869950" y="381595"/>
                </a:lnTo>
                <a:cubicBezTo>
                  <a:pt x="872067" y="353549"/>
                  <a:pt x="876564" y="351697"/>
                  <a:pt x="876300" y="297457"/>
                </a:cubicBezTo>
                <a:cubicBezTo>
                  <a:pt x="867039" y="223638"/>
                  <a:pt x="874448" y="242688"/>
                  <a:pt x="841375" y="154582"/>
                </a:cubicBezTo>
                <a:cubicBezTo>
                  <a:pt x="793750" y="101400"/>
                  <a:pt x="777082" y="91082"/>
                  <a:pt x="727075" y="59332"/>
                </a:cubicBezTo>
                <a:cubicBezTo>
                  <a:pt x="672570" y="27052"/>
                  <a:pt x="651404" y="18586"/>
                  <a:pt x="577850" y="5357"/>
                </a:cubicBezTo>
                <a:cubicBezTo>
                  <a:pt x="516996" y="-1787"/>
                  <a:pt x="515673" y="-1786"/>
                  <a:pt x="466725" y="5357"/>
                </a:cubicBezTo>
                <a:close/>
              </a:path>
            </a:pathLst>
          </a:custGeom>
          <a:gradFill flip="none" rotWithShape="1">
            <a:gsLst>
              <a:gs pos="98000">
                <a:schemeClr val="bg1">
                  <a:lumMod val="75000"/>
                </a:schemeClr>
              </a:gs>
              <a:gs pos="50000">
                <a:schemeClr val="bg1">
                  <a:lumMod val="95000"/>
                </a:schemeClr>
              </a:gs>
              <a:gs pos="8000">
                <a:schemeClr val="bg1">
                  <a:lumMod val="8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任意多边形 38"/>
          <p:cNvSpPr/>
          <p:nvPr/>
        </p:nvSpPr>
        <p:spPr bwMode="auto">
          <a:xfrm>
            <a:off x="2224830" y="5376439"/>
            <a:ext cx="1370391" cy="692961"/>
          </a:xfrm>
          <a:custGeom>
            <a:avLst/>
            <a:gdLst/>
            <a:ahLst/>
            <a:cxnLst/>
            <a:rect l="l" t="t" r="r" b="b"/>
            <a:pathLst>
              <a:path w="1481140" h="749300">
                <a:moveTo>
                  <a:pt x="1004096" y="0"/>
                </a:moveTo>
                <a:cubicBezTo>
                  <a:pt x="992454" y="26458"/>
                  <a:pt x="996688" y="17992"/>
                  <a:pt x="997746" y="60325"/>
                </a:cubicBezTo>
                <a:cubicBezTo>
                  <a:pt x="1014679" y="87578"/>
                  <a:pt x="1007006" y="87048"/>
                  <a:pt x="1048546" y="120650"/>
                </a:cubicBezTo>
                <a:cubicBezTo>
                  <a:pt x="1087439" y="132292"/>
                  <a:pt x="1095377" y="134409"/>
                  <a:pt x="1143796" y="155575"/>
                </a:cubicBezTo>
                <a:cubicBezTo>
                  <a:pt x="1203063" y="175683"/>
                  <a:pt x="1224229" y="195792"/>
                  <a:pt x="1264446" y="215900"/>
                </a:cubicBezTo>
                <a:cubicBezTo>
                  <a:pt x="1327416" y="252942"/>
                  <a:pt x="1341969" y="258233"/>
                  <a:pt x="1410496" y="327025"/>
                </a:cubicBezTo>
                <a:cubicBezTo>
                  <a:pt x="1462619" y="396610"/>
                  <a:pt x="1459973" y="365390"/>
                  <a:pt x="1481140" y="492919"/>
                </a:cubicBezTo>
                <a:cubicBezTo>
                  <a:pt x="1464207" y="614627"/>
                  <a:pt x="1458385" y="591079"/>
                  <a:pt x="1413671" y="655637"/>
                </a:cubicBezTo>
                <a:cubicBezTo>
                  <a:pt x="1327946" y="717020"/>
                  <a:pt x="1293021" y="728398"/>
                  <a:pt x="1223171" y="739775"/>
                </a:cubicBezTo>
                <a:lnTo>
                  <a:pt x="939221" y="744728"/>
                </a:lnTo>
                <a:lnTo>
                  <a:pt x="939802" y="747682"/>
                </a:lnTo>
                <a:lnTo>
                  <a:pt x="788927" y="747349"/>
                </a:lnTo>
                <a:lnTo>
                  <a:pt x="677071" y="749300"/>
                </a:lnTo>
                <a:cubicBezTo>
                  <a:pt x="677077" y="748567"/>
                  <a:pt x="677084" y="747835"/>
                  <a:pt x="677090" y="747102"/>
                </a:cubicBezTo>
                <a:lnTo>
                  <a:pt x="90700" y="745808"/>
                </a:lnTo>
                <a:cubicBezTo>
                  <a:pt x="40608" y="745808"/>
                  <a:pt x="0" y="705200"/>
                  <a:pt x="0" y="655108"/>
                </a:cubicBezTo>
                <a:lnTo>
                  <a:pt x="0" y="98508"/>
                </a:lnTo>
                <a:cubicBezTo>
                  <a:pt x="0" y="48416"/>
                  <a:pt x="40608" y="7808"/>
                  <a:pt x="90700" y="7808"/>
                </a:cubicBezTo>
                <a:lnTo>
                  <a:pt x="683404" y="5215"/>
                </a:lnTo>
                <a:lnTo>
                  <a:pt x="683421" y="3175"/>
                </a:lnTo>
                <a:close/>
              </a:path>
            </a:pathLst>
          </a:custGeom>
          <a:solidFill>
            <a:srgbClr val="089DA3"/>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TextBox 40"/>
          <p:cNvSpPr txBox="1">
            <a:spLocks noChangeArrowheads="1"/>
          </p:cNvSpPr>
          <p:nvPr/>
        </p:nvSpPr>
        <p:spPr bwMode="auto">
          <a:xfrm>
            <a:off x="3702548" y="5364046"/>
            <a:ext cx="7040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lang="en-US" altLang="zh-CN" sz="4000" dirty="0">
                <a:solidFill>
                  <a:schemeClr val="tx1">
                    <a:lumMod val="75000"/>
                    <a:lumOff val="25000"/>
                  </a:schemeClr>
                </a:solidFill>
                <a:latin typeface="+mj-lt"/>
                <a:ea typeface="DFPLiKingHei-XB" pitchFamily="34" charset="-120"/>
              </a:rPr>
              <a:t>04</a:t>
            </a:r>
            <a:endParaRPr lang="zh-CN" altLang="en-US" sz="4000" dirty="0">
              <a:solidFill>
                <a:schemeClr val="tx1">
                  <a:lumMod val="75000"/>
                  <a:lumOff val="25000"/>
                </a:schemeClr>
              </a:solidFill>
              <a:latin typeface="+mj-lt"/>
              <a:ea typeface="DFPLiKingHei-XB" pitchFamily="34" charset="-120"/>
            </a:endParaRPr>
          </a:p>
        </p:txBody>
      </p:sp>
      <p:sp>
        <p:nvSpPr>
          <p:cNvPr id="28" name="Freeform 155"/>
          <p:cNvSpPr>
            <a:spLocks noChangeArrowheads="1"/>
          </p:cNvSpPr>
          <p:nvPr/>
        </p:nvSpPr>
        <p:spPr bwMode="auto">
          <a:xfrm>
            <a:off x="3464788" y="4313583"/>
            <a:ext cx="297108" cy="319743"/>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chemeClr val="bg1"/>
          </a:solidFill>
          <a:ln>
            <a:noFill/>
          </a:ln>
          <a:effectLst/>
        </p:spPr>
        <p:txBody>
          <a:bodyPr wrap="none" anchor="ctr"/>
          <a:lstStyle/>
          <a:p>
            <a:endParaRPr lang="en-US" sz="900"/>
          </a:p>
        </p:txBody>
      </p:sp>
      <p:sp>
        <p:nvSpPr>
          <p:cNvPr id="29" name="Freeform 166"/>
          <p:cNvSpPr>
            <a:spLocks noChangeArrowheads="1"/>
          </p:cNvSpPr>
          <p:nvPr/>
        </p:nvSpPr>
        <p:spPr bwMode="auto">
          <a:xfrm>
            <a:off x="2719346" y="5454034"/>
            <a:ext cx="249004" cy="285788"/>
          </a:xfrm>
          <a:custGeom>
            <a:avLst/>
            <a:gdLst>
              <a:gd name="T0" fmla="*/ 371 w 390"/>
              <a:gd name="T1" fmla="*/ 0 h 445"/>
              <a:gd name="T2" fmla="*/ 371 w 390"/>
              <a:gd name="T3" fmla="*/ 0 h 445"/>
              <a:gd name="T4" fmla="*/ 310 w 390"/>
              <a:gd name="T5" fmla="*/ 0 h 445"/>
              <a:gd name="T6" fmla="*/ 292 w 390"/>
              <a:gd name="T7" fmla="*/ 28 h 445"/>
              <a:gd name="T8" fmla="*/ 292 w 390"/>
              <a:gd name="T9" fmla="*/ 444 h 445"/>
              <a:gd name="T10" fmla="*/ 389 w 390"/>
              <a:gd name="T11" fmla="*/ 444 h 445"/>
              <a:gd name="T12" fmla="*/ 389 w 390"/>
              <a:gd name="T13" fmla="*/ 28 h 445"/>
              <a:gd name="T14" fmla="*/ 371 w 390"/>
              <a:gd name="T15" fmla="*/ 0 h 445"/>
              <a:gd name="T16" fmla="*/ 221 w 390"/>
              <a:gd name="T17" fmla="*/ 151 h 445"/>
              <a:gd name="T18" fmla="*/ 221 w 390"/>
              <a:gd name="T19" fmla="*/ 151 h 445"/>
              <a:gd name="T20" fmla="*/ 168 w 390"/>
              <a:gd name="T21" fmla="*/ 151 h 445"/>
              <a:gd name="T22" fmla="*/ 141 w 390"/>
              <a:gd name="T23" fmla="*/ 178 h 445"/>
              <a:gd name="T24" fmla="*/ 141 w 390"/>
              <a:gd name="T25" fmla="*/ 444 h 445"/>
              <a:gd name="T26" fmla="*/ 248 w 390"/>
              <a:gd name="T27" fmla="*/ 444 h 445"/>
              <a:gd name="T28" fmla="*/ 248 w 390"/>
              <a:gd name="T29" fmla="*/ 178 h 445"/>
              <a:gd name="T30" fmla="*/ 221 w 390"/>
              <a:gd name="T31" fmla="*/ 151 h 445"/>
              <a:gd name="T32" fmla="*/ 70 w 390"/>
              <a:gd name="T33" fmla="*/ 302 h 445"/>
              <a:gd name="T34" fmla="*/ 70 w 390"/>
              <a:gd name="T35" fmla="*/ 302 h 445"/>
              <a:gd name="T36" fmla="*/ 17 w 390"/>
              <a:gd name="T37" fmla="*/ 302 h 445"/>
              <a:gd name="T38" fmla="*/ 0 w 390"/>
              <a:gd name="T39" fmla="*/ 319 h 445"/>
              <a:gd name="T40" fmla="*/ 0 w 390"/>
              <a:gd name="T41" fmla="*/ 444 h 445"/>
              <a:gd name="T42" fmla="*/ 97 w 390"/>
              <a:gd name="T43" fmla="*/ 444 h 445"/>
              <a:gd name="T44" fmla="*/ 97 w 390"/>
              <a:gd name="T45" fmla="*/ 319 h 445"/>
              <a:gd name="T46" fmla="*/ 70 w 390"/>
              <a:gd name="T47" fmla="*/ 30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chemeClr val="bg1"/>
          </a:solidFill>
          <a:ln>
            <a:noFill/>
          </a:ln>
          <a:effectLst/>
        </p:spPr>
        <p:txBody>
          <a:bodyPr wrap="none" anchor="ctr"/>
          <a:lstStyle/>
          <a:p>
            <a:endParaRPr lang="en-US" sz="900"/>
          </a:p>
        </p:txBody>
      </p:sp>
      <p:sp>
        <p:nvSpPr>
          <p:cNvPr id="31" name="AutoShape 96"/>
          <p:cNvSpPr/>
          <p:nvPr/>
        </p:nvSpPr>
        <p:spPr bwMode="auto">
          <a:xfrm>
            <a:off x="4852120" y="2095280"/>
            <a:ext cx="264635" cy="2647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panose="020B0502020104020203" charset="0"/>
              <a:cs typeface="Gill Sans" panose="020B0502020104020203" charset="0"/>
              <a:sym typeface="Gill Sans" panose="020B0502020104020203" charset="0"/>
            </a:endParaRPr>
          </a:p>
        </p:txBody>
      </p:sp>
      <p:sp>
        <p:nvSpPr>
          <p:cNvPr id="33" name="AutoShape 113"/>
          <p:cNvSpPr/>
          <p:nvPr/>
        </p:nvSpPr>
        <p:spPr bwMode="auto">
          <a:xfrm>
            <a:off x="4173531" y="3211657"/>
            <a:ext cx="265697" cy="265766"/>
          </a:xfrm>
          <a:custGeom>
            <a:avLst/>
            <a:gdLst>
              <a:gd name="T0" fmla="*/ 10785 w 21570"/>
              <a:gd name="T1" fmla="*/ 10800 h 21600"/>
              <a:gd name="T2" fmla="*/ 10785 w 21570"/>
              <a:gd name="T3" fmla="*/ 10800 h 21600"/>
              <a:gd name="T4" fmla="*/ 10785 w 21570"/>
              <a:gd name="T5" fmla="*/ 10800 h 21600"/>
              <a:gd name="T6" fmla="*/ 10785 w 21570"/>
              <a:gd name="T7" fmla="*/ 10800 h 21600"/>
            </a:gdLst>
            <a:ahLst/>
            <a:cxnLst>
              <a:cxn ang="0">
                <a:pos x="T0" y="T1"/>
              </a:cxn>
              <a:cxn ang="0">
                <a:pos x="T2" y="T3"/>
              </a:cxn>
              <a:cxn ang="0">
                <a:pos x="T4" y="T5"/>
              </a:cxn>
              <a:cxn ang="0">
                <a:pos x="T6" y="T7"/>
              </a:cxn>
            </a:cxnLst>
            <a:rect l="0" t="0" r="r" b="b"/>
            <a:pathLst>
              <a:path w="21570" h="21600">
                <a:moveTo>
                  <a:pt x="1132" y="0"/>
                </a:moveTo>
                <a:cubicBezTo>
                  <a:pt x="3894" y="146"/>
                  <a:pt x="6483" y="774"/>
                  <a:pt x="8906" y="1888"/>
                </a:cubicBezTo>
                <a:cubicBezTo>
                  <a:pt x="11328" y="2999"/>
                  <a:pt x="13449" y="4470"/>
                  <a:pt x="15274" y="6296"/>
                </a:cubicBezTo>
                <a:cubicBezTo>
                  <a:pt x="17102" y="8124"/>
                  <a:pt x="18568" y="10251"/>
                  <a:pt x="19671" y="12678"/>
                </a:cubicBezTo>
                <a:cubicBezTo>
                  <a:pt x="20778" y="15102"/>
                  <a:pt x="21407" y="17699"/>
                  <a:pt x="21562" y="20465"/>
                </a:cubicBezTo>
                <a:cubicBezTo>
                  <a:pt x="21600" y="20750"/>
                  <a:pt x="21493" y="21012"/>
                  <a:pt x="21246" y="21251"/>
                </a:cubicBezTo>
                <a:cubicBezTo>
                  <a:pt x="21036" y="21482"/>
                  <a:pt x="20783" y="21597"/>
                  <a:pt x="20487" y="21597"/>
                </a:cubicBezTo>
                <a:lnTo>
                  <a:pt x="18315" y="21597"/>
                </a:lnTo>
                <a:cubicBezTo>
                  <a:pt x="18033" y="21597"/>
                  <a:pt x="17783" y="21496"/>
                  <a:pt x="17579" y="21297"/>
                </a:cubicBezTo>
                <a:cubicBezTo>
                  <a:pt x="17372" y="21102"/>
                  <a:pt x="17260" y="20860"/>
                  <a:pt x="17243" y="20575"/>
                </a:cubicBezTo>
                <a:cubicBezTo>
                  <a:pt x="17113" y="18390"/>
                  <a:pt x="16608" y="16340"/>
                  <a:pt x="15728" y="14423"/>
                </a:cubicBezTo>
                <a:cubicBezTo>
                  <a:pt x="14849" y="12505"/>
                  <a:pt x="13679" y="10818"/>
                  <a:pt x="12219" y="9356"/>
                </a:cubicBezTo>
                <a:cubicBezTo>
                  <a:pt x="10762" y="7896"/>
                  <a:pt x="9072" y="6725"/>
                  <a:pt x="7155" y="5841"/>
                </a:cubicBezTo>
                <a:cubicBezTo>
                  <a:pt x="5239" y="4963"/>
                  <a:pt x="3192" y="4456"/>
                  <a:pt x="1020" y="4326"/>
                </a:cubicBezTo>
                <a:cubicBezTo>
                  <a:pt x="735" y="4309"/>
                  <a:pt x="494" y="4194"/>
                  <a:pt x="298" y="3990"/>
                </a:cubicBezTo>
                <a:cubicBezTo>
                  <a:pt x="100" y="3782"/>
                  <a:pt x="0" y="3535"/>
                  <a:pt x="0" y="3253"/>
                </a:cubicBezTo>
                <a:lnTo>
                  <a:pt x="0" y="1073"/>
                </a:lnTo>
                <a:cubicBezTo>
                  <a:pt x="0" y="768"/>
                  <a:pt x="114" y="520"/>
                  <a:pt x="344" y="316"/>
                </a:cubicBezTo>
                <a:cubicBezTo>
                  <a:pt x="554" y="106"/>
                  <a:pt x="796" y="0"/>
                  <a:pt x="1074" y="0"/>
                </a:cubicBezTo>
                <a:lnTo>
                  <a:pt x="1132" y="0"/>
                </a:lnTo>
                <a:close/>
                <a:moveTo>
                  <a:pt x="1160" y="7058"/>
                </a:moveTo>
                <a:cubicBezTo>
                  <a:pt x="2931" y="7188"/>
                  <a:pt x="4592" y="7623"/>
                  <a:pt x="6147" y="8368"/>
                </a:cubicBezTo>
                <a:cubicBezTo>
                  <a:pt x="7701" y="9111"/>
                  <a:pt x="9081" y="10090"/>
                  <a:pt x="10288" y="11296"/>
                </a:cubicBezTo>
                <a:cubicBezTo>
                  <a:pt x="11492" y="12505"/>
                  <a:pt x="12466" y="13890"/>
                  <a:pt x="13205" y="15450"/>
                </a:cubicBezTo>
                <a:cubicBezTo>
                  <a:pt x="13944" y="17014"/>
                  <a:pt x="14380" y="18675"/>
                  <a:pt x="14518" y="20442"/>
                </a:cubicBezTo>
                <a:cubicBezTo>
                  <a:pt x="14556" y="20762"/>
                  <a:pt x="14458" y="21033"/>
                  <a:pt x="14228" y="21254"/>
                </a:cubicBezTo>
                <a:cubicBezTo>
                  <a:pt x="14018" y="21484"/>
                  <a:pt x="13757" y="21599"/>
                  <a:pt x="13446" y="21599"/>
                </a:cubicBezTo>
                <a:lnTo>
                  <a:pt x="11271" y="21599"/>
                </a:lnTo>
                <a:cubicBezTo>
                  <a:pt x="11004" y="21599"/>
                  <a:pt x="10768" y="21504"/>
                  <a:pt x="10564" y="21315"/>
                </a:cubicBezTo>
                <a:cubicBezTo>
                  <a:pt x="10357" y="21127"/>
                  <a:pt x="10236" y="20891"/>
                  <a:pt x="10199" y="20603"/>
                </a:cubicBezTo>
                <a:cubicBezTo>
                  <a:pt x="10087" y="19383"/>
                  <a:pt x="9774" y="18237"/>
                  <a:pt x="9256" y="17169"/>
                </a:cubicBezTo>
                <a:cubicBezTo>
                  <a:pt x="8736" y="16098"/>
                  <a:pt x="8069" y="15154"/>
                  <a:pt x="7259" y="14333"/>
                </a:cubicBezTo>
                <a:cubicBezTo>
                  <a:pt x="6440" y="13519"/>
                  <a:pt x="5497" y="12851"/>
                  <a:pt x="4428" y="12330"/>
                </a:cubicBezTo>
                <a:cubicBezTo>
                  <a:pt x="3359" y="11809"/>
                  <a:pt x="2215" y="11495"/>
                  <a:pt x="997" y="11385"/>
                </a:cubicBezTo>
                <a:cubicBezTo>
                  <a:pt x="712" y="11348"/>
                  <a:pt x="477" y="11224"/>
                  <a:pt x="290" y="11014"/>
                </a:cubicBezTo>
                <a:cubicBezTo>
                  <a:pt x="103" y="10804"/>
                  <a:pt x="5" y="10568"/>
                  <a:pt x="5" y="10311"/>
                </a:cubicBezTo>
                <a:lnTo>
                  <a:pt x="5" y="8132"/>
                </a:lnTo>
                <a:cubicBezTo>
                  <a:pt x="5" y="7812"/>
                  <a:pt x="120" y="7551"/>
                  <a:pt x="350" y="7349"/>
                </a:cubicBezTo>
                <a:cubicBezTo>
                  <a:pt x="560" y="7136"/>
                  <a:pt x="801" y="7030"/>
                  <a:pt x="1080" y="7030"/>
                </a:cubicBezTo>
                <a:cubicBezTo>
                  <a:pt x="1097" y="7030"/>
                  <a:pt x="1112" y="7035"/>
                  <a:pt x="1120" y="7044"/>
                </a:cubicBezTo>
                <a:cubicBezTo>
                  <a:pt x="1129" y="7053"/>
                  <a:pt x="1140" y="7058"/>
                  <a:pt x="1160" y="7058"/>
                </a:cubicBezTo>
                <a:moveTo>
                  <a:pt x="3250" y="15102"/>
                </a:moveTo>
                <a:cubicBezTo>
                  <a:pt x="3698" y="15102"/>
                  <a:pt x="4118" y="15188"/>
                  <a:pt x="4503" y="15361"/>
                </a:cubicBezTo>
                <a:cubicBezTo>
                  <a:pt x="4888" y="15528"/>
                  <a:pt x="5230" y="15761"/>
                  <a:pt x="5526" y="16064"/>
                </a:cubicBezTo>
                <a:cubicBezTo>
                  <a:pt x="5825" y="16363"/>
                  <a:pt x="6063" y="16706"/>
                  <a:pt x="6227" y="17085"/>
                </a:cubicBezTo>
                <a:cubicBezTo>
                  <a:pt x="6400" y="17474"/>
                  <a:pt x="6483" y="17892"/>
                  <a:pt x="6483" y="18341"/>
                </a:cubicBezTo>
                <a:cubicBezTo>
                  <a:pt x="6483" y="18793"/>
                  <a:pt x="6400" y="19219"/>
                  <a:pt x="6227" y="19616"/>
                </a:cubicBezTo>
                <a:cubicBezTo>
                  <a:pt x="6060" y="20016"/>
                  <a:pt x="5825" y="20361"/>
                  <a:pt x="5526" y="20652"/>
                </a:cubicBezTo>
                <a:cubicBezTo>
                  <a:pt x="5227" y="20940"/>
                  <a:pt x="4885" y="21168"/>
                  <a:pt x="4503" y="21340"/>
                </a:cubicBezTo>
                <a:cubicBezTo>
                  <a:pt x="4121" y="21513"/>
                  <a:pt x="3701" y="21597"/>
                  <a:pt x="3250" y="21597"/>
                </a:cubicBezTo>
                <a:cubicBezTo>
                  <a:pt x="2799" y="21597"/>
                  <a:pt x="2376" y="21513"/>
                  <a:pt x="1980" y="21340"/>
                </a:cubicBezTo>
                <a:cubicBezTo>
                  <a:pt x="1577" y="21168"/>
                  <a:pt x="1235" y="20940"/>
                  <a:pt x="948" y="20652"/>
                </a:cubicBezTo>
                <a:cubicBezTo>
                  <a:pt x="658" y="20361"/>
                  <a:pt x="428" y="20019"/>
                  <a:pt x="261" y="19622"/>
                </a:cubicBezTo>
                <a:cubicBezTo>
                  <a:pt x="89" y="19230"/>
                  <a:pt x="5" y="18801"/>
                  <a:pt x="5" y="18341"/>
                </a:cubicBezTo>
                <a:cubicBezTo>
                  <a:pt x="5" y="17891"/>
                  <a:pt x="89" y="17474"/>
                  <a:pt x="261" y="17085"/>
                </a:cubicBezTo>
                <a:cubicBezTo>
                  <a:pt x="431" y="16705"/>
                  <a:pt x="660" y="16363"/>
                  <a:pt x="948" y="16064"/>
                </a:cubicBezTo>
                <a:cubicBezTo>
                  <a:pt x="1238" y="15761"/>
                  <a:pt x="1580" y="15528"/>
                  <a:pt x="1980" y="15361"/>
                </a:cubicBezTo>
                <a:cubicBezTo>
                  <a:pt x="2379" y="15191"/>
                  <a:pt x="2801" y="15102"/>
                  <a:pt x="3250" y="15102"/>
                </a:cubicBezTo>
              </a:path>
            </a:pathLst>
          </a:custGeom>
          <a:solidFill>
            <a:schemeClr val="bg1"/>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panose="020B0502020104020203" charset="0"/>
              <a:cs typeface="Gill Sans" panose="020B0502020104020203" charset="0"/>
              <a:sym typeface="Gill Sans" panose="020B0502020104020203" charset="0"/>
            </a:endParaRPr>
          </a:p>
        </p:txBody>
      </p:sp>
      <p:sp>
        <p:nvSpPr>
          <p:cNvPr id="35" name="TextBox 48"/>
          <p:cNvSpPr txBox="1"/>
          <p:nvPr/>
        </p:nvSpPr>
        <p:spPr>
          <a:xfrm>
            <a:off x="4439228" y="2340404"/>
            <a:ext cx="845360" cy="307777"/>
          </a:xfrm>
          <a:prstGeom prst="rect">
            <a:avLst/>
          </a:prstGeom>
          <a:noFill/>
        </p:spPr>
        <p:txBody>
          <a:bodyPr wrap="none" rtlCol="0">
            <a:spAutoFit/>
          </a:bodyPr>
          <a:lstStyle/>
          <a:p>
            <a:pPr algn="ctr"/>
            <a:r>
              <a:rPr lang="en-US" sz="1400" dirty="0" smtClean="0">
                <a:solidFill>
                  <a:schemeClr val="bg1"/>
                </a:solidFill>
                <a:latin typeface="+mj-lt"/>
              </a:rPr>
              <a:t>text here</a:t>
            </a:r>
            <a:endParaRPr lang="id-ID" sz="1400" dirty="0">
              <a:solidFill>
                <a:schemeClr val="bg1"/>
              </a:solidFill>
              <a:latin typeface="+mj-lt"/>
            </a:endParaRPr>
          </a:p>
        </p:txBody>
      </p:sp>
      <p:sp>
        <p:nvSpPr>
          <p:cNvPr id="36" name="TextBox 49"/>
          <p:cNvSpPr txBox="1"/>
          <p:nvPr/>
        </p:nvSpPr>
        <p:spPr>
          <a:xfrm>
            <a:off x="3836623" y="3483854"/>
            <a:ext cx="845040" cy="307777"/>
          </a:xfrm>
          <a:prstGeom prst="rect">
            <a:avLst/>
          </a:prstGeom>
          <a:noFill/>
        </p:spPr>
        <p:txBody>
          <a:bodyPr wrap="none" rtlCol="0">
            <a:spAutoFit/>
          </a:bodyPr>
          <a:lstStyle/>
          <a:p>
            <a:pPr algn="ctr"/>
            <a:r>
              <a:rPr lang="en-US" altLang="zh-CN" sz="1400" dirty="0">
                <a:solidFill>
                  <a:schemeClr val="bg1"/>
                </a:solidFill>
              </a:rPr>
              <a:t>text here</a:t>
            </a:r>
            <a:endParaRPr lang="id-ID" altLang="zh-CN" sz="1400" dirty="0">
              <a:solidFill>
                <a:schemeClr val="bg1"/>
              </a:solidFill>
            </a:endParaRPr>
          </a:p>
        </p:txBody>
      </p:sp>
      <p:sp>
        <p:nvSpPr>
          <p:cNvPr id="37" name="TextBox 50"/>
          <p:cNvSpPr txBox="1"/>
          <p:nvPr/>
        </p:nvSpPr>
        <p:spPr>
          <a:xfrm>
            <a:off x="3124298" y="4626142"/>
            <a:ext cx="845040" cy="307777"/>
          </a:xfrm>
          <a:prstGeom prst="rect">
            <a:avLst/>
          </a:prstGeom>
          <a:noFill/>
        </p:spPr>
        <p:txBody>
          <a:bodyPr wrap="none" rtlCol="0">
            <a:spAutoFit/>
          </a:bodyPr>
          <a:lstStyle/>
          <a:p>
            <a:pPr algn="ctr"/>
            <a:r>
              <a:rPr lang="en-US" altLang="zh-CN" sz="1400" dirty="0">
                <a:solidFill>
                  <a:schemeClr val="bg1"/>
                </a:solidFill>
              </a:rPr>
              <a:t>text here</a:t>
            </a:r>
            <a:endParaRPr lang="id-ID" altLang="zh-CN" sz="1400" dirty="0">
              <a:solidFill>
                <a:schemeClr val="bg1"/>
              </a:solidFill>
            </a:endParaRPr>
          </a:p>
        </p:txBody>
      </p:sp>
      <p:sp>
        <p:nvSpPr>
          <p:cNvPr id="38" name="TextBox 51"/>
          <p:cNvSpPr txBox="1"/>
          <p:nvPr/>
        </p:nvSpPr>
        <p:spPr>
          <a:xfrm>
            <a:off x="2382925" y="5735898"/>
            <a:ext cx="845040" cy="307777"/>
          </a:xfrm>
          <a:prstGeom prst="rect">
            <a:avLst/>
          </a:prstGeom>
          <a:noFill/>
        </p:spPr>
        <p:txBody>
          <a:bodyPr wrap="none" rtlCol="0">
            <a:spAutoFit/>
          </a:bodyPr>
          <a:lstStyle/>
          <a:p>
            <a:pPr algn="ctr"/>
            <a:r>
              <a:rPr lang="en-US" altLang="zh-CN" sz="1400" dirty="0">
                <a:solidFill>
                  <a:schemeClr val="bg1"/>
                </a:solidFill>
              </a:rPr>
              <a:t>text here</a:t>
            </a:r>
            <a:endParaRPr lang="id-ID" altLang="zh-CN" sz="1400" dirty="0">
              <a:solidFill>
                <a:schemeClr val="bg1"/>
              </a:solidFill>
            </a:endParaRPr>
          </a:p>
        </p:txBody>
      </p:sp>
      <p:sp>
        <p:nvSpPr>
          <p:cNvPr id="39" name="文本框 38"/>
          <p:cNvSpPr txBox="1"/>
          <p:nvPr/>
        </p:nvSpPr>
        <p:spPr>
          <a:xfrm>
            <a:off x="6850602" y="2049595"/>
            <a:ext cx="298573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046950" y="3175639"/>
            <a:ext cx="298573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5351632" y="4302668"/>
            <a:ext cx="298573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653281" y="5444288"/>
            <a:ext cx="298573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animEffect transition="in" filter="fade">
                                      <p:cBhvr>
                                        <p:cTn id="15" dur="500"/>
                                        <p:tgtEl>
                                          <p:spTgt spid="3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ppt_w</p:attrName>
                                        </p:attrNameLst>
                                      </p:cBhvr>
                                      <p:tavLst>
                                        <p:tav tm="0">
                                          <p:val>
                                            <p:fltVal val="0"/>
                                          </p:val>
                                        </p:tav>
                                        <p:tav tm="100000">
                                          <p:val>
                                            <p:strVal val="#ppt_w"/>
                                          </p:val>
                                        </p:tav>
                                      </p:tavLst>
                                    </p:anim>
                                    <p:anim calcmode="lin" valueType="num">
                                      <p:cBhvr>
                                        <p:cTn id="20" dur="500" fill="hold"/>
                                        <p:tgtEl>
                                          <p:spTgt spid="33"/>
                                        </p:tgtEl>
                                        <p:attrNameLst>
                                          <p:attrName>ppt_h</p:attrName>
                                        </p:attrNameLst>
                                      </p:cBhvr>
                                      <p:tavLst>
                                        <p:tav tm="0">
                                          <p:val>
                                            <p:fltVal val="0"/>
                                          </p:val>
                                        </p:tav>
                                        <p:tav tm="100000">
                                          <p:val>
                                            <p:strVal val="#ppt_h"/>
                                          </p:val>
                                        </p:tav>
                                      </p:tavLst>
                                    </p:anim>
                                    <p:animEffect transition="in" filter="fade">
                                      <p:cBhvr>
                                        <p:cTn id="21" dur="500"/>
                                        <p:tgtEl>
                                          <p:spTgt spid="3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Effect transition="in" filter="fade">
                                      <p:cBhvr>
                                        <p:cTn id="27" dur="500"/>
                                        <p:tgtEl>
                                          <p:spTgt spid="3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fltVal val="0"/>
                                          </p:val>
                                        </p:tav>
                                        <p:tav tm="100000">
                                          <p:val>
                                            <p:strVal val="#ppt_w"/>
                                          </p:val>
                                        </p:tav>
                                      </p:tavLst>
                                    </p:anim>
                                    <p:anim calcmode="lin" valueType="num">
                                      <p:cBhvr>
                                        <p:cTn id="50" dur="500" fill="hold"/>
                                        <p:tgtEl>
                                          <p:spTgt spid="38"/>
                                        </p:tgtEl>
                                        <p:attrNameLst>
                                          <p:attrName>ppt_h</p:attrName>
                                        </p:attrNameLst>
                                      </p:cBhvr>
                                      <p:tavLst>
                                        <p:tav tm="0">
                                          <p:val>
                                            <p:fltVal val="0"/>
                                          </p:val>
                                        </p:tav>
                                        <p:tav tm="100000">
                                          <p:val>
                                            <p:strVal val="#ppt_h"/>
                                          </p:val>
                                        </p:tav>
                                      </p:tavLst>
                                    </p:anim>
                                    <p:animEffect transition="in" filter="fade">
                                      <p:cBhvr>
                                        <p:cTn id="5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1" grpId="0" animBg="1"/>
      <p:bldP spid="33" grpId="0" animBg="1"/>
      <p:bldP spid="35" grpId="0"/>
      <p:bldP spid="36" grpId="0"/>
      <p:bldP spid="37"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480487" y="1230148"/>
            <a:ext cx="4532078" cy="4502996"/>
            <a:chOff x="1245373" y="996543"/>
            <a:chExt cx="5002306" cy="4970205"/>
          </a:xfrm>
        </p:grpSpPr>
        <p:sp>
          <p:nvSpPr>
            <p:cNvPr id="23" name="任意多边形 22"/>
            <p:cNvSpPr/>
            <p:nvPr/>
          </p:nvSpPr>
          <p:spPr>
            <a:xfrm flipV="1">
              <a:off x="1245373"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flipV="1">
              <a:off x="2568775" y="3966812"/>
              <a:ext cx="2359540" cy="1999936"/>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flipV="1">
              <a:off x="1514403"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flipV="1">
              <a:off x="2757191" y="4066311"/>
              <a:ext cx="2001754" cy="1719078"/>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flipH="1" flipV="1">
              <a:off x="4536989"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27"/>
            <p:cNvSpPr/>
            <p:nvPr/>
          </p:nvSpPr>
          <p:spPr>
            <a:xfrm flipH="1" flipV="1">
              <a:off x="4534298"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982602" y="996543"/>
              <a:ext cx="1593372" cy="1133196"/>
              <a:chOff x="1743075" y="720725"/>
              <a:chExt cx="5573713" cy="3963988"/>
            </a:xfrm>
            <a:solidFill>
              <a:schemeClr val="bg1"/>
            </a:solidFill>
          </p:grpSpPr>
          <p:sp>
            <p:nvSpPr>
              <p:cNvPr id="30"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1"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2"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3"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grpSp>
      <p:sp>
        <p:nvSpPr>
          <p:cNvPr id="34" name="文本框 33"/>
          <p:cNvSpPr txBox="1"/>
          <p:nvPr/>
        </p:nvSpPr>
        <p:spPr>
          <a:xfrm>
            <a:off x="6610840" y="1536174"/>
            <a:ext cx="4225627" cy="3785652"/>
          </a:xfrm>
          <a:prstGeom prst="rect">
            <a:avLst/>
          </a:prstGeom>
          <a:noFill/>
        </p:spPr>
        <p:txBody>
          <a:bodyPr wrap="square" rtlCol="0">
            <a:spAutoFit/>
          </a:bodyPr>
          <a:lstStyle/>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01.</a:t>
            </a:r>
            <a:r>
              <a:rPr lang="zh-CN" altLang="en-US" sz="2400"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02.</a:t>
            </a:r>
            <a:r>
              <a:rPr lang="zh-CN" altLang="en-US" sz="2400" dirty="0" smtClean="0">
                <a:solidFill>
                  <a:schemeClr val="bg1"/>
                </a:solidFill>
                <a:latin typeface="微软雅黑" panose="020B0503020204020204" pitchFamily="34" charset="-122"/>
                <a:ea typeface="微软雅黑" panose="020B0503020204020204" pitchFamily="34" charset="-122"/>
              </a:rPr>
              <a:t>课题研究的思路与方法</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03.</a:t>
            </a:r>
            <a:r>
              <a:rPr lang="zh-CN" altLang="en-US" sz="2400"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04.</a:t>
            </a:r>
            <a:r>
              <a:rPr lang="zh-CN" altLang="en-US" sz="2400"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bg1"/>
                </a:solidFill>
                <a:latin typeface="微软雅黑" panose="020B0503020204020204" pitchFamily="34" charset="-122"/>
                <a:ea typeface="微软雅黑" panose="020B0503020204020204" pitchFamily="34" charset="-122"/>
              </a:rPr>
              <a:t>05.</a:t>
            </a:r>
            <a:r>
              <a:rPr lang="zh-CN" altLang="en-US" sz="2400" dirty="0" smtClean="0">
                <a:solidFill>
                  <a:schemeClr val="bg1"/>
                </a:solidFill>
                <a:latin typeface="微软雅黑" panose="020B0503020204020204" pitchFamily="34" charset="-122"/>
                <a:ea typeface="微软雅黑" panose="020B0503020204020204" pitchFamily="34" charset="-122"/>
              </a:rPr>
              <a:t>课题研究的结论</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2757191" y="2509059"/>
            <a:ext cx="2022763" cy="830997"/>
          </a:xfrm>
          <a:prstGeom prst="rect">
            <a:avLst/>
          </a:prstGeom>
          <a:noFill/>
        </p:spPr>
        <p:txBody>
          <a:bodyPr wrap="square" rtlCol="0">
            <a:spAutoFit/>
          </a:bodyPr>
          <a:lstStyle/>
          <a:p>
            <a:pPr algn="ctr"/>
            <a:r>
              <a:rPr lang="zh-CN" altLang="en-US" sz="4800" dirty="0" smtClean="0">
                <a:solidFill>
                  <a:schemeClr val="bg1"/>
                </a:solidFill>
                <a:latin typeface="微软雅黑" panose="020B0503020204020204" pitchFamily="34" charset="-122"/>
                <a:ea typeface="微软雅黑" panose="020B0503020204020204" pitchFamily="34" charset="-122"/>
              </a:rPr>
              <a:t>目  录</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2982604" y="3371433"/>
            <a:ext cx="1593370" cy="523220"/>
          </a:xfrm>
          <a:prstGeom prst="rect">
            <a:avLst/>
          </a:prstGeom>
          <a:solidFill>
            <a:schemeClr val="bg1">
              <a:lumMod val="95000"/>
            </a:schemeClr>
          </a:solidFill>
        </p:spPr>
        <p:txBody>
          <a:bodyPr wrap="square" rtlCol="0">
            <a:spAutoFit/>
          </a:bodyPr>
          <a:lstStyle/>
          <a:p>
            <a:pPr algn="ctr"/>
            <a:r>
              <a:rPr lang="en-US" altLang="zh-CN" sz="2800" dirty="0" smtClean="0">
                <a:solidFill>
                  <a:srgbClr val="089DA3"/>
                </a:solidFill>
                <a:latin typeface="华文仿宋" panose="02010600040101010101" pitchFamily="2" charset="-122"/>
                <a:ea typeface="华文仿宋" panose="02010600040101010101" pitchFamily="2" charset="-122"/>
              </a:rPr>
              <a:t>Contents</a:t>
            </a:r>
            <a:endParaRPr lang="zh-CN" altLang="en-US" sz="2800" dirty="0">
              <a:solidFill>
                <a:srgbClr val="089DA3"/>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flipV="1">
            <a:off x="3581400"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flipV="1">
            <a:off x="5403724" y="4581592"/>
            <a:ext cx="1361695" cy="1154168"/>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V="1">
            <a:off x="3850430"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flipV="1">
            <a:off x="5594033" y="4743518"/>
            <a:ext cx="1000124" cy="858892"/>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flipH="1" flipV="1">
            <a:off x="6873016"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11"/>
          <p:cNvSpPr/>
          <p:nvPr/>
        </p:nvSpPr>
        <p:spPr>
          <a:xfrm flipH="1" flipV="1">
            <a:off x="6870325"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492615" y="2651651"/>
            <a:ext cx="7206770"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800" dirty="0" smtClean="0">
                <a:solidFill>
                  <a:schemeClr val="bg1"/>
                </a:solidFill>
                <a:latin typeface="微软雅黑" panose="020B0503020204020204" pitchFamily="34" charset="-122"/>
                <a:ea typeface="微软雅黑" panose="020B0503020204020204" pitchFamily="34" charset="-122"/>
              </a:rPr>
              <a:t>感谢各位的聆听</a:t>
            </a:r>
            <a:r>
              <a:rPr lang="en-US" altLang="zh-CN" sz="4800" dirty="0" smtClean="0">
                <a:solidFill>
                  <a:schemeClr val="bg1"/>
                </a:solidFill>
                <a:latin typeface="微软雅黑" panose="020B0503020204020204" pitchFamily="34" charset="-122"/>
                <a:ea typeface="微软雅黑" panose="020B0503020204020204" pitchFamily="34" charset="-122"/>
              </a:rPr>
              <a:t>~</a:t>
            </a:r>
            <a:endParaRPr lang="en-US" altLang="zh-CN" sz="4800" dirty="0" smtClean="0">
              <a:solidFill>
                <a:schemeClr val="bg1"/>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flipH="1">
            <a:off x="8781143" y="1632022"/>
            <a:ext cx="493486" cy="8639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9147843" y="1255140"/>
            <a:ext cx="493486" cy="863973"/>
          </a:xfrm>
          <a:prstGeom prst="line">
            <a:avLst/>
          </a:prstGeom>
          <a:ln w="19050">
            <a:solidFill>
              <a:schemeClr val="bg1">
                <a:alpha val="28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385205" y="4887428"/>
            <a:ext cx="493486" cy="8639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4258130" y="5319414"/>
            <a:ext cx="493486" cy="863973"/>
          </a:xfrm>
          <a:prstGeom prst="line">
            <a:avLst/>
          </a:prstGeom>
          <a:ln w="19050">
            <a:solidFill>
              <a:schemeClr val="bg1">
                <a:alpha val="28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17088" y="744426"/>
            <a:ext cx="1725549" cy="1374687"/>
          </a:xfrm>
          <a:prstGeom prst="rect">
            <a:avLst/>
          </a:prstGeom>
        </p:spPr>
      </p:pic>
      <p:sp>
        <p:nvSpPr>
          <p:cNvPr id="4" name="文本框 6"/>
          <p:cNvSpPr txBox="1"/>
          <p:nvPr/>
        </p:nvSpPr>
        <p:spPr>
          <a:xfrm>
            <a:off x="4802416" y="3751821"/>
            <a:ext cx="2554539" cy="373665"/>
          </a:xfrm>
          <a:prstGeom prst="round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姓名：小</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红</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果</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sp>
        <p:nvSpPr>
          <p:cNvPr id="10" name="文本框 6"/>
          <p:cNvSpPr txBox="1"/>
          <p:nvPr/>
        </p:nvSpPr>
        <p:spPr>
          <a:xfrm>
            <a:off x="4802416" y="4244581"/>
            <a:ext cx="2554539" cy="373665"/>
          </a:xfrm>
          <a:prstGeom prst="round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学号：</a:t>
            </a:r>
            <a:r>
              <a:rPr lang="en-US" altLang="zh-CN" sz="1600" dirty="0" smtClean="0">
                <a:solidFill>
                  <a:schemeClr val="bg1"/>
                </a:solidFill>
                <a:latin typeface="微软雅黑" panose="020B0503020204020204" pitchFamily="34" charset="-122"/>
                <a:ea typeface="微软雅黑" panose="020B0503020204020204" pitchFamily="34" charset="-122"/>
              </a:rPr>
              <a:t>XXXXXXXX</a:t>
            </a: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1682192" y="1230148"/>
            <a:ext cx="4532078" cy="4502996"/>
            <a:chOff x="1245373" y="996543"/>
            <a:chExt cx="5002306" cy="4970205"/>
          </a:xfrm>
        </p:grpSpPr>
        <p:sp>
          <p:nvSpPr>
            <p:cNvPr id="19" name="任意多边形 18"/>
            <p:cNvSpPr/>
            <p:nvPr/>
          </p:nvSpPr>
          <p:spPr>
            <a:xfrm flipV="1">
              <a:off x="1245373"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flipV="1">
              <a:off x="2568775" y="3966812"/>
              <a:ext cx="2359540" cy="1999936"/>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flipV="1">
              <a:off x="1514403"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2757191" y="4066311"/>
              <a:ext cx="2001754" cy="1719078"/>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flipH="1" flipV="1">
              <a:off x="4536989"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任意多边形 38"/>
            <p:cNvSpPr/>
            <p:nvPr/>
          </p:nvSpPr>
          <p:spPr>
            <a:xfrm flipH="1" flipV="1">
              <a:off x="4534298"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2982602" y="996543"/>
              <a:ext cx="1593372" cy="1133196"/>
              <a:chOff x="1743075" y="720725"/>
              <a:chExt cx="5573713" cy="3963988"/>
            </a:xfrm>
            <a:solidFill>
              <a:schemeClr val="bg1"/>
            </a:solidFill>
          </p:grpSpPr>
          <p:sp>
            <p:nvSpPr>
              <p:cNvPr id="41"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2"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3"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4"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grpSp>
      <p:sp>
        <p:nvSpPr>
          <p:cNvPr id="45" name="文本框 44"/>
          <p:cNvSpPr txBox="1"/>
          <p:nvPr/>
        </p:nvSpPr>
        <p:spPr>
          <a:xfrm>
            <a:off x="2148576" y="2296474"/>
            <a:ext cx="3594435" cy="1862048"/>
          </a:xfrm>
          <a:prstGeom prst="rect">
            <a:avLst/>
          </a:prstGeom>
          <a:noFill/>
        </p:spPr>
        <p:txBody>
          <a:bodyPr wrap="square" rtlCol="0">
            <a:spAutoFit/>
          </a:bodyPr>
          <a:lstStyle/>
          <a:p>
            <a:pPr algn="ctr"/>
            <a:r>
              <a:rPr lang="en-US" altLang="zh-CN" sz="11500" dirty="0" smtClean="0">
                <a:solidFill>
                  <a:schemeClr val="bg1"/>
                </a:solidFill>
                <a:latin typeface="Road Rage" pitchFamily="50" charset="0"/>
              </a:rPr>
              <a:t>o1</a:t>
            </a:r>
            <a:endParaRPr lang="zh-CN" altLang="en-US" sz="11500" dirty="0">
              <a:solidFill>
                <a:schemeClr val="bg1"/>
              </a:solidFill>
              <a:latin typeface="Road Rage" pitchFamily="50" charset="0"/>
            </a:endParaRPr>
          </a:p>
        </p:txBody>
      </p:sp>
      <p:sp>
        <p:nvSpPr>
          <p:cNvPr id="46" name="文本框 45"/>
          <p:cNvSpPr txBox="1"/>
          <p:nvPr/>
        </p:nvSpPr>
        <p:spPr>
          <a:xfrm>
            <a:off x="5677800" y="2842192"/>
            <a:ext cx="4959929"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5646711" y="3426967"/>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35" name="矩形 34"/>
          <p:cNvSpPr/>
          <p:nvPr/>
        </p:nvSpPr>
        <p:spPr>
          <a:xfrm>
            <a:off x="1659444" y="371537"/>
            <a:ext cx="2031325"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02207" y="875330"/>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48" name="图片 4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59444" y="2489517"/>
            <a:ext cx="4015657" cy="2921000"/>
          </a:xfrm>
          <a:prstGeom prst="rect">
            <a:avLst/>
          </a:prstGeom>
          <a:ln w="28575">
            <a:solidFill>
              <a:schemeClr val="bg1"/>
            </a:solidFill>
          </a:ln>
          <a:effectLst>
            <a:reflection blurRad="6350" stA="52000" endA="300" endPos="35000" dir="5400000" sy="-100000" algn="bl" rotWithShape="0"/>
          </a:effectLst>
        </p:spPr>
      </p:pic>
      <p:sp>
        <p:nvSpPr>
          <p:cNvPr id="49" name="文本框 48"/>
          <p:cNvSpPr txBox="1"/>
          <p:nvPr/>
        </p:nvSpPr>
        <p:spPr>
          <a:xfrm>
            <a:off x="7035716" y="2381023"/>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38"/>
          <p:cNvSpPr txBox="1"/>
          <p:nvPr/>
        </p:nvSpPr>
        <p:spPr>
          <a:xfrm>
            <a:off x="7098910" y="3510876"/>
            <a:ext cx="3314944"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51" name="文本框 50"/>
          <p:cNvSpPr txBox="1"/>
          <p:nvPr/>
        </p:nvSpPr>
        <p:spPr>
          <a:xfrm>
            <a:off x="7035715" y="4342410"/>
            <a:ext cx="3453219"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6484447" y="2384603"/>
            <a:ext cx="0" cy="3130828"/>
          </a:xfrm>
          <a:prstGeom prst="line">
            <a:avLst/>
          </a:prstGeom>
          <a:ln w="28575">
            <a:solidFill>
              <a:srgbClr val="089DA3"/>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0203" y="479968"/>
            <a:ext cx="1140633" cy="90870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35" name="矩形 34"/>
          <p:cNvSpPr/>
          <p:nvPr/>
        </p:nvSpPr>
        <p:spPr>
          <a:xfrm>
            <a:off x="1659444" y="371537"/>
            <a:ext cx="2031325"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02207" y="875330"/>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8" name="Group 32"/>
          <p:cNvGrpSpPr/>
          <p:nvPr/>
        </p:nvGrpSpPr>
        <p:grpSpPr>
          <a:xfrm>
            <a:off x="4250764" y="2020472"/>
            <a:ext cx="3690472" cy="3715717"/>
            <a:chOff x="4250764" y="1958124"/>
            <a:chExt cx="3690472" cy="3715717"/>
          </a:xfrm>
        </p:grpSpPr>
        <p:sp>
          <p:nvSpPr>
            <p:cNvPr id="9" name="Freeform 5"/>
            <p:cNvSpPr/>
            <p:nvPr/>
          </p:nvSpPr>
          <p:spPr bwMode="auto">
            <a:xfrm rot="21562516">
              <a:off x="4890461" y="1964899"/>
              <a:ext cx="2377801" cy="649507"/>
            </a:xfrm>
            <a:custGeom>
              <a:avLst/>
              <a:gdLst/>
              <a:ahLst/>
              <a:cxnLst>
                <a:cxn ang="0">
                  <a:pos x="688" y="47"/>
                </a:cxn>
                <a:cxn ang="0">
                  <a:pos x="735" y="160"/>
                </a:cxn>
                <a:cxn ang="0">
                  <a:pos x="735" y="201"/>
                </a:cxn>
                <a:cxn ang="0">
                  <a:pos x="0" y="201"/>
                </a:cxn>
                <a:cxn ang="0">
                  <a:pos x="0" y="160"/>
                </a:cxn>
                <a:cxn ang="0">
                  <a:pos x="47" y="47"/>
                </a:cxn>
                <a:cxn ang="0">
                  <a:pos x="160" y="0"/>
                </a:cxn>
                <a:cxn ang="0">
                  <a:pos x="575" y="0"/>
                </a:cxn>
                <a:cxn ang="0">
                  <a:pos x="688" y="47"/>
                </a:cxn>
              </a:cxnLst>
              <a:rect l="0" t="0" r="r" b="b"/>
              <a:pathLst>
                <a:path w="735" h="201">
                  <a:moveTo>
                    <a:pt x="688" y="47"/>
                  </a:moveTo>
                  <a:cubicBezTo>
                    <a:pt x="720" y="78"/>
                    <a:pt x="735" y="116"/>
                    <a:pt x="735" y="160"/>
                  </a:cubicBezTo>
                  <a:cubicBezTo>
                    <a:pt x="735" y="201"/>
                    <a:pt x="735" y="201"/>
                    <a:pt x="735" y="201"/>
                  </a:cubicBezTo>
                  <a:cubicBezTo>
                    <a:pt x="0" y="201"/>
                    <a:pt x="0" y="201"/>
                    <a:pt x="0" y="201"/>
                  </a:cubicBezTo>
                  <a:cubicBezTo>
                    <a:pt x="0" y="160"/>
                    <a:pt x="0" y="160"/>
                    <a:pt x="0" y="160"/>
                  </a:cubicBezTo>
                  <a:cubicBezTo>
                    <a:pt x="0" y="116"/>
                    <a:pt x="16" y="78"/>
                    <a:pt x="47" y="47"/>
                  </a:cubicBezTo>
                  <a:cubicBezTo>
                    <a:pt x="78" y="16"/>
                    <a:pt x="116" y="0"/>
                    <a:pt x="160" y="0"/>
                  </a:cubicBezTo>
                  <a:cubicBezTo>
                    <a:pt x="575" y="0"/>
                    <a:pt x="575" y="0"/>
                    <a:pt x="575" y="0"/>
                  </a:cubicBezTo>
                  <a:cubicBezTo>
                    <a:pt x="619" y="0"/>
                    <a:pt x="657" y="16"/>
                    <a:pt x="688" y="47"/>
                  </a:cubicBez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0" name="Freeform 6"/>
            <p:cNvSpPr/>
            <p:nvPr/>
          </p:nvSpPr>
          <p:spPr bwMode="auto">
            <a:xfrm rot="21562516">
              <a:off x="7284955" y="2623344"/>
              <a:ext cx="649507" cy="2377801"/>
            </a:xfrm>
            <a:custGeom>
              <a:avLst/>
              <a:gdLst/>
              <a:ahLst/>
              <a:cxnLst>
                <a:cxn ang="0">
                  <a:pos x="154" y="688"/>
                </a:cxn>
                <a:cxn ang="0">
                  <a:pos x="41" y="735"/>
                </a:cxn>
                <a:cxn ang="0">
                  <a:pos x="0" y="735"/>
                </a:cxn>
                <a:cxn ang="0">
                  <a:pos x="0" y="0"/>
                </a:cxn>
                <a:cxn ang="0">
                  <a:pos x="41" y="0"/>
                </a:cxn>
                <a:cxn ang="0">
                  <a:pos x="154" y="47"/>
                </a:cxn>
                <a:cxn ang="0">
                  <a:pos x="201" y="160"/>
                </a:cxn>
                <a:cxn ang="0">
                  <a:pos x="201" y="575"/>
                </a:cxn>
                <a:cxn ang="0">
                  <a:pos x="154" y="688"/>
                </a:cxn>
              </a:cxnLst>
              <a:rect l="0" t="0" r="r" b="b"/>
              <a:pathLst>
                <a:path w="201" h="735">
                  <a:moveTo>
                    <a:pt x="154" y="688"/>
                  </a:moveTo>
                  <a:cubicBezTo>
                    <a:pt x="123" y="720"/>
                    <a:pt x="85" y="735"/>
                    <a:pt x="41" y="735"/>
                  </a:cubicBezTo>
                  <a:cubicBezTo>
                    <a:pt x="0" y="735"/>
                    <a:pt x="0" y="735"/>
                    <a:pt x="0" y="735"/>
                  </a:cubicBezTo>
                  <a:cubicBezTo>
                    <a:pt x="0" y="0"/>
                    <a:pt x="0" y="0"/>
                    <a:pt x="0" y="0"/>
                  </a:cubicBezTo>
                  <a:cubicBezTo>
                    <a:pt x="41" y="0"/>
                    <a:pt x="41" y="0"/>
                    <a:pt x="41" y="0"/>
                  </a:cubicBezTo>
                  <a:cubicBezTo>
                    <a:pt x="85" y="0"/>
                    <a:pt x="123" y="16"/>
                    <a:pt x="154" y="47"/>
                  </a:cubicBezTo>
                  <a:cubicBezTo>
                    <a:pt x="186" y="78"/>
                    <a:pt x="201" y="116"/>
                    <a:pt x="201" y="160"/>
                  </a:cubicBezTo>
                  <a:cubicBezTo>
                    <a:pt x="201" y="575"/>
                    <a:pt x="201" y="575"/>
                    <a:pt x="201" y="575"/>
                  </a:cubicBezTo>
                  <a:cubicBezTo>
                    <a:pt x="201" y="619"/>
                    <a:pt x="186" y="657"/>
                    <a:pt x="154" y="688"/>
                  </a:cubicBez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1" name="Freeform 9"/>
            <p:cNvSpPr/>
            <p:nvPr/>
          </p:nvSpPr>
          <p:spPr bwMode="auto">
            <a:xfrm rot="21562516">
              <a:off x="4923747" y="5017560"/>
              <a:ext cx="2377801" cy="649507"/>
            </a:xfrm>
            <a:custGeom>
              <a:avLst/>
              <a:gdLst/>
              <a:ahLst/>
              <a:cxnLst>
                <a:cxn ang="0">
                  <a:pos x="735" y="41"/>
                </a:cxn>
                <a:cxn ang="0">
                  <a:pos x="688" y="154"/>
                </a:cxn>
                <a:cxn ang="0">
                  <a:pos x="575" y="201"/>
                </a:cxn>
                <a:cxn ang="0">
                  <a:pos x="160" y="201"/>
                </a:cxn>
                <a:cxn ang="0">
                  <a:pos x="47" y="154"/>
                </a:cxn>
                <a:cxn ang="0">
                  <a:pos x="0" y="41"/>
                </a:cxn>
                <a:cxn ang="0">
                  <a:pos x="0" y="0"/>
                </a:cxn>
                <a:cxn ang="0">
                  <a:pos x="735" y="0"/>
                </a:cxn>
                <a:cxn ang="0">
                  <a:pos x="735" y="41"/>
                </a:cxn>
              </a:cxnLst>
              <a:rect l="0" t="0" r="r" b="b"/>
              <a:pathLst>
                <a:path w="735" h="201">
                  <a:moveTo>
                    <a:pt x="735" y="41"/>
                  </a:moveTo>
                  <a:cubicBezTo>
                    <a:pt x="735" y="85"/>
                    <a:pt x="720" y="123"/>
                    <a:pt x="688" y="154"/>
                  </a:cubicBezTo>
                  <a:cubicBezTo>
                    <a:pt x="657" y="186"/>
                    <a:pt x="619" y="201"/>
                    <a:pt x="575" y="201"/>
                  </a:cubicBezTo>
                  <a:cubicBezTo>
                    <a:pt x="160" y="201"/>
                    <a:pt x="160" y="201"/>
                    <a:pt x="160" y="201"/>
                  </a:cubicBezTo>
                  <a:cubicBezTo>
                    <a:pt x="116" y="201"/>
                    <a:pt x="78" y="186"/>
                    <a:pt x="47" y="154"/>
                  </a:cubicBezTo>
                  <a:cubicBezTo>
                    <a:pt x="16" y="123"/>
                    <a:pt x="0" y="85"/>
                    <a:pt x="0" y="41"/>
                  </a:cubicBezTo>
                  <a:cubicBezTo>
                    <a:pt x="0" y="0"/>
                    <a:pt x="0" y="0"/>
                    <a:pt x="0" y="0"/>
                  </a:cubicBezTo>
                  <a:cubicBezTo>
                    <a:pt x="735" y="0"/>
                    <a:pt x="735" y="0"/>
                    <a:pt x="735" y="0"/>
                  </a:cubicBezTo>
                  <a:lnTo>
                    <a:pt x="735" y="41"/>
                  </a:ln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2" name="Freeform 11"/>
            <p:cNvSpPr/>
            <p:nvPr/>
          </p:nvSpPr>
          <p:spPr bwMode="auto">
            <a:xfrm rot="21562516">
              <a:off x="4257548" y="2630821"/>
              <a:ext cx="649507" cy="2377801"/>
            </a:xfrm>
            <a:custGeom>
              <a:avLst/>
              <a:gdLst/>
              <a:ahLst/>
              <a:cxnLst>
                <a:cxn ang="0">
                  <a:pos x="160" y="735"/>
                </a:cxn>
                <a:cxn ang="0">
                  <a:pos x="47" y="688"/>
                </a:cxn>
                <a:cxn ang="0">
                  <a:pos x="0" y="575"/>
                </a:cxn>
                <a:cxn ang="0">
                  <a:pos x="0" y="160"/>
                </a:cxn>
                <a:cxn ang="0">
                  <a:pos x="47" y="47"/>
                </a:cxn>
                <a:cxn ang="0">
                  <a:pos x="160" y="0"/>
                </a:cxn>
                <a:cxn ang="0">
                  <a:pos x="201" y="0"/>
                </a:cxn>
                <a:cxn ang="0">
                  <a:pos x="201" y="735"/>
                </a:cxn>
                <a:cxn ang="0">
                  <a:pos x="160" y="735"/>
                </a:cxn>
              </a:cxnLst>
              <a:rect l="0" t="0" r="r" b="b"/>
              <a:pathLst>
                <a:path w="201" h="735">
                  <a:moveTo>
                    <a:pt x="160" y="735"/>
                  </a:moveTo>
                  <a:cubicBezTo>
                    <a:pt x="116" y="735"/>
                    <a:pt x="78" y="720"/>
                    <a:pt x="47" y="688"/>
                  </a:cubicBezTo>
                  <a:cubicBezTo>
                    <a:pt x="15" y="657"/>
                    <a:pt x="0" y="619"/>
                    <a:pt x="0" y="575"/>
                  </a:cubicBezTo>
                  <a:cubicBezTo>
                    <a:pt x="0" y="160"/>
                    <a:pt x="0" y="160"/>
                    <a:pt x="0" y="160"/>
                  </a:cubicBezTo>
                  <a:cubicBezTo>
                    <a:pt x="0" y="116"/>
                    <a:pt x="15" y="78"/>
                    <a:pt x="47" y="47"/>
                  </a:cubicBezTo>
                  <a:cubicBezTo>
                    <a:pt x="78" y="16"/>
                    <a:pt x="116" y="0"/>
                    <a:pt x="160" y="0"/>
                  </a:cubicBezTo>
                  <a:cubicBezTo>
                    <a:pt x="201" y="0"/>
                    <a:pt x="201" y="0"/>
                    <a:pt x="201" y="0"/>
                  </a:cubicBezTo>
                  <a:cubicBezTo>
                    <a:pt x="201" y="735"/>
                    <a:pt x="201" y="735"/>
                    <a:pt x="201" y="735"/>
                  </a:cubicBezTo>
                  <a:lnTo>
                    <a:pt x="160" y="735"/>
                  </a:ln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3" name="Freeform 8"/>
            <p:cNvSpPr/>
            <p:nvPr/>
          </p:nvSpPr>
          <p:spPr bwMode="auto">
            <a:xfrm rot="21562516">
              <a:off x="6089734" y="1958598"/>
              <a:ext cx="1139430" cy="1458597"/>
            </a:xfrm>
            <a:custGeom>
              <a:avLst/>
              <a:gdLst/>
              <a:ahLst/>
              <a:cxnLst>
                <a:cxn ang="0">
                  <a:pos x="192" y="0"/>
                </a:cxn>
                <a:cxn ang="0">
                  <a:pos x="305" y="47"/>
                </a:cxn>
                <a:cxn ang="0">
                  <a:pos x="352" y="160"/>
                </a:cxn>
                <a:cxn ang="0">
                  <a:pos x="352" y="451"/>
                </a:cxn>
                <a:cxn ang="0">
                  <a:pos x="108" y="451"/>
                </a:cxn>
                <a:cxn ang="0">
                  <a:pos x="108" y="152"/>
                </a:cxn>
                <a:cxn ang="0">
                  <a:pos x="61" y="39"/>
                </a:cxn>
                <a:cxn ang="0">
                  <a:pos x="0" y="0"/>
                </a:cxn>
                <a:cxn ang="0">
                  <a:pos x="192" y="0"/>
                </a:cxn>
              </a:cxnLst>
              <a:rect l="0" t="0" r="r" b="b"/>
              <a:pathLst>
                <a:path w="352" h="451">
                  <a:moveTo>
                    <a:pt x="192" y="0"/>
                  </a:moveTo>
                  <a:cubicBezTo>
                    <a:pt x="236" y="0"/>
                    <a:pt x="274" y="16"/>
                    <a:pt x="305" y="47"/>
                  </a:cubicBezTo>
                  <a:cubicBezTo>
                    <a:pt x="337" y="78"/>
                    <a:pt x="352" y="116"/>
                    <a:pt x="352" y="160"/>
                  </a:cubicBezTo>
                  <a:cubicBezTo>
                    <a:pt x="352" y="451"/>
                    <a:pt x="352" y="451"/>
                    <a:pt x="352" y="451"/>
                  </a:cubicBezTo>
                  <a:cubicBezTo>
                    <a:pt x="108" y="451"/>
                    <a:pt x="108" y="451"/>
                    <a:pt x="108" y="451"/>
                  </a:cubicBezTo>
                  <a:cubicBezTo>
                    <a:pt x="108" y="152"/>
                    <a:pt x="108" y="152"/>
                    <a:pt x="108" y="152"/>
                  </a:cubicBezTo>
                  <a:cubicBezTo>
                    <a:pt x="108" y="108"/>
                    <a:pt x="93" y="70"/>
                    <a:pt x="61" y="39"/>
                  </a:cubicBezTo>
                  <a:cubicBezTo>
                    <a:pt x="43" y="21"/>
                    <a:pt x="23" y="8"/>
                    <a:pt x="0" y="0"/>
                  </a:cubicBezTo>
                  <a:lnTo>
                    <a:pt x="192" y="0"/>
                  </a:lnTo>
                  <a:close/>
                </a:path>
              </a:pathLst>
            </a:custGeom>
            <a:solidFill>
              <a:srgbClr val="067A80"/>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4" name="Freeform 9"/>
            <p:cNvSpPr/>
            <p:nvPr/>
          </p:nvSpPr>
          <p:spPr bwMode="auto">
            <a:xfrm rot="21562516">
              <a:off x="6133207" y="1958124"/>
              <a:ext cx="1139430" cy="1458597"/>
            </a:xfrm>
            <a:custGeom>
              <a:avLst/>
              <a:gdLst/>
              <a:ahLst/>
              <a:cxnLst>
                <a:cxn ang="0">
                  <a:pos x="192" y="0"/>
                </a:cxn>
                <a:cxn ang="0">
                  <a:pos x="305" y="47"/>
                </a:cxn>
                <a:cxn ang="0">
                  <a:pos x="352" y="160"/>
                </a:cxn>
                <a:cxn ang="0">
                  <a:pos x="352" y="451"/>
                </a:cxn>
                <a:cxn ang="0">
                  <a:pos x="108" y="451"/>
                </a:cxn>
                <a:cxn ang="0">
                  <a:pos x="108" y="152"/>
                </a:cxn>
                <a:cxn ang="0">
                  <a:pos x="61" y="39"/>
                </a:cxn>
                <a:cxn ang="0">
                  <a:pos x="0" y="0"/>
                </a:cxn>
                <a:cxn ang="0">
                  <a:pos x="192" y="0"/>
                </a:cxn>
              </a:cxnLst>
              <a:rect l="0" t="0" r="r" b="b"/>
              <a:pathLst>
                <a:path w="352" h="451">
                  <a:moveTo>
                    <a:pt x="192" y="0"/>
                  </a:moveTo>
                  <a:cubicBezTo>
                    <a:pt x="236" y="0"/>
                    <a:pt x="274" y="16"/>
                    <a:pt x="305" y="47"/>
                  </a:cubicBezTo>
                  <a:cubicBezTo>
                    <a:pt x="337" y="78"/>
                    <a:pt x="352" y="116"/>
                    <a:pt x="352" y="160"/>
                  </a:cubicBezTo>
                  <a:cubicBezTo>
                    <a:pt x="352" y="451"/>
                    <a:pt x="352" y="451"/>
                    <a:pt x="352" y="451"/>
                  </a:cubicBezTo>
                  <a:cubicBezTo>
                    <a:pt x="108" y="451"/>
                    <a:pt x="108" y="451"/>
                    <a:pt x="108" y="451"/>
                  </a:cubicBezTo>
                  <a:cubicBezTo>
                    <a:pt x="108" y="152"/>
                    <a:pt x="108" y="152"/>
                    <a:pt x="108" y="152"/>
                  </a:cubicBezTo>
                  <a:cubicBezTo>
                    <a:pt x="108" y="108"/>
                    <a:pt x="93" y="70"/>
                    <a:pt x="61" y="39"/>
                  </a:cubicBezTo>
                  <a:cubicBezTo>
                    <a:pt x="43" y="21"/>
                    <a:pt x="23" y="8"/>
                    <a:pt x="0" y="0"/>
                  </a:cubicBezTo>
                  <a:lnTo>
                    <a:pt x="192" y="0"/>
                  </a:ln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5" name="Freeform 7"/>
            <p:cNvSpPr/>
            <p:nvPr/>
          </p:nvSpPr>
          <p:spPr bwMode="auto">
            <a:xfrm rot="21562516">
              <a:off x="6482197" y="3825516"/>
              <a:ext cx="1458597" cy="1139430"/>
            </a:xfrm>
            <a:custGeom>
              <a:avLst/>
              <a:gdLst/>
              <a:ahLst/>
              <a:cxnLst>
                <a:cxn ang="0">
                  <a:pos x="451" y="192"/>
                </a:cxn>
                <a:cxn ang="0">
                  <a:pos x="404" y="305"/>
                </a:cxn>
                <a:cxn ang="0">
                  <a:pos x="291" y="352"/>
                </a:cxn>
                <a:cxn ang="0">
                  <a:pos x="0" y="352"/>
                </a:cxn>
                <a:cxn ang="0">
                  <a:pos x="0" y="108"/>
                </a:cxn>
                <a:cxn ang="0">
                  <a:pos x="299" y="108"/>
                </a:cxn>
                <a:cxn ang="0">
                  <a:pos x="412" y="61"/>
                </a:cxn>
                <a:cxn ang="0">
                  <a:pos x="451" y="0"/>
                </a:cxn>
                <a:cxn ang="0">
                  <a:pos x="451" y="192"/>
                </a:cxn>
              </a:cxnLst>
              <a:rect l="0" t="0" r="r" b="b"/>
              <a:pathLst>
                <a:path w="451" h="352">
                  <a:moveTo>
                    <a:pt x="451" y="192"/>
                  </a:moveTo>
                  <a:cubicBezTo>
                    <a:pt x="451" y="236"/>
                    <a:pt x="436" y="274"/>
                    <a:pt x="404" y="305"/>
                  </a:cubicBezTo>
                  <a:cubicBezTo>
                    <a:pt x="373" y="337"/>
                    <a:pt x="335" y="352"/>
                    <a:pt x="291" y="352"/>
                  </a:cubicBezTo>
                  <a:cubicBezTo>
                    <a:pt x="0" y="352"/>
                    <a:pt x="0" y="352"/>
                    <a:pt x="0" y="352"/>
                  </a:cubicBezTo>
                  <a:cubicBezTo>
                    <a:pt x="0" y="108"/>
                    <a:pt x="0" y="108"/>
                    <a:pt x="0" y="108"/>
                  </a:cubicBezTo>
                  <a:cubicBezTo>
                    <a:pt x="299" y="108"/>
                    <a:pt x="299" y="108"/>
                    <a:pt x="299" y="108"/>
                  </a:cubicBezTo>
                  <a:cubicBezTo>
                    <a:pt x="344" y="108"/>
                    <a:pt x="381" y="93"/>
                    <a:pt x="412" y="61"/>
                  </a:cubicBezTo>
                  <a:cubicBezTo>
                    <a:pt x="431" y="43"/>
                    <a:pt x="444" y="23"/>
                    <a:pt x="451" y="0"/>
                  </a:cubicBezTo>
                  <a:lnTo>
                    <a:pt x="451" y="192"/>
                  </a:lnTo>
                  <a:close/>
                </a:path>
              </a:pathLst>
            </a:custGeom>
            <a:solidFill>
              <a:srgbClr val="067A80">
                <a:alpha val="82000"/>
              </a:srgbClr>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6" name="Freeform 7"/>
            <p:cNvSpPr/>
            <p:nvPr/>
          </p:nvSpPr>
          <p:spPr bwMode="auto">
            <a:xfrm rot="21562516">
              <a:off x="6482639" y="3866090"/>
              <a:ext cx="1458597" cy="1139430"/>
            </a:xfrm>
            <a:custGeom>
              <a:avLst/>
              <a:gdLst/>
              <a:ahLst/>
              <a:cxnLst>
                <a:cxn ang="0">
                  <a:pos x="451" y="192"/>
                </a:cxn>
                <a:cxn ang="0">
                  <a:pos x="404" y="305"/>
                </a:cxn>
                <a:cxn ang="0">
                  <a:pos x="291" y="352"/>
                </a:cxn>
                <a:cxn ang="0">
                  <a:pos x="0" y="352"/>
                </a:cxn>
                <a:cxn ang="0">
                  <a:pos x="0" y="108"/>
                </a:cxn>
                <a:cxn ang="0">
                  <a:pos x="299" y="108"/>
                </a:cxn>
                <a:cxn ang="0">
                  <a:pos x="412" y="61"/>
                </a:cxn>
                <a:cxn ang="0">
                  <a:pos x="451" y="0"/>
                </a:cxn>
                <a:cxn ang="0">
                  <a:pos x="451" y="192"/>
                </a:cxn>
              </a:cxnLst>
              <a:rect l="0" t="0" r="r" b="b"/>
              <a:pathLst>
                <a:path w="451" h="352">
                  <a:moveTo>
                    <a:pt x="451" y="192"/>
                  </a:moveTo>
                  <a:cubicBezTo>
                    <a:pt x="451" y="236"/>
                    <a:pt x="436" y="274"/>
                    <a:pt x="404" y="305"/>
                  </a:cubicBezTo>
                  <a:cubicBezTo>
                    <a:pt x="373" y="337"/>
                    <a:pt x="335" y="352"/>
                    <a:pt x="291" y="352"/>
                  </a:cubicBezTo>
                  <a:cubicBezTo>
                    <a:pt x="0" y="352"/>
                    <a:pt x="0" y="352"/>
                    <a:pt x="0" y="352"/>
                  </a:cubicBezTo>
                  <a:cubicBezTo>
                    <a:pt x="0" y="108"/>
                    <a:pt x="0" y="108"/>
                    <a:pt x="0" y="108"/>
                  </a:cubicBezTo>
                  <a:cubicBezTo>
                    <a:pt x="299" y="108"/>
                    <a:pt x="299" y="108"/>
                    <a:pt x="299" y="108"/>
                  </a:cubicBezTo>
                  <a:cubicBezTo>
                    <a:pt x="344" y="108"/>
                    <a:pt x="381" y="93"/>
                    <a:pt x="412" y="61"/>
                  </a:cubicBezTo>
                  <a:cubicBezTo>
                    <a:pt x="431" y="43"/>
                    <a:pt x="444" y="23"/>
                    <a:pt x="451" y="0"/>
                  </a:cubicBezTo>
                  <a:lnTo>
                    <a:pt x="451" y="192"/>
                  </a:ln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7" name="Freeform 10"/>
            <p:cNvSpPr/>
            <p:nvPr/>
          </p:nvSpPr>
          <p:spPr bwMode="auto">
            <a:xfrm rot="21562516">
              <a:off x="4974906" y="4214638"/>
              <a:ext cx="1139430" cy="1458597"/>
            </a:xfrm>
            <a:custGeom>
              <a:avLst/>
              <a:gdLst/>
              <a:ahLst/>
              <a:cxnLst>
                <a:cxn ang="0">
                  <a:pos x="291" y="412"/>
                </a:cxn>
                <a:cxn ang="0">
                  <a:pos x="352" y="451"/>
                </a:cxn>
                <a:cxn ang="0">
                  <a:pos x="160" y="451"/>
                </a:cxn>
                <a:cxn ang="0">
                  <a:pos x="47" y="404"/>
                </a:cxn>
                <a:cxn ang="0">
                  <a:pos x="0" y="291"/>
                </a:cxn>
                <a:cxn ang="0">
                  <a:pos x="0" y="0"/>
                </a:cxn>
                <a:cxn ang="0">
                  <a:pos x="244" y="0"/>
                </a:cxn>
                <a:cxn ang="0">
                  <a:pos x="244" y="299"/>
                </a:cxn>
                <a:cxn ang="0">
                  <a:pos x="291" y="412"/>
                </a:cxn>
              </a:cxnLst>
              <a:rect l="0" t="0" r="r" b="b"/>
              <a:pathLst>
                <a:path w="352" h="451">
                  <a:moveTo>
                    <a:pt x="291" y="412"/>
                  </a:moveTo>
                  <a:cubicBezTo>
                    <a:pt x="309" y="431"/>
                    <a:pt x="329" y="444"/>
                    <a:pt x="352" y="451"/>
                  </a:cubicBezTo>
                  <a:cubicBezTo>
                    <a:pt x="160" y="451"/>
                    <a:pt x="160" y="451"/>
                    <a:pt x="160" y="451"/>
                  </a:cubicBezTo>
                  <a:cubicBezTo>
                    <a:pt x="116" y="451"/>
                    <a:pt x="78" y="436"/>
                    <a:pt x="47" y="404"/>
                  </a:cubicBezTo>
                  <a:cubicBezTo>
                    <a:pt x="16" y="373"/>
                    <a:pt x="0" y="335"/>
                    <a:pt x="0" y="291"/>
                  </a:cubicBezTo>
                  <a:cubicBezTo>
                    <a:pt x="0" y="0"/>
                    <a:pt x="0" y="0"/>
                    <a:pt x="0" y="0"/>
                  </a:cubicBezTo>
                  <a:cubicBezTo>
                    <a:pt x="244" y="0"/>
                    <a:pt x="244" y="0"/>
                    <a:pt x="244" y="0"/>
                  </a:cubicBezTo>
                  <a:cubicBezTo>
                    <a:pt x="244" y="299"/>
                    <a:pt x="244" y="299"/>
                    <a:pt x="244" y="299"/>
                  </a:cubicBezTo>
                  <a:cubicBezTo>
                    <a:pt x="244" y="344"/>
                    <a:pt x="260" y="381"/>
                    <a:pt x="291" y="412"/>
                  </a:cubicBezTo>
                  <a:close/>
                </a:path>
              </a:pathLst>
            </a:custGeom>
            <a:solidFill>
              <a:srgbClr val="067A80">
                <a:alpha val="82000"/>
              </a:srgbClr>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8" name="Freeform 10"/>
            <p:cNvSpPr/>
            <p:nvPr/>
          </p:nvSpPr>
          <p:spPr bwMode="auto">
            <a:xfrm rot="21562516">
              <a:off x="4919375" y="4215244"/>
              <a:ext cx="1139430" cy="1458597"/>
            </a:xfrm>
            <a:custGeom>
              <a:avLst/>
              <a:gdLst/>
              <a:ahLst/>
              <a:cxnLst>
                <a:cxn ang="0">
                  <a:pos x="291" y="412"/>
                </a:cxn>
                <a:cxn ang="0">
                  <a:pos x="352" y="451"/>
                </a:cxn>
                <a:cxn ang="0">
                  <a:pos x="160" y="451"/>
                </a:cxn>
                <a:cxn ang="0">
                  <a:pos x="47" y="404"/>
                </a:cxn>
                <a:cxn ang="0">
                  <a:pos x="0" y="291"/>
                </a:cxn>
                <a:cxn ang="0">
                  <a:pos x="0" y="0"/>
                </a:cxn>
                <a:cxn ang="0">
                  <a:pos x="244" y="0"/>
                </a:cxn>
                <a:cxn ang="0">
                  <a:pos x="244" y="299"/>
                </a:cxn>
                <a:cxn ang="0">
                  <a:pos x="291" y="412"/>
                </a:cxn>
              </a:cxnLst>
              <a:rect l="0" t="0" r="r" b="b"/>
              <a:pathLst>
                <a:path w="352" h="451">
                  <a:moveTo>
                    <a:pt x="291" y="412"/>
                  </a:moveTo>
                  <a:cubicBezTo>
                    <a:pt x="309" y="431"/>
                    <a:pt x="329" y="444"/>
                    <a:pt x="352" y="451"/>
                  </a:cubicBezTo>
                  <a:cubicBezTo>
                    <a:pt x="160" y="451"/>
                    <a:pt x="160" y="451"/>
                    <a:pt x="160" y="451"/>
                  </a:cubicBezTo>
                  <a:cubicBezTo>
                    <a:pt x="116" y="451"/>
                    <a:pt x="78" y="436"/>
                    <a:pt x="47" y="404"/>
                  </a:cubicBezTo>
                  <a:cubicBezTo>
                    <a:pt x="16" y="373"/>
                    <a:pt x="0" y="335"/>
                    <a:pt x="0" y="291"/>
                  </a:cubicBezTo>
                  <a:cubicBezTo>
                    <a:pt x="0" y="0"/>
                    <a:pt x="0" y="0"/>
                    <a:pt x="0" y="0"/>
                  </a:cubicBezTo>
                  <a:cubicBezTo>
                    <a:pt x="244" y="0"/>
                    <a:pt x="244" y="0"/>
                    <a:pt x="244" y="0"/>
                  </a:cubicBezTo>
                  <a:cubicBezTo>
                    <a:pt x="244" y="299"/>
                    <a:pt x="244" y="299"/>
                    <a:pt x="244" y="299"/>
                  </a:cubicBezTo>
                  <a:cubicBezTo>
                    <a:pt x="244" y="344"/>
                    <a:pt x="260" y="381"/>
                    <a:pt x="291" y="412"/>
                  </a:cubicBez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19" name="Freeform 12"/>
            <p:cNvSpPr/>
            <p:nvPr/>
          </p:nvSpPr>
          <p:spPr bwMode="auto">
            <a:xfrm rot="21562516">
              <a:off x="4251931" y="2676677"/>
              <a:ext cx="1458598" cy="1137834"/>
            </a:xfrm>
            <a:custGeom>
              <a:avLst/>
              <a:gdLst/>
              <a:ahLst/>
              <a:cxnLst>
                <a:cxn ang="0">
                  <a:pos x="47" y="47"/>
                </a:cxn>
                <a:cxn ang="0">
                  <a:pos x="160" y="0"/>
                </a:cxn>
                <a:cxn ang="0">
                  <a:pos x="451" y="0"/>
                </a:cxn>
                <a:cxn ang="0">
                  <a:pos x="451" y="244"/>
                </a:cxn>
                <a:cxn ang="0">
                  <a:pos x="152" y="244"/>
                </a:cxn>
                <a:cxn ang="0">
                  <a:pos x="39" y="291"/>
                </a:cxn>
                <a:cxn ang="0">
                  <a:pos x="0" y="352"/>
                </a:cxn>
                <a:cxn ang="0">
                  <a:pos x="0" y="160"/>
                </a:cxn>
                <a:cxn ang="0">
                  <a:pos x="47" y="47"/>
                </a:cxn>
              </a:cxnLst>
              <a:rect l="0" t="0" r="r" b="b"/>
              <a:pathLst>
                <a:path w="451" h="352">
                  <a:moveTo>
                    <a:pt x="47" y="47"/>
                  </a:moveTo>
                  <a:cubicBezTo>
                    <a:pt x="78" y="16"/>
                    <a:pt x="116" y="0"/>
                    <a:pt x="160" y="0"/>
                  </a:cubicBezTo>
                  <a:cubicBezTo>
                    <a:pt x="451" y="0"/>
                    <a:pt x="451" y="0"/>
                    <a:pt x="451" y="0"/>
                  </a:cubicBezTo>
                  <a:cubicBezTo>
                    <a:pt x="451" y="244"/>
                    <a:pt x="451" y="244"/>
                    <a:pt x="451" y="244"/>
                  </a:cubicBezTo>
                  <a:cubicBezTo>
                    <a:pt x="152" y="244"/>
                    <a:pt x="152" y="244"/>
                    <a:pt x="152" y="244"/>
                  </a:cubicBezTo>
                  <a:cubicBezTo>
                    <a:pt x="107" y="244"/>
                    <a:pt x="70" y="260"/>
                    <a:pt x="39" y="291"/>
                  </a:cubicBezTo>
                  <a:cubicBezTo>
                    <a:pt x="20" y="309"/>
                    <a:pt x="7" y="329"/>
                    <a:pt x="0" y="352"/>
                  </a:cubicBezTo>
                  <a:cubicBezTo>
                    <a:pt x="0" y="160"/>
                    <a:pt x="0" y="160"/>
                    <a:pt x="0" y="160"/>
                  </a:cubicBezTo>
                  <a:cubicBezTo>
                    <a:pt x="0" y="116"/>
                    <a:pt x="15" y="78"/>
                    <a:pt x="47" y="47"/>
                  </a:cubicBezTo>
                  <a:close/>
                </a:path>
              </a:pathLst>
            </a:custGeom>
            <a:solidFill>
              <a:srgbClr val="067A80">
                <a:alpha val="82000"/>
              </a:srgbClr>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20" name="Freeform 12"/>
            <p:cNvSpPr/>
            <p:nvPr/>
          </p:nvSpPr>
          <p:spPr bwMode="auto">
            <a:xfrm rot="21562516">
              <a:off x="4250764" y="2626447"/>
              <a:ext cx="1458599" cy="1137834"/>
            </a:xfrm>
            <a:custGeom>
              <a:avLst/>
              <a:gdLst/>
              <a:ahLst/>
              <a:cxnLst>
                <a:cxn ang="0">
                  <a:pos x="47" y="47"/>
                </a:cxn>
                <a:cxn ang="0">
                  <a:pos x="160" y="0"/>
                </a:cxn>
                <a:cxn ang="0">
                  <a:pos x="451" y="0"/>
                </a:cxn>
                <a:cxn ang="0">
                  <a:pos x="451" y="244"/>
                </a:cxn>
                <a:cxn ang="0">
                  <a:pos x="152" y="244"/>
                </a:cxn>
                <a:cxn ang="0">
                  <a:pos x="39" y="291"/>
                </a:cxn>
                <a:cxn ang="0">
                  <a:pos x="0" y="352"/>
                </a:cxn>
                <a:cxn ang="0">
                  <a:pos x="0" y="160"/>
                </a:cxn>
                <a:cxn ang="0">
                  <a:pos x="47" y="47"/>
                </a:cxn>
              </a:cxnLst>
              <a:rect l="0" t="0" r="r" b="b"/>
              <a:pathLst>
                <a:path w="451" h="352">
                  <a:moveTo>
                    <a:pt x="47" y="47"/>
                  </a:moveTo>
                  <a:cubicBezTo>
                    <a:pt x="78" y="16"/>
                    <a:pt x="116" y="0"/>
                    <a:pt x="160" y="0"/>
                  </a:cubicBezTo>
                  <a:cubicBezTo>
                    <a:pt x="451" y="0"/>
                    <a:pt x="451" y="0"/>
                    <a:pt x="451" y="0"/>
                  </a:cubicBezTo>
                  <a:cubicBezTo>
                    <a:pt x="451" y="244"/>
                    <a:pt x="451" y="244"/>
                    <a:pt x="451" y="244"/>
                  </a:cubicBezTo>
                  <a:cubicBezTo>
                    <a:pt x="152" y="244"/>
                    <a:pt x="152" y="244"/>
                    <a:pt x="152" y="244"/>
                  </a:cubicBezTo>
                  <a:cubicBezTo>
                    <a:pt x="107" y="244"/>
                    <a:pt x="70" y="260"/>
                    <a:pt x="39" y="291"/>
                  </a:cubicBezTo>
                  <a:cubicBezTo>
                    <a:pt x="20" y="309"/>
                    <a:pt x="7" y="329"/>
                    <a:pt x="0" y="352"/>
                  </a:cubicBezTo>
                  <a:cubicBezTo>
                    <a:pt x="0" y="160"/>
                    <a:pt x="0" y="160"/>
                    <a:pt x="0" y="160"/>
                  </a:cubicBezTo>
                  <a:cubicBezTo>
                    <a:pt x="0" y="116"/>
                    <a:pt x="15" y="78"/>
                    <a:pt x="47" y="47"/>
                  </a:cubicBezTo>
                  <a:close/>
                </a:path>
              </a:pathLst>
            </a:custGeom>
            <a:solidFill>
              <a:srgbClr val="089DA3"/>
            </a:solidFill>
            <a:ln w="9525">
              <a:noFill/>
              <a:round/>
            </a:ln>
          </p:spPr>
          <p:txBody>
            <a:bodyPr vert="horz" wrap="square" lIns="91440" tIns="45720" rIns="91440" bIns="45720" numCol="1" anchor="t" anchorCtr="0" compatLnSpc="1"/>
            <a:lstStyle/>
            <a:p>
              <a:pPr marL="0" marR="0" lvl="0" indent="0" defTabSz="103124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smtClean="0">
                <a:ln>
                  <a:noFill/>
                </a:ln>
                <a:solidFill>
                  <a:srgbClr val="262626"/>
                </a:solidFill>
                <a:effectLst/>
                <a:uLnTx/>
                <a:uFillTx/>
                <a:latin typeface="Roboto Condensed"/>
              </a:endParaRPr>
            </a:p>
          </p:txBody>
        </p:sp>
        <p:sp>
          <p:nvSpPr>
            <p:cNvPr id="21" name="Text Placeholder 3"/>
            <p:cNvSpPr txBox="1"/>
            <p:nvPr/>
          </p:nvSpPr>
          <p:spPr>
            <a:xfrm rot="21562516">
              <a:off x="6659289" y="2811843"/>
              <a:ext cx="416781" cy="43088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b="0" smtClean="0">
                  <a:solidFill>
                    <a:schemeClr val="bg1"/>
                  </a:solidFill>
                  <a:latin typeface="Lato Black" panose="020F0A02020204030203" pitchFamily="34" charset="0"/>
                </a:rPr>
                <a:t>02</a:t>
              </a:r>
              <a:endParaRPr lang="en-US" b="0">
                <a:solidFill>
                  <a:schemeClr val="bg1"/>
                </a:solidFill>
                <a:latin typeface="Lato Black" panose="020F0A02020204030203" pitchFamily="34" charset="0"/>
              </a:endParaRPr>
            </a:p>
          </p:txBody>
        </p:sp>
        <p:sp>
          <p:nvSpPr>
            <p:cNvPr id="22" name="Text Placeholder 3"/>
            <p:cNvSpPr txBox="1"/>
            <p:nvPr/>
          </p:nvSpPr>
          <p:spPr>
            <a:xfrm rot="21562516">
              <a:off x="6751304" y="4377905"/>
              <a:ext cx="416781" cy="43088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b="0" smtClean="0">
                  <a:solidFill>
                    <a:schemeClr val="bg1"/>
                  </a:solidFill>
                  <a:latin typeface="Lato Black" panose="020F0A02020204030203" pitchFamily="34" charset="0"/>
                </a:rPr>
                <a:t>03</a:t>
              </a:r>
              <a:endParaRPr lang="en-US" b="0">
                <a:solidFill>
                  <a:schemeClr val="bg1"/>
                </a:solidFill>
                <a:latin typeface="Lato Black" panose="020F0A02020204030203" pitchFamily="34" charset="0"/>
              </a:endParaRPr>
            </a:p>
          </p:txBody>
        </p:sp>
        <p:sp>
          <p:nvSpPr>
            <p:cNvPr id="23" name="Text Placeholder 3"/>
            <p:cNvSpPr txBox="1"/>
            <p:nvPr/>
          </p:nvSpPr>
          <p:spPr>
            <a:xfrm rot="21562516">
              <a:off x="5037979" y="2807928"/>
              <a:ext cx="416781" cy="43088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anose="020B0604020202020204" pitchFamily="34" charset="0"/>
                <a:buNone/>
                <a:defRPr/>
              </a:pPr>
              <a:r>
                <a:rPr lang="en-US" b="0" smtClean="0">
                  <a:solidFill>
                    <a:schemeClr val="bg1"/>
                  </a:solidFill>
                  <a:latin typeface="Lato Black" panose="020F0A02020204030203" pitchFamily="34" charset="0"/>
                </a:rPr>
                <a:t>01</a:t>
              </a:r>
              <a:endParaRPr lang="en-US" b="0" smtClean="0">
                <a:solidFill>
                  <a:schemeClr val="bg1"/>
                </a:solidFill>
                <a:latin typeface="Lato Black" panose="020F0A02020204030203" pitchFamily="34" charset="0"/>
              </a:endParaRPr>
            </a:p>
          </p:txBody>
        </p:sp>
        <p:sp>
          <p:nvSpPr>
            <p:cNvPr id="24" name="Text Placeholder 3"/>
            <p:cNvSpPr txBox="1"/>
            <p:nvPr/>
          </p:nvSpPr>
          <p:spPr>
            <a:xfrm rot="21562516">
              <a:off x="5115842" y="4423756"/>
              <a:ext cx="416781" cy="43088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b="0">
                  <a:solidFill>
                    <a:schemeClr val="bg1"/>
                  </a:solidFill>
                  <a:latin typeface="Lato Black" panose="020F0A02020204030203" pitchFamily="34" charset="0"/>
                </a:rPr>
                <a:t>04</a:t>
              </a:r>
              <a:endParaRPr lang="en-US" b="0">
                <a:solidFill>
                  <a:schemeClr val="bg1"/>
                </a:solidFill>
                <a:latin typeface="Lato Black" panose="020F0A02020204030203" pitchFamily="34" charset="0"/>
              </a:endParaRPr>
            </a:p>
          </p:txBody>
        </p:sp>
        <p:sp>
          <p:nvSpPr>
            <p:cNvPr id="25" name="TextBox 24"/>
            <p:cNvSpPr txBox="1"/>
            <p:nvPr/>
          </p:nvSpPr>
          <p:spPr>
            <a:xfrm>
              <a:off x="4973296" y="2140302"/>
              <a:ext cx="966098" cy="338554"/>
            </a:xfrm>
            <a:prstGeom prst="rect">
              <a:avLst/>
            </a:prstGeom>
            <a:noFill/>
          </p:spPr>
          <p:txBody>
            <a:bodyPr wrap="none" rtlCol="0">
              <a:spAutoFit/>
            </a:bodyPr>
            <a:lstStyle/>
            <a:p>
              <a:r>
                <a:rPr lang="en-US" sz="1600" b="1" dirty="0" smtClean="0">
                  <a:solidFill>
                    <a:schemeClr val="bg1"/>
                  </a:solidFill>
                </a:rPr>
                <a:t>Text here</a:t>
              </a:r>
              <a:endParaRPr lang="en-US" sz="1600" b="1" dirty="0">
                <a:solidFill>
                  <a:schemeClr val="bg1"/>
                </a:solidFill>
              </a:endParaRPr>
            </a:p>
          </p:txBody>
        </p:sp>
        <p:sp>
          <p:nvSpPr>
            <p:cNvPr id="26" name="TextBox 25"/>
            <p:cNvSpPr txBox="1"/>
            <p:nvPr/>
          </p:nvSpPr>
          <p:spPr>
            <a:xfrm>
              <a:off x="5832172" y="5161151"/>
              <a:ext cx="966098" cy="338554"/>
            </a:xfrm>
            <a:prstGeom prst="rect">
              <a:avLst/>
            </a:prstGeom>
            <a:noFill/>
          </p:spPr>
          <p:txBody>
            <a:bodyPr wrap="none" rtlCol="0">
              <a:spAutoFit/>
            </a:bodyPr>
            <a:lstStyle/>
            <a:p>
              <a:r>
                <a:rPr lang="en-US" altLang="zh-CN" sz="1600" b="1" dirty="0" smtClean="0">
                  <a:solidFill>
                    <a:schemeClr val="bg1"/>
                  </a:solidFill>
                </a:rPr>
                <a:t>Text here</a:t>
              </a:r>
              <a:endParaRPr lang="en-US" altLang="zh-CN" sz="1600" b="1" dirty="0">
                <a:solidFill>
                  <a:schemeClr val="bg1"/>
                </a:solidFill>
              </a:endParaRPr>
            </a:p>
          </p:txBody>
        </p:sp>
        <p:sp>
          <p:nvSpPr>
            <p:cNvPr id="27" name="TextBox 26"/>
            <p:cNvSpPr txBox="1"/>
            <p:nvPr/>
          </p:nvSpPr>
          <p:spPr>
            <a:xfrm rot="16200000">
              <a:off x="7068707" y="3253613"/>
              <a:ext cx="966098" cy="338554"/>
            </a:xfrm>
            <a:prstGeom prst="rect">
              <a:avLst/>
            </a:prstGeom>
            <a:noFill/>
          </p:spPr>
          <p:txBody>
            <a:bodyPr wrap="none" rtlCol="0">
              <a:spAutoFit/>
            </a:bodyPr>
            <a:lstStyle/>
            <a:p>
              <a:r>
                <a:rPr lang="en-US" altLang="zh-CN" sz="1600" b="1" dirty="0" smtClean="0">
                  <a:solidFill>
                    <a:schemeClr val="bg1"/>
                  </a:solidFill>
                </a:rPr>
                <a:t>Text here</a:t>
              </a:r>
              <a:endParaRPr lang="en-US" altLang="zh-CN" sz="1600" b="1" dirty="0">
                <a:solidFill>
                  <a:schemeClr val="bg1"/>
                </a:solidFill>
              </a:endParaRPr>
            </a:p>
          </p:txBody>
        </p:sp>
        <p:sp>
          <p:nvSpPr>
            <p:cNvPr id="28" name="TextBox 27"/>
            <p:cNvSpPr txBox="1"/>
            <p:nvPr/>
          </p:nvSpPr>
          <p:spPr>
            <a:xfrm rot="16200000">
              <a:off x="4124367" y="4009552"/>
              <a:ext cx="966098" cy="338554"/>
            </a:xfrm>
            <a:prstGeom prst="rect">
              <a:avLst/>
            </a:prstGeom>
            <a:noFill/>
          </p:spPr>
          <p:txBody>
            <a:bodyPr wrap="none" rtlCol="0">
              <a:spAutoFit/>
            </a:bodyPr>
            <a:lstStyle/>
            <a:p>
              <a:r>
                <a:rPr lang="en-US" altLang="zh-CN" sz="1600" b="1" dirty="0" smtClean="0">
                  <a:solidFill>
                    <a:schemeClr val="bg1"/>
                  </a:solidFill>
                </a:rPr>
                <a:t>Text here</a:t>
              </a:r>
              <a:endParaRPr lang="en-US" altLang="zh-CN" sz="1600" b="1" dirty="0">
                <a:solidFill>
                  <a:schemeClr val="bg1"/>
                </a:solidFill>
              </a:endParaRPr>
            </a:p>
          </p:txBody>
        </p:sp>
        <p:sp>
          <p:nvSpPr>
            <p:cNvPr id="29" name="Freeform 27"/>
            <p:cNvSpPr>
              <a:spLocks noChangeArrowheads="1"/>
            </p:cNvSpPr>
            <p:nvPr/>
          </p:nvSpPr>
          <p:spPr bwMode="auto">
            <a:xfrm>
              <a:off x="7360400" y="4443591"/>
              <a:ext cx="382712" cy="299513"/>
            </a:xfrm>
            <a:custGeom>
              <a:avLst/>
              <a:gdLst>
                <a:gd name="T0" fmla="*/ 434 w 506"/>
                <a:gd name="T1" fmla="*/ 70 h 399"/>
                <a:gd name="T2" fmla="*/ 434 w 506"/>
                <a:gd name="T3" fmla="*/ 70 h 399"/>
                <a:gd name="T4" fmla="*/ 168 w 506"/>
                <a:gd name="T5" fmla="*/ 35 h 399"/>
                <a:gd name="T6" fmla="*/ 9 w 506"/>
                <a:gd name="T7" fmla="*/ 221 h 399"/>
                <a:gd name="T8" fmla="*/ 195 w 506"/>
                <a:gd name="T9" fmla="*/ 398 h 399"/>
                <a:gd name="T10" fmla="*/ 381 w 506"/>
                <a:gd name="T11" fmla="*/ 310 h 399"/>
                <a:gd name="T12" fmla="*/ 363 w 506"/>
                <a:gd name="T13" fmla="*/ 212 h 399"/>
                <a:gd name="T14" fmla="*/ 469 w 506"/>
                <a:gd name="T15" fmla="*/ 203 h 399"/>
                <a:gd name="T16" fmla="*/ 434 w 506"/>
                <a:gd name="T17" fmla="*/ 70 h 399"/>
                <a:gd name="T18" fmla="*/ 274 w 506"/>
                <a:gd name="T19" fmla="*/ 301 h 399"/>
                <a:gd name="T20" fmla="*/ 274 w 506"/>
                <a:gd name="T21" fmla="*/ 301 h 399"/>
                <a:gd name="T22" fmla="*/ 239 w 506"/>
                <a:gd name="T23" fmla="*/ 265 h 399"/>
                <a:gd name="T24" fmla="*/ 274 w 506"/>
                <a:gd name="T25" fmla="*/ 230 h 399"/>
                <a:gd name="T26" fmla="*/ 309 w 506"/>
                <a:gd name="T27" fmla="*/ 265 h 399"/>
                <a:gd name="T28" fmla="*/ 274 w 506"/>
                <a:gd name="T29" fmla="*/ 301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chemeClr val="bg1"/>
            </a:solidFill>
            <a:ln>
              <a:noFill/>
            </a:ln>
            <a:effectLst/>
          </p:spPr>
          <p:txBody>
            <a:bodyPr wrap="none" anchor="ctr"/>
            <a:lstStyle/>
            <a:p>
              <a:endParaRPr lang="en-US" sz="900"/>
            </a:p>
          </p:txBody>
        </p:sp>
        <p:sp>
          <p:nvSpPr>
            <p:cNvPr id="31" name="Freeform 28"/>
            <p:cNvSpPr>
              <a:spLocks noChangeArrowheads="1"/>
            </p:cNvSpPr>
            <p:nvPr/>
          </p:nvSpPr>
          <p:spPr bwMode="auto">
            <a:xfrm>
              <a:off x="4505630" y="2865295"/>
              <a:ext cx="376056" cy="316152"/>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p:spPr>
          <p:txBody>
            <a:bodyPr wrap="none" anchor="ctr"/>
            <a:lstStyle/>
            <a:p>
              <a:endParaRPr lang="en-US" sz="900"/>
            </a:p>
          </p:txBody>
        </p:sp>
        <p:sp>
          <p:nvSpPr>
            <p:cNvPr id="33" name="Freeform 100"/>
            <p:cNvSpPr>
              <a:spLocks noChangeArrowheads="1"/>
            </p:cNvSpPr>
            <p:nvPr/>
          </p:nvSpPr>
          <p:spPr bwMode="auto">
            <a:xfrm>
              <a:off x="5136204" y="4956712"/>
              <a:ext cx="376055" cy="242941"/>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chemeClr val="bg1"/>
            </a:solidFill>
            <a:ln>
              <a:noFill/>
            </a:ln>
            <a:effectLst/>
          </p:spPr>
          <p:txBody>
            <a:bodyPr wrap="none" anchor="ctr"/>
            <a:lstStyle/>
            <a:p>
              <a:endParaRPr lang="en-US" sz="900"/>
            </a:p>
          </p:txBody>
        </p:sp>
        <p:sp>
          <p:nvSpPr>
            <p:cNvPr id="37" name="Freeform 104"/>
            <p:cNvSpPr>
              <a:spLocks noChangeArrowheads="1"/>
            </p:cNvSpPr>
            <p:nvPr/>
          </p:nvSpPr>
          <p:spPr bwMode="auto">
            <a:xfrm>
              <a:off x="6677406" y="2508641"/>
              <a:ext cx="376058" cy="252923"/>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endParaRPr lang="en-US" sz="900"/>
            </a:p>
          </p:txBody>
        </p:sp>
      </p:grpSp>
      <p:sp>
        <p:nvSpPr>
          <p:cNvPr id="38" name="Rectangle 36"/>
          <p:cNvSpPr/>
          <p:nvPr/>
        </p:nvSpPr>
        <p:spPr>
          <a:xfrm>
            <a:off x="3300003" y="2680876"/>
            <a:ext cx="507127" cy="507127"/>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latin typeface="+mj-lt"/>
              </a:rPr>
              <a:t>01</a:t>
            </a:r>
            <a:endParaRPr lang="en-US" sz="2000" dirty="0">
              <a:solidFill>
                <a:schemeClr val="bg1"/>
              </a:solidFill>
              <a:latin typeface="+mj-lt"/>
            </a:endParaRPr>
          </a:p>
        </p:txBody>
      </p:sp>
      <p:sp>
        <p:nvSpPr>
          <p:cNvPr id="39" name="Rectangle 56"/>
          <p:cNvSpPr/>
          <p:nvPr/>
        </p:nvSpPr>
        <p:spPr>
          <a:xfrm>
            <a:off x="3298135" y="4270817"/>
            <a:ext cx="507127" cy="507127"/>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latin typeface="+mj-lt"/>
              </a:rPr>
              <a:t>04</a:t>
            </a:r>
            <a:endParaRPr lang="en-US" sz="2000" dirty="0">
              <a:solidFill>
                <a:schemeClr val="bg1"/>
              </a:solidFill>
              <a:latin typeface="+mj-lt"/>
            </a:endParaRPr>
          </a:p>
        </p:txBody>
      </p:sp>
      <p:sp>
        <p:nvSpPr>
          <p:cNvPr id="40" name="Rectangle 64"/>
          <p:cNvSpPr/>
          <p:nvPr/>
        </p:nvSpPr>
        <p:spPr>
          <a:xfrm>
            <a:off x="8311128" y="2679522"/>
            <a:ext cx="507127" cy="507127"/>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latin typeface="+mj-lt"/>
              </a:rPr>
              <a:t>02</a:t>
            </a:r>
            <a:endParaRPr lang="en-US" sz="2000" dirty="0">
              <a:solidFill>
                <a:schemeClr val="bg1"/>
              </a:solidFill>
              <a:latin typeface="+mj-lt"/>
            </a:endParaRPr>
          </a:p>
        </p:txBody>
      </p:sp>
      <p:sp>
        <p:nvSpPr>
          <p:cNvPr id="41" name="Rectangle 68"/>
          <p:cNvSpPr/>
          <p:nvPr/>
        </p:nvSpPr>
        <p:spPr>
          <a:xfrm>
            <a:off x="8311128" y="4270817"/>
            <a:ext cx="507127" cy="507127"/>
          </a:xfrm>
          <a:prstGeom prst="rect">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latin typeface="+mj-lt"/>
              </a:rPr>
              <a:t>03</a:t>
            </a:r>
            <a:endParaRPr lang="en-US" sz="2000" dirty="0">
              <a:solidFill>
                <a:schemeClr val="bg1"/>
              </a:solidFill>
              <a:latin typeface="+mj-lt"/>
            </a:endParaRPr>
          </a:p>
        </p:txBody>
      </p:sp>
      <p:sp>
        <p:nvSpPr>
          <p:cNvPr id="42" name="文本框 41"/>
          <p:cNvSpPr txBox="1"/>
          <p:nvPr/>
        </p:nvSpPr>
        <p:spPr>
          <a:xfrm>
            <a:off x="8814085" y="2866817"/>
            <a:ext cx="2397099" cy="753955"/>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814084" y="2617506"/>
            <a:ext cx="998689" cy="325236"/>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8814085" y="4437993"/>
            <a:ext cx="2397099" cy="753955"/>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8814084" y="4188682"/>
            <a:ext cx="998689" cy="325236"/>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784756" y="2866817"/>
            <a:ext cx="2397099" cy="763735"/>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183166" y="2617506"/>
            <a:ext cx="998689"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784756" y="4437993"/>
            <a:ext cx="2397099"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2183166" y="4188682"/>
            <a:ext cx="998689"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0" name="图片 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0203" y="479968"/>
            <a:ext cx="1140633" cy="9087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01</a:t>
            </a:r>
            <a:endParaRPr lang="zh-CN" altLang="en-US" sz="3200" dirty="0">
              <a:solidFill>
                <a:schemeClr val="bg1"/>
              </a:solidFill>
            </a:endParaRPr>
          </a:p>
        </p:txBody>
      </p:sp>
      <p:sp>
        <p:nvSpPr>
          <p:cNvPr id="35" name="矩形 34"/>
          <p:cNvSpPr/>
          <p:nvPr/>
        </p:nvSpPr>
        <p:spPr>
          <a:xfrm>
            <a:off x="1659444" y="371537"/>
            <a:ext cx="2031325"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选题</a:t>
            </a:r>
            <a:r>
              <a:rPr lang="zh-CN" altLang="en-US" dirty="0">
                <a:solidFill>
                  <a:schemeClr val="bg1"/>
                </a:solidFill>
                <a:latin typeface="微软雅黑" panose="020B0503020204020204" pitchFamily="34" charset="-122"/>
                <a:ea typeface="微软雅黑" panose="020B0503020204020204" pitchFamily="34" charset="-122"/>
              </a:rPr>
              <a:t>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02207" y="875330"/>
            <a:ext cx="5022106" cy="338554"/>
          </a:xfrm>
          <a:prstGeom prst="snip1Rect">
            <a:avLst>
              <a:gd name="adj" fmla="val 0"/>
            </a:avLst>
          </a:prstGeom>
          <a:noFill/>
          <a:ln w="28575">
            <a:noFill/>
          </a:ln>
        </p:spPr>
        <p:txBody>
          <a:bodyPr wrap="square" rtlCol="0">
            <a:spAutoFit/>
          </a:bodyPr>
          <a:lstStyle/>
          <a:p>
            <a:pPr algn="ctr"/>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8" name="Group 4"/>
          <p:cNvGrpSpPr>
            <a:grpSpLocks noChangeAspect="1"/>
          </p:cNvGrpSpPr>
          <p:nvPr/>
        </p:nvGrpSpPr>
        <p:grpSpPr bwMode="auto">
          <a:xfrm>
            <a:off x="4449365" y="2142041"/>
            <a:ext cx="3291468" cy="3317577"/>
            <a:chOff x="2012" y="328"/>
            <a:chExt cx="3656" cy="3685"/>
          </a:xfrm>
        </p:grpSpPr>
        <p:sp>
          <p:nvSpPr>
            <p:cNvPr id="9" name="Freeform 5"/>
            <p:cNvSpPr/>
            <p:nvPr/>
          </p:nvSpPr>
          <p:spPr bwMode="auto">
            <a:xfrm>
              <a:off x="3903" y="1328"/>
              <a:ext cx="1746" cy="1747"/>
            </a:xfrm>
            <a:custGeom>
              <a:avLst/>
              <a:gdLst>
                <a:gd name="T0" fmla="*/ 264 w 738"/>
                <a:gd name="T1" fmla="*/ 632 h 738"/>
                <a:gd name="T2" fmla="*/ 258 w 738"/>
                <a:gd name="T3" fmla="*/ 482 h 738"/>
                <a:gd name="T4" fmla="*/ 180 w 738"/>
                <a:gd name="T5" fmla="*/ 450 h 738"/>
                <a:gd name="T6" fmla="*/ 108 w 738"/>
                <a:gd name="T7" fmla="*/ 476 h 738"/>
                <a:gd name="T8" fmla="*/ 0 w 738"/>
                <a:gd name="T9" fmla="*/ 368 h 738"/>
                <a:gd name="T10" fmla="*/ 107 w 738"/>
                <a:gd name="T11" fmla="*/ 260 h 738"/>
                <a:gd name="T12" fmla="*/ 180 w 738"/>
                <a:gd name="T13" fmla="*/ 287 h 738"/>
                <a:gd name="T14" fmla="*/ 258 w 738"/>
                <a:gd name="T15" fmla="*/ 255 h 738"/>
                <a:gd name="T16" fmla="*/ 263 w 738"/>
                <a:gd name="T17" fmla="*/ 104 h 738"/>
                <a:gd name="T18" fmla="*/ 368 w 738"/>
                <a:gd name="T19" fmla="*/ 0 h 738"/>
                <a:gd name="T20" fmla="*/ 505 w 738"/>
                <a:gd name="T21" fmla="*/ 138 h 738"/>
                <a:gd name="T22" fmla="*/ 509 w 738"/>
                <a:gd name="T23" fmla="*/ 131 h 738"/>
                <a:gd name="T24" fmla="*/ 519 w 738"/>
                <a:gd name="T25" fmla="*/ 118 h 738"/>
                <a:gd name="T26" fmla="*/ 571 w 738"/>
                <a:gd name="T27" fmla="*/ 97 h 738"/>
                <a:gd name="T28" fmla="*/ 622 w 738"/>
                <a:gd name="T29" fmla="*/ 118 h 738"/>
                <a:gd name="T30" fmla="*/ 643 w 738"/>
                <a:gd name="T31" fmla="*/ 169 h 738"/>
                <a:gd name="T32" fmla="*/ 622 w 738"/>
                <a:gd name="T33" fmla="*/ 221 h 738"/>
                <a:gd name="T34" fmla="*/ 609 w 738"/>
                <a:gd name="T35" fmla="*/ 231 h 738"/>
                <a:gd name="T36" fmla="*/ 602 w 738"/>
                <a:gd name="T37" fmla="*/ 235 h 738"/>
                <a:gd name="T38" fmla="*/ 738 w 738"/>
                <a:gd name="T39" fmla="*/ 370 h 738"/>
                <a:gd name="T40" fmla="*/ 602 w 738"/>
                <a:gd name="T41" fmla="*/ 507 h 738"/>
                <a:gd name="T42" fmla="*/ 609 w 738"/>
                <a:gd name="T43" fmla="*/ 510 h 738"/>
                <a:gd name="T44" fmla="*/ 629 w 738"/>
                <a:gd name="T45" fmla="*/ 524 h 738"/>
                <a:gd name="T46" fmla="*/ 629 w 738"/>
                <a:gd name="T47" fmla="*/ 627 h 738"/>
                <a:gd name="T48" fmla="*/ 578 w 738"/>
                <a:gd name="T49" fmla="*/ 648 h 738"/>
                <a:gd name="T50" fmla="*/ 527 w 738"/>
                <a:gd name="T51" fmla="*/ 627 h 738"/>
                <a:gd name="T52" fmla="*/ 513 w 738"/>
                <a:gd name="T53" fmla="*/ 607 h 738"/>
                <a:gd name="T54" fmla="*/ 509 w 738"/>
                <a:gd name="T55" fmla="*/ 599 h 738"/>
                <a:gd name="T56" fmla="*/ 370 w 738"/>
                <a:gd name="T57" fmla="*/ 738 h 738"/>
                <a:gd name="T58" fmla="*/ 264 w 738"/>
                <a:gd name="T59" fmla="*/ 63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8" h="738">
                  <a:moveTo>
                    <a:pt x="264" y="632"/>
                  </a:moveTo>
                  <a:cubicBezTo>
                    <a:pt x="301" y="588"/>
                    <a:pt x="299" y="523"/>
                    <a:pt x="258" y="482"/>
                  </a:cubicBezTo>
                  <a:cubicBezTo>
                    <a:pt x="237" y="461"/>
                    <a:pt x="209" y="450"/>
                    <a:pt x="180" y="450"/>
                  </a:cubicBezTo>
                  <a:cubicBezTo>
                    <a:pt x="153" y="450"/>
                    <a:pt x="128" y="459"/>
                    <a:pt x="108" y="476"/>
                  </a:cubicBezTo>
                  <a:cubicBezTo>
                    <a:pt x="0" y="368"/>
                    <a:pt x="0" y="368"/>
                    <a:pt x="0" y="368"/>
                  </a:cubicBezTo>
                  <a:cubicBezTo>
                    <a:pt x="107" y="260"/>
                    <a:pt x="107" y="260"/>
                    <a:pt x="107" y="260"/>
                  </a:cubicBezTo>
                  <a:cubicBezTo>
                    <a:pt x="127" y="278"/>
                    <a:pt x="153" y="287"/>
                    <a:pt x="180" y="287"/>
                  </a:cubicBezTo>
                  <a:cubicBezTo>
                    <a:pt x="209" y="287"/>
                    <a:pt x="237" y="276"/>
                    <a:pt x="258" y="255"/>
                  </a:cubicBezTo>
                  <a:cubicBezTo>
                    <a:pt x="299" y="214"/>
                    <a:pt x="301" y="148"/>
                    <a:pt x="263" y="104"/>
                  </a:cubicBezTo>
                  <a:cubicBezTo>
                    <a:pt x="368" y="0"/>
                    <a:pt x="368" y="0"/>
                    <a:pt x="368" y="0"/>
                  </a:cubicBezTo>
                  <a:cubicBezTo>
                    <a:pt x="505" y="138"/>
                    <a:pt x="505" y="138"/>
                    <a:pt x="505" y="138"/>
                  </a:cubicBezTo>
                  <a:cubicBezTo>
                    <a:pt x="509" y="131"/>
                    <a:pt x="509" y="131"/>
                    <a:pt x="509" y="131"/>
                  </a:cubicBezTo>
                  <a:cubicBezTo>
                    <a:pt x="512" y="126"/>
                    <a:pt x="516" y="122"/>
                    <a:pt x="519" y="118"/>
                  </a:cubicBezTo>
                  <a:cubicBezTo>
                    <a:pt x="533" y="105"/>
                    <a:pt x="551" y="97"/>
                    <a:pt x="571" y="97"/>
                  </a:cubicBezTo>
                  <a:cubicBezTo>
                    <a:pt x="590" y="97"/>
                    <a:pt x="608" y="105"/>
                    <a:pt x="622" y="118"/>
                  </a:cubicBezTo>
                  <a:cubicBezTo>
                    <a:pt x="635" y="132"/>
                    <a:pt x="643" y="150"/>
                    <a:pt x="643" y="169"/>
                  </a:cubicBezTo>
                  <a:cubicBezTo>
                    <a:pt x="643" y="189"/>
                    <a:pt x="635" y="207"/>
                    <a:pt x="622" y="221"/>
                  </a:cubicBezTo>
                  <a:cubicBezTo>
                    <a:pt x="618" y="224"/>
                    <a:pt x="614" y="228"/>
                    <a:pt x="609" y="231"/>
                  </a:cubicBezTo>
                  <a:cubicBezTo>
                    <a:pt x="602" y="235"/>
                    <a:pt x="602" y="235"/>
                    <a:pt x="602" y="235"/>
                  </a:cubicBezTo>
                  <a:cubicBezTo>
                    <a:pt x="738" y="370"/>
                    <a:pt x="738" y="370"/>
                    <a:pt x="738" y="370"/>
                  </a:cubicBezTo>
                  <a:cubicBezTo>
                    <a:pt x="602" y="507"/>
                    <a:pt x="602" y="507"/>
                    <a:pt x="602" y="507"/>
                  </a:cubicBezTo>
                  <a:cubicBezTo>
                    <a:pt x="609" y="510"/>
                    <a:pt x="609" y="510"/>
                    <a:pt x="609" y="510"/>
                  </a:cubicBezTo>
                  <a:cubicBezTo>
                    <a:pt x="617" y="514"/>
                    <a:pt x="623" y="519"/>
                    <a:pt x="629" y="524"/>
                  </a:cubicBezTo>
                  <a:cubicBezTo>
                    <a:pt x="657" y="553"/>
                    <a:pt x="657" y="598"/>
                    <a:pt x="629" y="627"/>
                  </a:cubicBezTo>
                  <a:cubicBezTo>
                    <a:pt x="615" y="640"/>
                    <a:pt x="597" y="648"/>
                    <a:pt x="578" y="648"/>
                  </a:cubicBezTo>
                  <a:cubicBezTo>
                    <a:pt x="558" y="648"/>
                    <a:pt x="540" y="640"/>
                    <a:pt x="527" y="627"/>
                  </a:cubicBezTo>
                  <a:cubicBezTo>
                    <a:pt x="521" y="621"/>
                    <a:pt x="516" y="614"/>
                    <a:pt x="513" y="607"/>
                  </a:cubicBezTo>
                  <a:cubicBezTo>
                    <a:pt x="509" y="599"/>
                    <a:pt x="509" y="599"/>
                    <a:pt x="509" y="599"/>
                  </a:cubicBezTo>
                  <a:cubicBezTo>
                    <a:pt x="370" y="738"/>
                    <a:pt x="370" y="738"/>
                    <a:pt x="370" y="738"/>
                  </a:cubicBezTo>
                  <a:lnTo>
                    <a:pt x="264" y="632"/>
                  </a:lnTo>
                  <a:close/>
                </a:path>
              </a:pathLst>
            </a:custGeom>
            <a:solidFill>
              <a:srgbClr val="089DA3"/>
            </a:solidFill>
            <a:ln w="9525">
              <a:solidFill>
                <a:srgbClr val="2BBB99"/>
              </a:solidFill>
              <a:round/>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0" name="Freeform 7"/>
            <p:cNvSpPr/>
            <p:nvPr/>
          </p:nvSpPr>
          <p:spPr bwMode="auto">
            <a:xfrm>
              <a:off x="2954" y="2259"/>
              <a:ext cx="1753" cy="1754"/>
            </a:xfrm>
            <a:custGeom>
              <a:avLst/>
              <a:gdLst>
                <a:gd name="T0" fmla="*/ 233 w 741"/>
                <a:gd name="T1" fmla="*/ 604 h 741"/>
                <a:gd name="T2" fmla="*/ 230 w 741"/>
                <a:gd name="T3" fmla="*/ 611 h 741"/>
                <a:gd name="T4" fmla="*/ 216 w 741"/>
                <a:gd name="T5" fmla="*/ 629 h 741"/>
                <a:gd name="T6" fmla="*/ 165 w 741"/>
                <a:gd name="T7" fmla="*/ 651 h 741"/>
                <a:gd name="T8" fmla="*/ 114 w 741"/>
                <a:gd name="T9" fmla="*/ 629 h 741"/>
                <a:gd name="T10" fmla="*/ 93 w 741"/>
                <a:gd name="T11" fmla="*/ 578 h 741"/>
                <a:gd name="T12" fmla="*/ 114 w 741"/>
                <a:gd name="T13" fmla="*/ 527 h 741"/>
                <a:gd name="T14" fmla="*/ 132 w 741"/>
                <a:gd name="T15" fmla="*/ 514 h 741"/>
                <a:gd name="T16" fmla="*/ 140 w 741"/>
                <a:gd name="T17" fmla="*/ 510 h 741"/>
                <a:gd name="T18" fmla="*/ 0 w 741"/>
                <a:gd name="T19" fmla="*/ 371 h 741"/>
                <a:gd name="T20" fmla="*/ 108 w 741"/>
                <a:gd name="T21" fmla="*/ 262 h 741"/>
                <a:gd name="T22" fmla="*/ 181 w 741"/>
                <a:gd name="T23" fmla="*/ 290 h 741"/>
                <a:gd name="T24" fmla="*/ 259 w 741"/>
                <a:gd name="T25" fmla="*/ 257 h 741"/>
                <a:gd name="T26" fmla="*/ 265 w 741"/>
                <a:gd name="T27" fmla="*/ 106 h 741"/>
                <a:gd name="T28" fmla="*/ 371 w 741"/>
                <a:gd name="T29" fmla="*/ 0 h 741"/>
                <a:gd name="T30" fmla="*/ 509 w 741"/>
                <a:gd name="T31" fmla="*/ 139 h 741"/>
                <a:gd name="T32" fmla="*/ 513 w 741"/>
                <a:gd name="T33" fmla="*/ 132 h 741"/>
                <a:gd name="T34" fmla="*/ 525 w 741"/>
                <a:gd name="T35" fmla="*/ 116 h 741"/>
                <a:gd name="T36" fmla="*/ 576 w 741"/>
                <a:gd name="T37" fmla="*/ 95 h 741"/>
                <a:gd name="T38" fmla="*/ 627 w 741"/>
                <a:gd name="T39" fmla="*/ 116 h 741"/>
                <a:gd name="T40" fmla="*/ 648 w 741"/>
                <a:gd name="T41" fmla="*/ 167 h 741"/>
                <a:gd name="T42" fmla="*/ 627 w 741"/>
                <a:gd name="T43" fmla="*/ 218 h 741"/>
                <a:gd name="T44" fmla="*/ 612 w 741"/>
                <a:gd name="T45" fmla="*/ 230 h 741"/>
                <a:gd name="T46" fmla="*/ 605 w 741"/>
                <a:gd name="T47" fmla="*/ 234 h 741"/>
                <a:gd name="T48" fmla="*/ 741 w 741"/>
                <a:gd name="T49" fmla="*/ 371 h 741"/>
                <a:gd name="T50" fmla="*/ 634 w 741"/>
                <a:gd name="T51" fmla="*/ 478 h 741"/>
                <a:gd name="T52" fmla="*/ 560 w 741"/>
                <a:gd name="T53" fmla="*/ 450 h 741"/>
                <a:gd name="T54" fmla="*/ 482 w 741"/>
                <a:gd name="T55" fmla="*/ 482 h 741"/>
                <a:gd name="T56" fmla="*/ 450 w 741"/>
                <a:gd name="T57" fmla="*/ 560 h 741"/>
                <a:gd name="T58" fmla="*/ 478 w 741"/>
                <a:gd name="T59" fmla="*/ 633 h 741"/>
                <a:gd name="T60" fmla="*/ 371 w 741"/>
                <a:gd name="T61" fmla="*/ 741 h 741"/>
                <a:gd name="T62" fmla="*/ 233 w 741"/>
                <a:gd name="T63" fmla="*/ 604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1" h="741">
                  <a:moveTo>
                    <a:pt x="233" y="604"/>
                  </a:moveTo>
                  <a:cubicBezTo>
                    <a:pt x="230" y="611"/>
                    <a:pt x="230" y="611"/>
                    <a:pt x="230" y="611"/>
                  </a:cubicBezTo>
                  <a:cubicBezTo>
                    <a:pt x="226" y="618"/>
                    <a:pt x="222" y="624"/>
                    <a:pt x="216" y="629"/>
                  </a:cubicBezTo>
                  <a:cubicBezTo>
                    <a:pt x="203" y="643"/>
                    <a:pt x="184" y="651"/>
                    <a:pt x="165" y="651"/>
                  </a:cubicBezTo>
                  <a:cubicBezTo>
                    <a:pt x="146" y="651"/>
                    <a:pt x="128" y="643"/>
                    <a:pt x="114" y="629"/>
                  </a:cubicBezTo>
                  <a:cubicBezTo>
                    <a:pt x="100" y="616"/>
                    <a:pt x="93" y="598"/>
                    <a:pt x="93" y="578"/>
                  </a:cubicBezTo>
                  <a:cubicBezTo>
                    <a:pt x="93" y="559"/>
                    <a:pt x="100" y="541"/>
                    <a:pt x="114" y="527"/>
                  </a:cubicBezTo>
                  <a:cubicBezTo>
                    <a:pt x="119" y="522"/>
                    <a:pt x="126" y="517"/>
                    <a:pt x="132" y="514"/>
                  </a:cubicBezTo>
                  <a:cubicBezTo>
                    <a:pt x="140" y="510"/>
                    <a:pt x="140" y="510"/>
                    <a:pt x="140" y="510"/>
                  </a:cubicBezTo>
                  <a:cubicBezTo>
                    <a:pt x="0" y="371"/>
                    <a:pt x="0" y="371"/>
                    <a:pt x="0" y="371"/>
                  </a:cubicBezTo>
                  <a:cubicBezTo>
                    <a:pt x="108" y="262"/>
                    <a:pt x="108" y="262"/>
                    <a:pt x="108" y="262"/>
                  </a:cubicBezTo>
                  <a:cubicBezTo>
                    <a:pt x="129" y="280"/>
                    <a:pt x="154" y="290"/>
                    <a:pt x="181" y="290"/>
                  </a:cubicBezTo>
                  <a:cubicBezTo>
                    <a:pt x="211" y="290"/>
                    <a:pt x="238" y="278"/>
                    <a:pt x="259" y="257"/>
                  </a:cubicBezTo>
                  <a:cubicBezTo>
                    <a:pt x="300" y="216"/>
                    <a:pt x="302" y="150"/>
                    <a:pt x="265" y="106"/>
                  </a:cubicBezTo>
                  <a:cubicBezTo>
                    <a:pt x="371" y="0"/>
                    <a:pt x="371" y="0"/>
                    <a:pt x="371" y="0"/>
                  </a:cubicBezTo>
                  <a:cubicBezTo>
                    <a:pt x="509" y="139"/>
                    <a:pt x="509" y="139"/>
                    <a:pt x="509" y="139"/>
                  </a:cubicBezTo>
                  <a:cubicBezTo>
                    <a:pt x="513" y="132"/>
                    <a:pt x="513" y="132"/>
                    <a:pt x="513" y="132"/>
                  </a:cubicBezTo>
                  <a:cubicBezTo>
                    <a:pt x="516" y="126"/>
                    <a:pt x="520" y="121"/>
                    <a:pt x="525" y="116"/>
                  </a:cubicBezTo>
                  <a:cubicBezTo>
                    <a:pt x="539" y="103"/>
                    <a:pt x="557" y="95"/>
                    <a:pt x="576" y="95"/>
                  </a:cubicBezTo>
                  <a:cubicBezTo>
                    <a:pt x="595" y="95"/>
                    <a:pt x="614" y="103"/>
                    <a:pt x="627" y="116"/>
                  </a:cubicBezTo>
                  <a:cubicBezTo>
                    <a:pt x="641" y="130"/>
                    <a:pt x="648" y="148"/>
                    <a:pt x="648" y="167"/>
                  </a:cubicBezTo>
                  <a:cubicBezTo>
                    <a:pt x="648" y="187"/>
                    <a:pt x="641" y="205"/>
                    <a:pt x="627" y="218"/>
                  </a:cubicBezTo>
                  <a:cubicBezTo>
                    <a:pt x="623" y="223"/>
                    <a:pt x="617" y="227"/>
                    <a:pt x="612" y="230"/>
                  </a:cubicBezTo>
                  <a:cubicBezTo>
                    <a:pt x="605" y="234"/>
                    <a:pt x="605" y="234"/>
                    <a:pt x="605" y="234"/>
                  </a:cubicBezTo>
                  <a:cubicBezTo>
                    <a:pt x="741" y="371"/>
                    <a:pt x="741" y="371"/>
                    <a:pt x="741" y="371"/>
                  </a:cubicBezTo>
                  <a:cubicBezTo>
                    <a:pt x="634" y="478"/>
                    <a:pt x="634" y="478"/>
                    <a:pt x="634" y="478"/>
                  </a:cubicBezTo>
                  <a:cubicBezTo>
                    <a:pt x="613" y="460"/>
                    <a:pt x="587" y="450"/>
                    <a:pt x="560" y="450"/>
                  </a:cubicBezTo>
                  <a:cubicBezTo>
                    <a:pt x="530" y="450"/>
                    <a:pt x="503" y="461"/>
                    <a:pt x="482" y="482"/>
                  </a:cubicBezTo>
                  <a:cubicBezTo>
                    <a:pt x="461" y="503"/>
                    <a:pt x="450" y="530"/>
                    <a:pt x="450" y="560"/>
                  </a:cubicBezTo>
                  <a:cubicBezTo>
                    <a:pt x="450" y="587"/>
                    <a:pt x="460" y="613"/>
                    <a:pt x="478" y="633"/>
                  </a:cubicBezTo>
                  <a:cubicBezTo>
                    <a:pt x="371" y="741"/>
                    <a:pt x="371" y="741"/>
                    <a:pt x="371" y="741"/>
                  </a:cubicBezTo>
                  <a:lnTo>
                    <a:pt x="233" y="604"/>
                  </a:lnTo>
                  <a:close/>
                </a:path>
              </a:pathLst>
            </a:custGeom>
            <a:solidFill>
              <a:srgbClr val="089DA3"/>
            </a:solidFill>
            <a:ln w="9525">
              <a:solidFill>
                <a:srgbClr val="2BBB99"/>
              </a:solidFill>
              <a:round/>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1" name="Freeform 9"/>
            <p:cNvSpPr/>
            <p:nvPr/>
          </p:nvSpPr>
          <p:spPr bwMode="auto">
            <a:xfrm>
              <a:off x="2958" y="391"/>
              <a:ext cx="1749" cy="1747"/>
            </a:xfrm>
            <a:custGeom>
              <a:avLst/>
              <a:gdLst>
                <a:gd name="T0" fmla="*/ 264 w 739"/>
                <a:gd name="T1" fmla="*/ 632 h 738"/>
                <a:gd name="T2" fmla="*/ 258 w 739"/>
                <a:gd name="T3" fmla="*/ 482 h 738"/>
                <a:gd name="T4" fmla="*/ 180 w 739"/>
                <a:gd name="T5" fmla="*/ 449 h 738"/>
                <a:gd name="T6" fmla="*/ 109 w 739"/>
                <a:gd name="T7" fmla="*/ 476 h 738"/>
                <a:gd name="T8" fmla="*/ 0 w 739"/>
                <a:gd name="T9" fmla="*/ 368 h 738"/>
                <a:gd name="T10" fmla="*/ 368 w 739"/>
                <a:gd name="T11" fmla="*/ 0 h 738"/>
                <a:gd name="T12" fmla="*/ 506 w 739"/>
                <a:gd name="T13" fmla="*/ 137 h 738"/>
                <a:gd name="T14" fmla="*/ 510 w 739"/>
                <a:gd name="T15" fmla="*/ 131 h 738"/>
                <a:gd name="T16" fmla="*/ 520 w 739"/>
                <a:gd name="T17" fmla="*/ 118 h 738"/>
                <a:gd name="T18" fmla="*/ 571 w 739"/>
                <a:gd name="T19" fmla="*/ 97 h 738"/>
                <a:gd name="T20" fmla="*/ 622 w 739"/>
                <a:gd name="T21" fmla="*/ 118 h 738"/>
                <a:gd name="T22" fmla="*/ 643 w 739"/>
                <a:gd name="T23" fmla="*/ 169 h 738"/>
                <a:gd name="T24" fmla="*/ 622 w 739"/>
                <a:gd name="T25" fmla="*/ 220 h 738"/>
                <a:gd name="T26" fmla="*/ 609 w 739"/>
                <a:gd name="T27" fmla="*/ 231 h 738"/>
                <a:gd name="T28" fmla="*/ 603 w 739"/>
                <a:gd name="T29" fmla="*/ 235 h 738"/>
                <a:gd name="T30" fmla="*/ 739 w 739"/>
                <a:gd name="T31" fmla="*/ 370 h 738"/>
                <a:gd name="T32" fmla="*/ 605 w 739"/>
                <a:gd name="T33" fmla="*/ 504 h 738"/>
                <a:gd name="T34" fmla="*/ 612 w 739"/>
                <a:gd name="T35" fmla="*/ 508 h 738"/>
                <a:gd name="T36" fmla="*/ 627 w 739"/>
                <a:gd name="T37" fmla="*/ 520 h 738"/>
                <a:gd name="T38" fmla="*/ 649 w 739"/>
                <a:gd name="T39" fmla="*/ 571 h 738"/>
                <a:gd name="T40" fmla="*/ 627 w 739"/>
                <a:gd name="T41" fmla="*/ 623 h 738"/>
                <a:gd name="T42" fmla="*/ 576 w 739"/>
                <a:gd name="T43" fmla="*/ 644 h 738"/>
                <a:gd name="T44" fmla="*/ 525 w 739"/>
                <a:gd name="T45" fmla="*/ 623 h 738"/>
                <a:gd name="T46" fmla="*/ 513 w 739"/>
                <a:gd name="T47" fmla="*/ 607 h 738"/>
                <a:gd name="T48" fmla="*/ 509 w 739"/>
                <a:gd name="T49" fmla="*/ 600 h 738"/>
                <a:gd name="T50" fmla="*/ 371 w 739"/>
                <a:gd name="T51" fmla="*/ 738 h 738"/>
                <a:gd name="T52" fmla="*/ 264 w 739"/>
                <a:gd name="T53" fmla="*/ 63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9" h="738">
                  <a:moveTo>
                    <a:pt x="264" y="632"/>
                  </a:moveTo>
                  <a:cubicBezTo>
                    <a:pt x="302" y="588"/>
                    <a:pt x="299" y="523"/>
                    <a:pt x="258" y="482"/>
                  </a:cubicBezTo>
                  <a:cubicBezTo>
                    <a:pt x="237" y="461"/>
                    <a:pt x="210" y="449"/>
                    <a:pt x="180" y="449"/>
                  </a:cubicBezTo>
                  <a:cubicBezTo>
                    <a:pt x="154" y="449"/>
                    <a:pt x="129" y="459"/>
                    <a:pt x="109" y="476"/>
                  </a:cubicBezTo>
                  <a:cubicBezTo>
                    <a:pt x="0" y="368"/>
                    <a:pt x="0" y="368"/>
                    <a:pt x="0" y="368"/>
                  </a:cubicBezTo>
                  <a:cubicBezTo>
                    <a:pt x="368" y="0"/>
                    <a:pt x="368" y="0"/>
                    <a:pt x="368" y="0"/>
                  </a:cubicBezTo>
                  <a:cubicBezTo>
                    <a:pt x="506" y="137"/>
                    <a:pt x="506" y="137"/>
                    <a:pt x="506" y="137"/>
                  </a:cubicBezTo>
                  <a:cubicBezTo>
                    <a:pt x="510" y="131"/>
                    <a:pt x="510" y="131"/>
                    <a:pt x="510" y="131"/>
                  </a:cubicBezTo>
                  <a:cubicBezTo>
                    <a:pt x="513" y="126"/>
                    <a:pt x="516" y="122"/>
                    <a:pt x="520" y="118"/>
                  </a:cubicBezTo>
                  <a:cubicBezTo>
                    <a:pt x="534" y="104"/>
                    <a:pt x="552" y="97"/>
                    <a:pt x="571" y="97"/>
                  </a:cubicBezTo>
                  <a:cubicBezTo>
                    <a:pt x="590" y="97"/>
                    <a:pt x="608" y="104"/>
                    <a:pt x="622" y="118"/>
                  </a:cubicBezTo>
                  <a:cubicBezTo>
                    <a:pt x="636" y="132"/>
                    <a:pt x="643" y="150"/>
                    <a:pt x="643" y="169"/>
                  </a:cubicBezTo>
                  <a:cubicBezTo>
                    <a:pt x="643" y="189"/>
                    <a:pt x="636" y="207"/>
                    <a:pt x="622" y="220"/>
                  </a:cubicBezTo>
                  <a:cubicBezTo>
                    <a:pt x="618" y="224"/>
                    <a:pt x="614" y="228"/>
                    <a:pt x="609" y="231"/>
                  </a:cubicBezTo>
                  <a:cubicBezTo>
                    <a:pt x="603" y="235"/>
                    <a:pt x="603" y="235"/>
                    <a:pt x="603" y="235"/>
                  </a:cubicBezTo>
                  <a:cubicBezTo>
                    <a:pt x="739" y="370"/>
                    <a:pt x="739" y="370"/>
                    <a:pt x="739" y="370"/>
                  </a:cubicBezTo>
                  <a:cubicBezTo>
                    <a:pt x="605" y="504"/>
                    <a:pt x="605" y="504"/>
                    <a:pt x="605" y="504"/>
                  </a:cubicBezTo>
                  <a:cubicBezTo>
                    <a:pt x="612" y="508"/>
                    <a:pt x="612" y="508"/>
                    <a:pt x="612" y="508"/>
                  </a:cubicBezTo>
                  <a:cubicBezTo>
                    <a:pt x="617" y="512"/>
                    <a:pt x="623" y="516"/>
                    <a:pt x="627" y="520"/>
                  </a:cubicBezTo>
                  <a:cubicBezTo>
                    <a:pt x="641" y="534"/>
                    <a:pt x="649" y="552"/>
                    <a:pt x="649" y="571"/>
                  </a:cubicBezTo>
                  <a:cubicBezTo>
                    <a:pt x="649" y="591"/>
                    <a:pt x="641" y="609"/>
                    <a:pt x="627" y="623"/>
                  </a:cubicBezTo>
                  <a:cubicBezTo>
                    <a:pt x="614" y="636"/>
                    <a:pt x="596" y="644"/>
                    <a:pt x="576" y="644"/>
                  </a:cubicBezTo>
                  <a:cubicBezTo>
                    <a:pt x="557" y="644"/>
                    <a:pt x="539" y="636"/>
                    <a:pt x="525" y="623"/>
                  </a:cubicBezTo>
                  <a:cubicBezTo>
                    <a:pt x="521" y="618"/>
                    <a:pt x="517" y="613"/>
                    <a:pt x="513" y="607"/>
                  </a:cubicBezTo>
                  <a:cubicBezTo>
                    <a:pt x="509" y="600"/>
                    <a:pt x="509" y="600"/>
                    <a:pt x="509" y="600"/>
                  </a:cubicBezTo>
                  <a:cubicBezTo>
                    <a:pt x="371" y="738"/>
                    <a:pt x="371" y="738"/>
                    <a:pt x="371" y="738"/>
                  </a:cubicBezTo>
                  <a:lnTo>
                    <a:pt x="264" y="632"/>
                  </a:lnTo>
                  <a:close/>
                </a:path>
              </a:pathLst>
            </a:custGeom>
            <a:solidFill>
              <a:srgbClr val="089DA3"/>
            </a:solidFill>
            <a:ln w="9525">
              <a:solidFill>
                <a:srgbClr val="2BBB99"/>
              </a:solidFill>
              <a:round/>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2" name="Freeform 11"/>
            <p:cNvSpPr/>
            <p:nvPr/>
          </p:nvSpPr>
          <p:spPr bwMode="auto">
            <a:xfrm>
              <a:off x="2033" y="1328"/>
              <a:ext cx="1749" cy="1747"/>
            </a:xfrm>
            <a:custGeom>
              <a:avLst/>
              <a:gdLst>
                <a:gd name="T0" fmla="*/ 226 w 739"/>
                <a:gd name="T1" fmla="*/ 597 h 738"/>
                <a:gd name="T2" fmla="*/ 224 w 739"/>
                <a:gd name="T3" fmla="*/ 606 h 738"/>
                <a:gd name="T4" fmla="*/ 206 w 739"/>
                <a:gd name="T5" fmla="*/ 635 h 738"/>
                <a:gd name="T6" fmla="*/ 155 w 739"/>
                <a:gd name="T7" fmla="*/ 657 h 738"/>
                <a:gd name="T8" fmla="*/ 155 w 739"/>
                <a:gd name="T9" fmla="*/ 657 h 738"/>
                <a:gd name="T10" fmla="*/ 103 w 739"/>
                <a:gd name="T11" fmla="*/ 635 h 738"/>
                <a:gd name="T12" fmla="*/ 82 w 739"/>
                <a:gd name="T13" fmla="*/ 584 h 738"/>
                <a:gd name="T14" fmla="*/ 103 w 739"/>
                <a:gd name="T15" fmla="*/ 533 h 738"/>
                <a:gd name="T16" fmla="*/ 133 w 739"/>
                <a:gd name="T17" fmla="*/ 515 h 738"/>
                <a:gd name="T18" fmla="*/ 142 w 739"/>
                <a:gd name="T19" fmla="*/ 512 h 738"/>
                <a:gd name="T20" fmla="*/ 0 w 739"/>
                <a:gd name="T21" fmla="*/ 370 h 738"/>
                <a:gd name="T22" fmla="*/ 138 w 739"/>
                <a:gd name="T23" fmla="*/ 233 h 738"/>
                <a:gd name="T24" fmla="*/ 130 w 739"/>
                <a:gd name="T25" fmla="*/ 229 h 738"/>
                <a:gd name="T26" fmla="*/ 109 w 739"/>
                <a:gd name="T27" fmla="*/ 215 h 738"/>
                <a:gd name="T28" fmla="*/ 109 w 739"/>
                <a:gd name="T29" fmla="*/ 112 h 738"/>
                <a:gd name="T30" fmla="*/ 160 w 739"/>
                <a:gd name="T31" fmla="*/ 91 h 738"/>
                <a:gd name="T32" fmla="*/ 211 w 739"/>
                <a:gd name="T33" fmla="*/ 112 h 738"/>
                <a:gd name="T34" fmla="*/ 226 w 739"/>
                <a:gd name="T35" fmla="*/ 134 h 738"/>
                <a:gd name="T36" fmla="*/ 229 w 739"/>
                <a:gd name="T37" fmla="*/ 141 h 738"/>
                <a:gd name="T38" fmla="*/ 371 w 739"/>
                <a:gd name="T39" fmla="*/ 0 h 738"/>
                <a:gd name="T40" fmla="*/ 507 w 739"/>
                <a:gd name="T41" fmla="*/ 136 h 738"/>
                <a:gd name="T42" fmla="*/ 511 w 739"/>
                <a:gd name="T43" fmla="*/ 129 h 738"/>
                <a:gd name="T44" fmla="*/ 522 w 739"/>
                <a:gd name="T45" fmla="*/ 115 h 738"/>
                <a:gd name="T46" fmla="*/ 573 w 739"/>
                <a:gd name="T47" fmla="*/ 93 h 738"/>
                <a:gd name="T48" fmla="*/ 624 w 739"/>
                <a:gd name="T49" fmla="*/ 115 h 738"/>
                <a:gd name="T50" fmla="*/ 624 w 739"/>
                <a:gd name="T51" fmla="*/ 217 h 738"/>
                <a:gd name="T52" fmla="*/ 610 w 739"/>
                <a:gd name="T53" fmla="*/ 228 h 738"/>
                <a:gd name="T54" fmla="*/ 603 w 739"/>
                <a:gd name="T55" fmla="*/ 232 h 738"/>
                <a:gd name="T56" fmla="*/ 739 w 739"/>
                <a:gd name="T57" fmla="*/ 368 h 738"/>
                <a:gd name="T58" fmla="*/ 601 w 739"/>
                <a:gd name="T59" fmla="*/ 505 h 738"/>
                <a:gd name="T60" fmla="*/ 608 w 739"/>
                <a:gd name="T61" fmla="*/ 509 h 738"/>
                <a:gd name="T62" fmla="*/ 624 w 739"/>
                <a:gd name="T63" fmla="*/ 521 h 738"/>
                <a:gd name="T64" fmla="*/ 624 w 739"/>
                <a:gd name="T65" fmla="*/ 623 h 738"/>
                <a:gd name="T66" fmla="*/ 572 w 739"/>
                <a:gd name="T67" fmla="*/ 644 h 738"/>
                <a:gd name="T68" fmla="*/ 521 w 739"/>
                <a:gd name="T69" fmla="*/ 623 h 738"/>
                <a:gd name="T70" fmla="*/ 509 w 739"/>
                <a:gd name="T71" fmla="*/ 607 h 738"/>
                <a:gd name="T72" fmla="*/ 506 w 739"/>
                <a:gd name="T73" fmla="*/ 601 h 738"/>
                <a:gd name="T74" fmla="*/ 368 w 739"/>
                <a:gd name="T75" fmla="*/ 738 h 738"/>
                <a:gd name="T76" fmla="*/ 226 w 739"/>
                <a:gd name="T77" fmla="*/ 59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9" h="738">
                  <a:moveTo>
                    <a:pt x="226" y="597"/>
                  </a:moveTo>
                  <a:cubicBezTo>
                    <a:pt x="224" y="606"/>
                    <a:pt x="224" y="606"/>
                    <a:pt x="224" y="606"/>
                  </a:cubicBezTo>
                  <a:cubicBezTo>
                    <a:pt x="220" y="617"/>
                    <a:pt x="214" y="627"/>
                    <a:pt x="206" y="635"/>
                  </a:cubicBezTo>
                  <a:cubicBezTo>
                    <a:pt x="192" y="649"/>
                    <a:pt x="174" y="657"/>
                    <a:pt x="155" y="657"/>
                  </a:cubicBezTo>
                  <a:cubicBezTo>
                    <a:pt x="155" y="657"/>
                    <a:pt x="155" y="657"/>
                    <a:pt x="155" y="657"/>
                  </a:cubicBezTo>
                  <a:cubicBezTo>
                    <a:pt x="135" y="657"/>
                    <a:pt x="117" y="649"/>
                    <a:pt x="103" y="635"/>
                  </a:cubicBezTo>
                  <a:cubicBezTo>
                    <a:pt x="90" y="622"/>
                    <a:pt x="82" y="604"/>
                    <a:pt x="82" y="584"/>
                  </a:cubicBezTo>
                  <a:cubicBezTo>
                    <a:pt x="82" y="565"/>
                    <a:pt x="90" y="547"/>
                    <a:pt x="103" y="533"/>
                  </a:cubicBezTo>
                  <a:cubicBezTo>
                    <a:pt x="112" y="525"/>
                    <a:pt x="122" y="519"/>
                    <a:pt x="133" y="515"/>
                  </a:cubicBezTo>
                  <a:cubicBezTo>
                    <a:pt x="142" y="512"/>
                    <a:pt x="142" y="512"/>
                    <a:pt x="142" y="512"/>
                  </a:cubicBezTo>
                  <a:cubicBezTo>
                    <a:pt x="0" y="370"/>
                    <a:pt x="0" y="370"/>
                    <a:pt x="0" y="370"/>
                  </a:cubicBezTo>
                  <a:cubicBezTo>
                    <a:pt x="138" y="233"/>
                    <a:pt x="138" y="233"/>
                    <a:pt x="138" y="233"/>
                  </a:cubicBezTo>
                  <a:cubicBezTo>
                    <a:pt x="130" y="229"/>
                    <a:pt x="130" y="229"/>
                    <a:pt x="130" y="229"/>
                  </a:cubicBezTo>
                  <a:cubicBezTo>
                    <a:pt x="122" y="226"/>
                    <a:pt x="115" y="221"/>
                    <a:pt x="109" y="215"/>
                  </a:cubicBezTo>
                  <a:cubicBezTo>
                    <a:pt x="81" y="186"/>
                    <a:pt x="81" y="141"/>
                    <a:pt x="109" y="112"/>
                  </a:cubicBezTo>
                  <a:cubicBezTo>
                    <a:pt x="122" y="99"/>
                    <a:pt x="141" y="91"/>
                    <a:pt x="160" y="91"/>
                  </a:cubicBezTo>
                  <a:cubicBezTo>
                    <a:pt x="179" y="91"/>
                    <a:pt x="197" y="99"/>
                    <a:pt x="211" y="112"/>
                  </a:cubicBezTo>
                  <a:cubicBezTo>
                    <a:pt x="217" y="118"/>
                    <a:pt x="222" y="126"/>
                    <a:pt x="226" y="134"/>
                  </a:cubicBezTo>
                  <a:cubicBezTo>
                    <a:pt x="229" y="141"/>
                    <a:pt x="229" y="141"/>
                    <a:pt x="229" y="141"/>
                  </a:cubicBezTo>
                  <a:cubicBezTo>
                    <a:pt x="371" y="0"/>
                    <a:pt x="371" y="0"/>
                    <a:pt x="371" y="0"/>
                  </a:cubicBezTo>
                  <a:cubicBezTo>
                    <a:pt x="507" y="136"/>
                    <a:pt x="507" y="136"/>
                    <a:pt x="507" y="136"/>
                  </a:cubicBezTo>
                  <a:cubicBezTo>
                    <a:pt x="511" y="129"/>
                    <a:pt x="511" y="129"/>
                    <a:pt x="511" y="129"/>
                  </a:cubicBezTo>
                  <a:cubicBezTo>
                    <a:pt x="514" y="124"/>
                    <a:pt x="518" y="119"/>
                    <a:pt x="522" y="115"/>
                  </a:cubicBezTo>
                  <a:cubicBezTo>
                    <a:pt x="536" y="101"/>
                    <a:pt x="554" y="93"/>
                    <a:pt x="573" y="93"/>
                  </a:cubicBezTo>
                  <a:cubicBezTo>
                    <a:pt x="592" y="93"/>
                    <a:pt x="611" y="101"/>
                    <a:pt x="624" y="115"/>
                  </a:cubicBezTo>
                  <a:cubicBezTo>
                    <a:pt x="652" y="143"/>
                    <a:pt x="652" y="189"/>
                    <a:pt x="624" y="217"/>
                  </a:cubicBezTo>
                  <a:cubicBezTo>
                    <a:pt x="620" y="221"/>
                    <a:pt x="615" y="225"/>
                    <a:pt x="610" y="228"/>
                  </a:cubicBezTo>
                  <a:cubicBezTo>
                    <a:pt x="603" y="232"/>
                    <a:pt x="603" y="232"/>
                    <a:pt x="603" y="232"/>
                  </a:cubicBezTo>
                  <a:cubicBezTo>
                    <a:pt x="739" y="368"/>
                    <a:pt x="739" y="368"/>
                    <a:pt x="739" y="368"/>
                  </a:cubicBezTo>
                  <a:cubicBezTo>
                    <a:pt x="601" y="505"/>
                    <a:pt x="601" y="505"/>
                    <a:pt x="601" y="505"/>
                  </a:cubicBezTo>
                  <a:cubicBezTo>
                    <a:pt x="608" y="509"/>
                    <a:pt x="608" y="509"/>
                    <a:pt x="608" y="509"/>
                  </a:cubicBezTo>
                  <a:cubicBezTo>
                    <a:pt x="614" y="512"/>
                    <a:pt x="619" y="516"/>
                    <a:pt x="624" y="521"/>
                  </a:cubicBezTo>
                  <a:cubicBezTo>
                    <a:pt x="652" y="549"/>
                    <a:pt x="652" y="595"/>
                    <a:pt x="624" y="623"/>
                  </a:cubicBezTo>
                  <a:cubicBezTo>
                    <a:pt x="610" y="637"/>
                    <a:pt x="592" y="644"/>
                    <a:pt x="572" y="644"/>
                  </a:cubicBezTo>
                  <a:cubicBezTo>
                    <a:pt x="553" y="644"/>
                    <a:pt x="535" y="637"/>
                    <a:pt x="521" y="623"/>
                  </a:cubicBezTo>
                  <a:cubicBezTo>
                    <a:pt x="517" y="619"/>
                    <a:pt x="513" y="613"/>
                    <a:pt x="509" y="607"/>
                  </a:cubicBezTo>
                  <a:cubicBezTo>
                    <a:pt x="506" y="601"/>
                    <a:pt x="506" y="601"/>
                    <a:pt x="506" y="601"/>
                  </a:cubicBezTo>
                  <a:cubicBezTo>
                    <a:pt x="368" y="738"/>
                    <a:pt x="368" y="738"/>
                    <a:pt x="368" y="738"/>
                  </a:cubicBezTo>
                  <a:lnTo>
                    <a:pt x="226" y="597"/>
                  </a:lnTo>
                  <a:close/>
                </a:path>
              </a:pathLst>
            </a:custGeom>
            <a:solidFill>
              <a:srgbClr val="089DA3"/>
            </a:solidFill>
            <a:ln w="9525">
              <a:solidFill>
                <a:srgbClr val="2BBB99"/>
              </a:solidFill>
              <a:round/>
            </a:ln>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3" name="AutoShape 3"/>
            <p:cNvSpPr>
              <a:spLocks noChangeAspect="1" noChangeArrowheads="1" noTextEdit="1"/>
            </p:cNvSpPr>
            <p:nvPr/>
          </p:nvSpPr>
          <p:spPr bwMode="auto">
            <a:xfrm>
              <a:off x="2012" y="328"/>
              <a:ext cx="3656" cy="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4" name="Freeform 13"/>
            <p:cNvSpPr/>
            <p:nvPr/>
          </p:nvSpPr>
          <p:spPr bwMode="auto">
            <a:xfrm>
              <a:off x="4506" y="1265"/>
              <a:ext cx="911" cy="384"/>
            </a:xfrm>
            <a:custGeom>
              <a:avLst/>
              <a:gdLst>
                <a:gd name="T0" fmla="*/ 385 w 385"/>
                <a:gd name="T1" fmla="*/ 143 h 162"/>
                <a:gd name="T2" fmla="*/ 371 w 385"/>
                <a:gd name="T3" fmla="*/ 123 h 162"/>
                <a:gd name="T4" fmla="*/ 260 w 385"/>
                <a:gd name="T5" fmla="*/ 123 h 162"/>
                <a:gd name="T6" fmla="*/ 249 w 385"/>
                <a:gd name="T7" fmla="*/ 137 h 162"/>
                <a:gd name="T8" fmla="*/ 113 w 385"/>
                <a:gd name="T9" fmla="*/ 0 h 162"/>
                <a:gd name="T10" fmla="*/ 0 w 385"/>
                <a:gd name="T11" fmla="*/ 113 h 162"/>
                <a:gd name="T12" fmla="*/ 27 w 385"/>
                <a:gd name="T13" fmla="*/ 162 h 162"/>
                <a:gd name="T14" fmla="*/ 385 w 385"/>
                <a:gd name="T15" fmla="*/ 143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5" h="162">
                  <a:moveTo>
                    <a:pt x="385" y="143"/>
                  </a:moveTo>
                  <a:cubicBezTo>
                    <a:pt x="382" y="136"/>
                    <a:pt x="377" y="129"/>
                    <a:pt x="371" y="123"/>
                  </a:cubicBezTo>
                  <a:cubicBezTo>
                    <a:pt x="340" y="92"/>
                    <a:pt x="291" y="92"/>
                    <a:pt x="260" y="123"/>
                  </a:cubicBezTo>
                  <a:cubicBezTo>
                    <a:pt x="256" y="127"/>
                    <a:pt x="252" y="132"/>
                    <a:pt x="249" y="137"/>
                  </a:cubicBezTo>
                  <a:cubicBezTo>
                    <a:pt x="113" y="0"/>
                    <a:pt x="113" y="0"/>
                    <a:pt x="113" y="0"/>
                  </a:cubicBezTo>
                  <a:cubicBezTo>
                    <a:pt x="0" y="113"/>
                    <a:pt x="0" y="113"/>
                    <a:pt x="0" y="113"/>
                  </a:cubicBezTo>
                  <a:cubicBezTo>
                    <a:pt x="14" y="127"/>
                    <a:pt x="22" y="144"/>
                    <a:pt x="27" y="162"/>
                  </a:cubicBezTo>
                  <a:cubicBezTo>
                    <a:pt x="137" y="148"/>
                    <a:pt x="256" y="141"/>
                    <a:pt x="385" y="143"/>
                  </a:cubicBezTo>
                  <a:close/>
                </a:path>
              </a:pathLst>
            </a:custGeom>
            <a:solidFill>
              <a:srgbClr val="FFFFFF">
                <a:alpha val="22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sp>
          <p:nvSpPr>
            <p:cNvPr id="15" name="Freeform 15"/>
            <p:cNvSpPr/>
            <p:nvPr/>
          </p:nvSpPr>
          <p:spPr bwMode="auto">
            <a:xfrm>
              <a:off x="2014" y="1265"/>
              <a:ext cx="1579" cy="1229"/>
            </a:xfrm>
            <a:custGeom>
              <a:avLst/>
              <a:gdLst>
                <a:gd name="T0" fmla="*/ 621 w 667"/>
                <a:gd name="T1" fmla="*/ 242 h 519"/>
                <a:gd name="T2" fmla="*/ 637 w 667"/>
                <a:gd name="T3" fmla="*/ 230 h 519"/>
                <a:gd name="T4" fmla="*/ 637 w 667"/>
                <a:gd name="T5" fmla="*/ 119 h 519"/>
                <a:gd name="T6" fmla="*/ 526 w 667"/>
                <a:gd name="T7" fmla="*/ 119 h 519"/>
                <a:gd name="T8" fmla="*/ 514 w 667"/>
                <a:gd name="T9" fmla="*/ 135 h 519"/>
                <a:gd name="T10" fmla="*/ 494 w 667"/>
                <a:gd name="T11" fmla="*/ 115 h 519"/>
                <a:gd name="T12" fmla="*/ 379 w 667"/>
                <a:gd name="T13" fmla="*/ 0 h 519"/>
                <a:gd name="T14" fmla="*/ 239 w 667"/>
                <a:gd name="T15" fmla="*/ 140 h 519"/>
                <a:gd name="T16" fmla="*/ 223 w 667"/>
                <a:gd name="T17" fmla="*/ 117 h 519"/>
                <a:gd name="T18" fmla="*/ 113 w 667"/>
                <a:gd name="T19" fmla="*/ 117 h 519"/>
                <a:gd name="T20" fmla="*/ 113 w 667"/>
                <a:gd name="T21" fmla="*/ 228 h 519"/>
                <a:gd name="T22" fmla="*/ 136 w 667"/>
                <a:gd name="T23" fmla="*/ 244 h 519"/>
                <a:gd name="T24" fmla="*/ 0 w 667"/>
                <a:gd name="T25" fmla="*/ 379 h 519"/>
                <a:gd name="T26" fmla="*/ 139 w 667"/>
                <a:gd name="T27" fmla="*/ 519 h 519"/>
                <a:gd name="T28" fmla="*/ 139 w 667"/>
                <a:gd name="T29" fmla="*/ 519 h 519"/>
                <a:gd name="T30" fmla="*/ 139 w 667"/>
                <a:gd name="T31" fmla="*/ 519 h 519"/>
                <a:gd name="T32" fmla="*/ 641 w 667"/>
                <a:gd name="T33" fmla="*/ 262 h 519"/>
                <a:gd name="T34" fmla="*/ 639 w 667"/>
                <a:gd name="T35" fmla="*/ 260 h 519"/>
                <a:gd name="T36" fmla="*/ 621 w 667"/>
                <a:gd name="T37" fmla="*/ 242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7" h="519">
                  <a:moveTo>
                    <a:pt x="621" y="242"/>
                  </a:moveTo>
                  <a:cubicBezTo>
                    <a:pt x="626" y="239"/>
                    <a:pt x="632" y="235"/>
                    <a:pt x="637" y="230"/>
                  </a:cubicBezTo>
                  <a:cubicBezTo>
                    <a:pt x="667" y="199"/>
                    <a:pt x="667" y="150"/>
                    <a:pt x="637" y="119"/>
                  </a:cubicBezTo>
                  <a:cubicBezTo>
                    <a:pt x="606" y="89"/>
                    <a:pt x="556" y="89"/>
                    <a:pt x="526" y="119"/>
                  </a:cubicBezTo>
                  <a:cubicBezTo>
                    <a:pt x="521" y="124"/>
                    <a:pt x="517" y="129"/>
                    <a:pt x="514" y="135"/>
                  </a:cubicBezTo>
                  <a:cubicBezTo>
                    <a:pt x="494" y="115"/>
                    <a:pt x="494" y="115"/>
                    <a:pt x="494" y="115"/>
                  </a:cubicBezTo>
                  <a:cubicBezTo>
                    <a:pt x="379" y="0"/>
                    <a:pt x="379" y="0"/>
                    <a:pt x="379" y="0"/>
                  </a:cubicBezTo>
                  <a:cubicBezTo>
                    <a:pt x="239" y="140"/>
                    <a:pt x="239" y="140"/>
                    <a:pt x="239" y="140"/>
                  </a:cubicBezTo>
                  <a:cubicBezTo>
                    <a:pt x="235" y="132"/>
                    <a:pt x="230" y="124"/>
                    <a:pt x="223" y="117"/>
                  </a:cubicBezTo>
                  <a:cubicBezTo>
                    <a:pt x="193" y="87"/>
                    <a:pt x="143" y="87"/>
                    <a:pt x="113" y="117"/>
                  </a:cubicBezTo>
                  <a:cubicBezTo>
                    <a:pt x="82" y="148"/>
                    <a:pt x="82" y="197"/>
                    <a:pt x="113" y="228"/>
                  </a:cubicBezTo>
                  <a:cubicBezTo>
                    <a:pt x="119" y="235"/>
                    <a:pt x="127" y="240"/>
                    <a:pt x="136" y="244"/>
                  </a:cubicBezTo>
                  <a:cubicBezTo>
                    <a:pt x="0" y="379"/>
                    <a:pt x="0" y="379"/>
                    <a:pt x="0" y="379"/>
                  </a:cubicBezTo>
                  <a:cubicBezTo>
                    <a:pt x="139" y="519"/>
                    <a:pt x="139" y="519"/>
                    <a:pt x="139" y="519"/>
                  </a:cubicBezTo>
                  <a:cubicBezTo>
                    <a:pt x="139" y="519"/>
                    <a:pt x="139" y="519"/>
                    <a:pt x="139" y="519"/>
                  </a:cubicBezTo>
                  <a:cubicBezTo>
                    <a:pt x="139" y="519"/>
                    <a:pt x="139" y="519"/>
                    <a:pt x="139" y="519"/>
                  </a:cubicBezTo>
                  <a:cubicBezTo>
                    <a:pt x="237" y="435"/>
                    <a:pt x="442" y="314"/>
                    <a:pt x="641" y="262"/>
                  </a:cubicBezTo>
                  <a:cubicBezTo>
                    <a:pt x="639" y="260"/>
                    <a:pt x="639" y="260"/>
                    <a:pt x="639" y="260"/>
                  </a:cubicBezTo>
                  <a:lnTo>
                    <a:pt x="621" y="242"/>
                  </a:lnTo>
                  <a:close/>
                </a:path>
              </a:pathLst>
            </a:custGeom>
            <a:solidFill>
              <a:srgbClr val="FFFFFF">
                <a:alpha val="22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endParaRPr>
            </a:p>
          </p:txBody>
        </p:sp>
      </p:grpSp>
      <p:cxnSp>
        <p:nvCxnSpPr>
          <p:cNvPr id="16" name="Straight Connector 30"/>
          <p:cNvCxnSpPr/>
          <p:nvPr/>
        </p:nvCxnSpPr>
        <p:spPr>
          <a:xfrm>
            <a:off x="6875652" y="2445646"/>
            <a:ext cx="865181" cy="0"/>
          </a:xfrm>
          <a:prstGeom prst="line">
            <a:avLst/>
          </a:prstGeom>
          <a:ln w="19050">
            <a:solidFill>
              <a:schemeClr val="bg1"/>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31"/>
          <p:cNvCxnSpPr/>
          <p:nvPr/>
        </p:nvCxnSpPr>
        <p:spPr>
          <a:xfrm>
            <a:off x="7723728" y="4304427"/>
            <a:ext cx="865181" cy="0"/>
          </a:xfrm>
          <a:prstGeom prst="line">
            <a:avLst/>
          </a:prstGeom>
          <a:ln w="19050">
            <a:solidFill>
              <a:schemeClr val="bg1"/>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38"/>
          <p:cNvCxnSpPr/>
          <p:nvPr/>
        </p:nvCxnSpPr>
        <p:spPr>
          <a:xfrm flipH="1">
            <a:off x="3618395" y="3254260"/>
            <a:ext cx="865181" cy="0"/>
          </a:xfrm>
          <a:prstGeom prst="line">
            <a:avLst/>
          </a:prstGeom>
          <a:ln w="19050">
            <a:solidFill>
              <a:schemeClr val="bg1"/>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39"/>
          <p:cNvCxnSpPr/>
          <p:nvPr/>
        </p:nvCxnSpPr>
        <p:spPr>
          <a:xfrm flipH="1">
            <a:off x="4447564" y="5131109"/>
            <a:ext cx="865181" cy="0"/>
          </a:xfrm>
          <a:prstGeom prst="line">
            <a:avLst/>
          </a:prstGeom>
          <a:ln w="19050">
            <a:solidFill>
              <a:schemeClr val="bg1"/>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516228" y="2772590"/>
            <a:ext cx="1140635"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1" name="文本框 20"/>
          <p:cNvSpPr txBox="1"/>
          <p:nvPr/>
        </p:nvSpPr>
        <p:spPr>
          <a:xfrm>
            <a:off x="5516228" y="4485395"/>
            <a:ext cx="1140635"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2" name="文本框 21"/>
          <p:cNvSpPr txBox="1"/>
          <p:nvPr/>
        </p:nvSpPr>
        <p:spPr>
          <a:xfrm>
            <a:off x="4685258" y="3638687"/>
            <a:ext cx="1140635"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3" name="文本框 22"/>
          <p:cNvSpPr txBox="1"/>
          <p:nvPr/>
        </p:nvSpPr>
        <p:spPr>
          <a:xfrm>
            <a:off x="6385790" y="3638687"/>
            <a:ext cx="1140635" cy="369332"/>
          </a:xfrm>
          <a:prstGeom prst="rect">
            <a:avLst/>
          </a:prstGeom>
          <a:noFill/>
        </p:spPr>
        <p:txBody>
          <a:bodyPr wrap="square" rtlCol="0">
            <a:spAutoFit/>
          </a:bodyPr>
          <a:lstStyle/>
          <a:p>
            <a:pPr algn="ctr"/>
            <a:r>
              <a:rPr lang="en-US" altLang="zh-CN" dirty="0" smtClean="0">
                <a:solidFill>
                  <a:schemeClr val="bg1"/>
                </a:solidFill>
              </a:rPr>
              <a:t>Text here</a:t>
            </a:r>
            <a:endParaRPr lang="zh-CN" altLang="en-US" dirty="0">
              <a:solidFill>
                <a:schemeClr val="bg1"/>
              </a:solidFill>
            </a:endParaRPr>
          </a:p>
        </p:txBody>
      </p:sp>
      <p:sp>
        <p:nvSpPr>
          <p:cNvPr id="24" name="文本框 23"/>
          <p:cNvSpPr txBox="1"/>
          <p:nvPr/>
        </p:nvSpPr>
        <p:spPr>
          <a:xfrm>
            <a:off x="7698568" y="2368981"/>
            <a:ext cx="2018313"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698567" y="2123135"/>
            <a:ext cx="1065814"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651068" y="4211719"/>
            <a:ext cx="2018313"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51067" y="3965873"/>
            <a:ext cx="1065814"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419651" y="5100573"/>
            <a:ext cx="2018313"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372150" y="4854727"/>
            <a:ext cx="1065814"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582976" y="3201788"/>
            <a:ext cx="2018313" cy="784830"/>
          </a:xfrm>
          <a:prstGeom prst="rect">
            <a:avLst/>
          </a:prstGeom>
          <a:noFill/>
        </p:spPr>
        <p:txBody>
          <a:bodyPr wrap="square" rtlCol="0">
            <a:spAutoFit/>
          </a:bodyPr>
          <a:lstStyle/>
          <a:p>
            <a:pPr algn="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2535475" y="2955942"/>
            <a:ext cx="1065814" cy="338554"/>
          </a:xfrm>
          <a:prstGeom prst="rect">
            <a:avLst/>
          </a:prstGeom>
          <a:noFill/>
        </p:spPr>
        <p:txBody>
          <a:bodyPr wrap="square" rtlCol="0">
            <a:spAutoFit/>
          </a:bodyPr>
          <a:lstStyle/>
          <a:p>
            <a:pPr algn="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7" name="图片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0203" y="479968"/>
            <a:ext cx="1140633" cy="9087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8" presetClass="emph" presetSubtype="0" fill="hold" nodeType="withEffect">
                                  <p:stCondLst>
                                    <p:cond delay="0"/>
                                  </p:stCondLst>
                                  <p:childTnLst>
                                    <p:animRot by="21600000">
                                      <p:cBhvr>
                                        <p:cTn id="10" dur="500" fill="hold"/>
                                        <p:tgtEl>
                                          <p:spTgt spid="8"/>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22" presetClass="entr" presetSubtype="8"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par>
                                <p:cTn id="18" presetID="22" presetClass="entr" presetSubtype="2"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par>
                                <p:cTn id="21" presetID="22" presetClass="entr" presetSubtype="2"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rgbClr val="089DA3"/>
          </a:solidFill>
          <a:ln>
            <a:noFill/>
          </a:ln>
          <a:effectLst>
            <a:outerShdw blurRad="50800" dist="25400" sx="102000" sy="102000" algn="ctr" rotWithShape="0">
              <a:schemeClr val="bg1">
                <a:lumMod val="6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682192" y="1230148"/>
            <a:ext cx="4532078" cy="4502996"/>
            <a:chOff x="1245373" y="996543"/>
            <a:chExt cx="5002306" cy="4970205"/>
          </a:xfrm>
        </p:grpSpPr>
        <p:sp>
          <p:nvSpPr>
            <p:cNvPr id="23" name="任意多边形 22"/>
            <p:cNvSpPr/>
            <p:nvPr/>
          </p:nvSpPr>
          <p:spPr>
            <a:xfrm flipV="1">
              <a:off x="1245373"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flipV="1">
              <a:off x="2568775" y="3966812"/>
              <a:ext cx="2359540" cy="1999936"/>
            </a:xfrm>
            <a:custGeom>
              <a:avLst/>
              <a:gdLst>
                <a:gd name="connsiteX0" fmla="*/ 0 w 1338835"/>
                <a:gd name="connsiteY0" fmla="*/ 1154168 h 1154168"/>
                <a:gd name="connsiteX1" fmla="*/ 1338835 w 1338835"/>
                <a:gd name="connsiteY1" fmla="*/ 1154168 h 1154168"/>
                <a:gd name="connsiteX2" fmla="*/ 669417 w 1338835"/>
                <a:gd name="connsiteY2" fmla="*/ 0 h 1154168"/>
                <a:gd name="connsiteX3" fmla="*/ 0 w 1338835"/>
                <a:gd name="connsiteY3" fmla="*/ 1154168 h 1154168"/>
                <a:gd name="connsiteX0-1" fmla="*/ 1247395 w 1247395"/>
                <a:gd name="connsiteY0-2" fmla="*/ 1154168 h 1245608"/>
                <a:gd name="connsiteX1-3" fmla="*/ 577977 w 1247395"/>
                <a:gd name="connsiteY1-4" fmla="*/ 0 h 1245608"/>
                <a:gd name="connsiteX2-5" fmla="*/ 0 w 1247395"/>
                <a:gd name="connsiteY2-6" fmla="*/ 1245608 h 1245608"/>
                <a:gd name="connsiteX0-7" fmla="*/ 1361695 w 1361695"/>
                <a:gd name="connsiteY0-8" fmla="*/ 1154168 h 1154168"/>
                <a:gd name="connsiteX1-9" fmla="*/ 692277 w 1361695"/>
                <a:gd name="connsiteY1-10" fmla="*/ 0 h 1154168"/>
                <a:gd name="connsiteX2-11" fmla="*/ 0 w 1361695"/>
                <a:gd name="connsiteY2-12" fmla="*/ 1150358 h 1154168"/>
              </a:gdLst>
              <a:ahLst/>
              <a:cxnLst>
                <a:cxn ang="0">
                  <a:pos x="connsiteX0-1" y="connsiteY0-2"/>
                </a:cxn>
                <a:cxn ang="0">
                  <a:pos x="connsiteX1-3" y="connsiteY1-4"/>
                </a:cxn>
                <a:cxn ang="0">
                  <a:pos x="connsiteX2-5" y="connsiteY2-6"/>
                </a:cxn>
              </a:cxnLst>
              <a:rect l="l" t="t" r="r" b="b"/>
              <a:pathLst>
                <a:path w="1361695" h="1154168">
                  <a:moveTo>
                    <a:pt x="1361695" y="1154168"/>
                  </a:moveTo>
                  <a:lnTo>
                    <a:pt x="692277" y="0"/>
                  </a:lnTo>
                  <a:cubicBezTo>
                    <a:pt x="469138" y="384723"/>
                    <a:pt x="0" y="1150358"/>
                    <a:pt x="0" y="115035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flipV="1">
              <a:off x="1514403"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flipV="1">
              <a:off x="2757191" y="4066311"/>
              <a:ext cx="2001754" cy="1719078"/>
            </a:xfrm>
            <a:custGeom>
              <a:avLst/>
              <a:gdLst>
                <a:gd name="connsiteX0" fmla="*/ 0 w 996314"/>
                <a:gd name="connsiteY0" fmla="*/ 858892 h 858892"/>
                <a:gd name="connsiteX1" fmla="*/ 996314 w 996314"/>
                <a:gd name="connsiteY1" fmla="*/ 858892 h 858892"/>
                <a:gd name="connsiteX2" fmla="*/ 498157 w 996314"/>
                <a:gd name="connsiteY2" fmla="*/ 0 h 858892"/>
                <a:gd name="connsiteX3" fmla="*/ 0 w 996314"/>
                <a:gd name="connsiteY3" fmla="*/ 858892 h 858892"/>
                <a:gd name="connsiteX0-1" fmla="*/ 904874 w 904874"/>
                <a:gd name="connsiteY0-2" fmla="*/ 858892 h 950332"/>
                <a:gd name="connsiteX1-3" fmla="*/ 406717 w 904874"/>
                <a:gd name="connsiteY1-4" fmla="*/ 0 h 950332"/>
                <a:gd name="connsiteX2-5" fmla="*/ 0 w 904874"/>
                <a:gd name="connsiteY2-6" fmla="*/ 950332 h 950332"/>
                <a:gd name="connsiteX0-7" fmla="*/ 1000124 w 1000124"/>
                <a:gd name="connsiteY0-8" fmla="*/ 858892 h 858892"/>
                <a:gd name="connsiteX1-9" fmla="*/ 501967 w 1000124"/>
                <a:gd name="connsiteY1-10" fmla="*/ 0 h 858892"/>
                <a:gd name="connsiteX2-11" fmla="*/ 0 w 1000124"/>
                <a:gd name="connsiteY2-12" fmla="*/ 855082 h 858892"/>
              </a:gdLst>
              <a:ahLst/>
              <a:cxnLst>
                <a:cxn ang="0">
                  <a:pos x="connsiteX0-1" y="connsiteY0-2"/>
                </a:cxn>
                <a:cxn ang="0">
                  <a:pos x="connsiteX1-3" y="connsiteY1-4"/>
                </a:cxn>
                <a:cxn ang="0">
                  <a:pos x="connsiteX2-5" y="connsiteY2-6"/>
                </a:cxn>
              </a:cxnLst>
              <a:rect l="l" t="t" r="r" b="b"/>
              <a:pathLst>
                <a:path w="1000124" h="858892">
                  <a:moveTo>
                    <a:pt x="1000124" y="858892"/>
                  </a:moveTo>
                  <a:lnTo>
                    <a:pt x="501967" y="0"/>
                  </a:lnTo>
                  <a:cubicBezTo>
                    <a:pt x="335915" y="286297"/>
                    <a:pt x="0" y="855082"/>
                    <a:pt x="0" y="855082"/>
                  </a:cubicBez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flipH="1" flipV="1">
              <a:off x="4536989" y="1632022"/>
              <a:ext cx="1710690" cy="895350"/>
            </a:xfrm>
            <a:custGeom>
              <a:avLst/>
              <a:gdLst>
                <a:gd name="connsiteX0" fmla="*/ 0 w 1657350"/>
                <a:gd name="connsiteY0" fmla="*/ 895350 h 895350"/>
                <a:gd name="connsiteX1" fmla="*/ 1657350 w 1657350"/>
                <a:gd name="connsiteY1" fmla="*/ 895350 h 895350"/>
                <a:gd name="connsiteX2" fmla="*/ 1657350 w 1657350"/>
                <a:gd name="connsiteY2" fmla="*/ 25493 h 895350"/>
                <a:gd name="connsiteX3" fmla="*/ 519303 w 1657350"/>
                <a:gd name="connsiteY3" fmla="*/ 0 h 895350"/>
                <a:gd name="connsiteX4" fmla="*/ 0 w 1657350"/>
                <a:gd name="connsiteY4" fmla="*/ 895350 h 895350"/>
                <a:gd name="connsiteX0-1" fmla="*/ 1657350 w 1748790"/>
                <a:gd name="connsiteY0-2" fmla="*/ 25493 h 986790"/>
                <a:gd name="connsiteX1-3" fmla="*/ 519303 w 1748790"/>
                <a:gd name="connsiteY1-4" fmla="*/ 0 h 986790"/>
                <a:gd name="connsiteX2-5" fmla="*/ 0 w 1748790"/>
                <a:gd name="connsiteY2-6" fmla="*/ 895350 h 986790"/>
                <a:gd name="connsiteX3-7" fmla="*/ 1748790 w 1748790"/>
                <a:gd name="connsiteY3-8" fmla="*/ 986790 h 986790"/>
                <a:gd name="connsiteX0-9" fmla="*/ 1657350 w 1710690"/>
                <a:gd name="connsiteY0-10" fmla="*/ 25493 h 895350"/>
                <a:gd name="connsiteX1-11" fmla="*/ 519303 w 1710690"/>
                <a:gd name="connsiteY1-12" fmla="*/ 0 h 895350"/>
                <a:gd name="connsiteX2-13" fmla="*/ 0 w 1710690"/>
                <a:gd name="connsiteY2-14" fmla="*/ 895350 h 895350"/>
                <a:gd name="connsiteX3-15" fmla="*/ 1710690 w 1710690"/>
                <a:gd name="connsiteY3-16" fmla="*/ 891540 h 895350"/>
                <a:gd name="connsiteX0-17" fmla="*/ 1657350 w 1710690"/>
                <a:gd name="connsiteY0-18" fmla="*/ 0 h 896751"/>
                <a:gd name="connsiteX1-19" fmla="*/ 519303 w 1710690"/>
                <a:gd name="connsiteY1-20" fmla="*/ 1401 h 896751"/>
                <a:gd name="connsiteX2-21" fmla="*/ 0 w 1710690"/>
                <a:gd name="connsiteY2-22" fmla="*/ 896751 h 896751"/>
                <a:gd name="connsiteX3-23" fmla="*/ 1710690 w 1710690"/>
                <a:gd name="connsiteY3-24" fmla="*/ 892941 h 896751"/>
                <a:gd name="connsiteX0-25" fmla="*/ 519303 w 1710690"/>
                <a:gd name="connsiteY0-26" fmla="*/ 0 h 895350"/>
                <a:gd name="connsiteX1-27" fmla="*/ 0 w 1710690"/>
                <a:gd name="connsiteY1-28" fmla="*/ 895350 h 895350"/>
                <a:gd name="connsiteX2-29" fmla="*/ 1710690 w 1710690"/>
                <a:gd name="connsiteY2-30" fmla="*/ 891540 h 895350"/>
              </a:gdLst>
              <a:ahLst/>
              <a:cxnLst>
                <a:cxn ang="0">
                  <a:pos x="connsiteX0-1" y="connsiteY0-2"/>
                </a:cxn>
                <a:cxn ang="0">
                  <a:pos x="connsiteX1-3" y="connsiteY1-4"/>
                </a:cxn>
                <a:cxn ang="0">
                  <a:pos x="connsiteX2-5" y="connsiteY2-6"/>
                </a:cxn>
              </a:cxnLst>
              <a:rect l="l" t="t" r="r" b="b"/>
              <a:pathLst>
                <a:path w="1710690" h="895350">
                  <a:moveTo>
                    <a:pt x="519303" y="0"/>
                  </a:moveTo>
                  <a:lnTo>
                    <a:pt x="0" y="895350"/>
                  </a:lnTo>
                  <a:lnTo>
                    <a:pt x="1710690" y="89154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27"/>
            <p:cNvSpPr/>
            <p:nvPr/>
          </p:nvSpPr>
          <p:spPr>
            <a:xfrm flipH="1" flipV="1">
              <a:off x="4534298" y="1784421"/>
              <a:ext cx="1438969" cy="711574"/>
            </a:xfrm>
            <a:custGeom>
              <a:avLst/>
              <a:gdLst>
                <a:gd name="connsiteX0" fmla="*/ 0 w 1401318"/>
                <a:gd name="connsiteY0" fmla="*/ 597122 h 597122"/>
                <a:gd name="connsiteX1" fmla="*/ 1401318 w 1401318"/>
                <a:gd name="connsiteY1" fmla="*/ 597122 h 597122"/>
                <a:gd name="connsiteX2" fmla="*/ 1401318 w 1401318"/>
                <a:gd name="connsiteY2" fmla="*/ 0 h 597122"/>
                <a:gd name="connsiteX3" fmla="*/ 342520 w 1401318"/>
                <a:gd name="connsiteY3" fmla="*/ 6571 h 597122"/>
                <a:gd name="connsiteX4" fmla="*/ 0 w 1401318"/>
                <a:gd name="connsiteY4" fmla="*/ 597122 h 597122"/>
                <a:gd name="connsiteX0-1" fmla="*/ 1401318 w 1492758"/>
                <a:gd name="connsiteY0-2" fmla="*/ 0 h 688562"/>
                <a:gd name="connsiteX1-3" fmla="*/ 342520 w 1492758"/>
                <a:gd name="connsiteY1-4" fmla="*/ 6571 h 688562"/>
                <a:gd name="connsiteX2-5" fmla="*/ 0 w 1492758"/>
                <a:gd name="connsiteY2-6" fmla="*/ 597122 h 688562"/>
                <a:gd name="connsiteX3-7" fmla="*/ 1492758 w 1492758"/>
                <a:gd name="connsiteY3-8" fmla="*/ 688562 h 688562"/>
                <a:gd name="connsiteX0-9" fmla="*/ 1401318 w 1479311"/>
                <a:gd name="connsiteY0-10" fmla="*/ 0 h 597122"/>
                <a:gd name="connsiteX1-11" fmla="*/ 342520 w 1479311"/>
                <a:gd name="connsiteY1-12" fmla="*/ 6571 h 597122"/>
                <a:gd name="connsiteX2-13" fmla="*/ 0 w 1479311"/>
                <a:gd name="connsiteY2-14" fmla="*/ 597122 h 597122"/>
                <a:gd name="connsiteX3-15" fmla="*/ 1479311 w 1479311"/>
                <a:gd name="connsiteY3-16" fmla="*/ 580985 h 597122"/>
                <a:gd name="connsiteX0-17" fmla="*/ 1401318 w 1519652"/>
                <a:gd name="connsiteY0-18" fmla="*/ 0 h 597122"/>
                <a:gd name="connsiteX1-19" fmla="*/ 342520 w 1519652"/>
                <a:gd name="connsiteY1-20" fmla="*/ 6571 h 597122"/>
                <a:gd name="connsiteX2-21" fmla="*/ 0 w 1519652"/>
                <a:gd name="connsiteY2-22" fmla="*/ 597122 h 597122"/>
                <a:gd name="connsiteX3-23" fmla="*/ 1519652 w 1519652"/>
                <a:gd name="connsiteY3-24" fmla="*/ 594432 h 597122"/>
                <a:gd name="connsiteX0-25" fmla="*/ 1401318 w 1438969"/>
                <a:gd name="connsiteY0-26" fmla="*/ 0 h 607880"/>
                <a:gd name="connsiteX1-27" fmla="*/ 342520 w 1438969"/>
                <a:gd name="connsiteY1-28" fmla="*/ 6571 h 607880"/>
                <a:gd name="connsiteX2-29" fmla="*/ 0 w 1438969"/>
                <a:gd name="connsiteY2-30" fmla="*/ 597122 h 607880"/>
                <a:gd name="connsiteX3-31" fmla="*/ 1438969 w 1438969"/>
                <a:gd name="connsiteY3-32" fmla="*/ 607880 h 607880"/>
                <a:gd name="connsiteX0-33" fmla="*/ 1401318 w 1438969"/>
                <a:gd name="connsiteY0-34" fmla="*/ 0 h 597122"/>
                <a:gd name="connsiteX1-35" fmla="*/ 342520 w 1438969"/>
                <a:gd name="connsiteY1-36" fmla="*/ 6571 h 597122"/>
                <a:gd name="connsiteX2-37" fmla="*/ 0 w 1438969"/>
                <a:gd name="connsiteY2-38" fmla="*/ 597122 h 597122"/>
                <a:gd name="connsiteX3-39" fmla="*/ 1438969 w 1438969"/>
                <a:gd name="connsiteY3-40" fmla="*/ 580986 h 597122"/>
                <a:gd name="connsiteX0-41" fmla="*/ 1401318 w 1438969"/>
                <a:gd name="connsiteY0-42" fmla="*/ 0 h 597122"/>
                <a:gd name="connsiteX1-43" fmla="*/ 342520 w 1438969"/>
                <a:gd name="connsiteY1-44" fmla="*/ 6571 h 597122"/>
                <a:gd name="connsiteX2-45" fmla="*/ 0 w 1438969"/>
                <a:gd name="connsiteY2-46" fmla="*/ 597122 h 597122"/>
                <a:gd name="connsiteX3-47" fmla="*/ 1438969 w 1438969"/>
                <a:gd name="connsiteY3-48" fmla="*/ 594433 h 597122"/>
                <a:gd name="connsiteX0-49" fmla="*/ 1401318 w 1401318"/>
                <a:gd name="connsiteY0-50" fmla="*/ 0 h 597122"/>
                <a:gd name="connsiteX1-51" fmla="*/ 342520 w 1401318"/>
                <a:gd name="connsiteY1-52" fmla="*/ 6571 h 597122"/>
                <a:gd name="connsiteX2-53" fmla="*/ 0 w 1401318"/>
                <a:gd name="connsiteY2-54" fmla="*/ 597122 h 597122"/>
                <a:gd name="connsiteX3-55" fmla="*/ 1385181 w 1401318"/>
                <a:gd name="connsiteY3-56" fmla="*/ 594433 h 597122"/>
                <a:gd name="connsiteX0-57" fmla="*/ 1401318 w 1401318"/>
                <a:gd name="connsiteY0-58" fmla="*/ 0 h 597122"/>
                <a:gd name="connsiteX1-59" fmla="*/ 342520 w 1401318"/>
                <a:gd name="connsiteY1-60" fmla="*/ 6571 h 597122"/>
                <a:gd name="connsiteX2-61" fmla="*/ 0 w 1401318"/>
                <a:gd name="connsiteY2-62" fmla="*/ 597122 h 597122"/>
                <a:gd name="connsiteX3-63" fmla="*/ 1398628 w 1401318"/>
                <a:gd name="connsiteY3-64" fmla="*/ 594433 h 597122"/>
                <a:gd name="connsiteX0-65" fmla="*/ 1401318 w 1438969"/>
                <a:gd name="connsiteY0-66" fmla="*/ 0 h 597122"/>
                <a:gd name="connsiteX1-67" fmla="*/ 342520 w 1438969"/>
                <a:gd name="connsiteY1-68" fmla="*/ 6571 h 597122"/>
                <a:gd name="connsiteX2-69" fmla="*/ 0 w 1438969"/>
                <a:gd name="connsiteY2-70" fmla="*/ 597122 h 597122"/>
                <a:gd name="connsiteX3-71" fmla="*/ 1438969 w 1438969"/>
                <a:gd name="connsiteY3-72" fmla="*/ 594433 h 597122"/>
                <a:gd name="connsiteX0-73" fmla="*/ 342520 w 1438969"/>
                <a:gd name="connsiteY0-74" fmla="*/ 0 h 590551"/>
                <a:gd name="connsiteX1-75" fmla="*/ 0 w 1438969"/>
                <a:gd name="connsiteY1-76" fmla="*/ 590551 h 590551"/>
                <a:gd name="connsiteX2-77" fmla="*/ 1438969 w 1438969"/>
                <a:gd name="connsiteY2-78" fmla="*/ 587862 h 590551"/>
                <a:gd name="connsiteX0-79" fmla="*/ 436650 w 1438969"/>
                <a:gd name="connsiteY0-80" fmla="*/ 0 h 765363"/>
                <a:gd name="connsiteX1-81" fmla="*/ 0 w 1438969"/>
                <a:gd name="connsiteY1-82" fmla="*/ 765363 h 765363"/>
                <a:gd name="connsiteX2-83" fmla="*/ 1438969 w 1438969"/>
                <a:gd name="connsiteY2-84" fmla="*/ 762674 h 765363"/>
                <a:gd name="connsiteX0-85" fmla="*/ 409756 w 1438969"/>
                <a:gd name="connsiteY0-86" fmla="*/ 0 h 711574"/>
                <a:gd name="connsiteX1-87" fmla="*/ 0 w 1438969"/>
                <a:gd name="connsiteY1-88" fmla="*/ 711574 h 711574"/>
                <a:gd name="connsiteX2-89" fmla="*/ 1438969 w 1438969"/>
                <a:gd name="connsiteY2-90" fmla="*/ 708885 h 711574"/>
              </a:gdLst>
              <a:ahLst/>
              <a:cxnLst>
                <a:cxn ang="0">
                  <a:pos x="connsiteX0-1" y="connsiteY0-2"/>
                </a:cxn>
                <a:cxn ang="0">
                  <a:pos x="connsiteX1-3" y="connsiteY1-4"/>
                </a:cxn>
                <a:cxn ang="0">
                  <a:pos x="connsiteX2-5" y="connsiteY2-6"/>
                </a:cxn>
              </a:cxnLst>
              <a:rect l="l" t="t" r="r" b="b"/>
              <a:pathLst>
                <a:path w="1438969" h="711574">
                  <a:moveTo>
                    <a:pt x="409756" y="0"/>
                  </a:moveTo>
                  <a:lnTo>
                    <a:pt x="0" y="711574"/>
                  </a:lnTo>
                  <a:lnTo>
                    <a:pt x="1438969" y="708885"/>
                  </a:lnTo>
                </a:path>
              </a:pathLst>
            </a:custGeom>
            <a:no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982602" y="996543"/>
              <a:ext cx="1593372" cy="1133196"/>
              <a:chOff x="1743075" y="720725"/>
              <a:chExt cx="5573713" cy="3963988"/>
            </a:xfrm>
            <a:solidFill>
              <a:schemeClr val="bg1"/>
            </a:solidFill>
          </p:grpSpPr>
          <p:sp>
            <p:nvSpPr>
              <p:cNvPr id="30"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1"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2"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33"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grpSp>
      <p:sp>
        <p:nvSpPr>
          <p:cNvPr id="34" name="文本框 33"/>
          <p:cNvSpPr txBox="1"/>
          <p:nvPr/>
        </p:nvSpPr>
        <p:spPr>
          <a:xfrm>
            <a:off x="3076188" y="2419413"/>
            <a:ext cx="2024135" cy="1862048"/>
          </a:xfrm>
          <a:prstGeom prst="rect">
            <a:avLst/>
          </a:prstGeom>
          <a:noFill/>
        </p:spPr>
        <p:txBody>
          <a:bodyPr wrap="square" rtlCol="0">
            <a:spAutoFit/>
          </a:bodyPr>
          <a:lstStyle/>
          <a:p>
            <a:pPr algn="ctr"/>
            <a:r>
              <a:rPr lang="en-US" altLang="zh-CN" sz="11500" dirty="0" smtClean="0">
                <a:solidFill>
                  <a:schemeClr val="bg1"/>
                </a:solidFill>
                <a:latin typeface="Road Rage" pitchFamily="50" charset="0"/>
              </a:rPr>
              <a:t>o2</a:t>
            </a:r>
            <a:endParaRPr lang="zh-CN" altLang="en-US" sz="11500" dirty="0">
              <a:solidFill>
                <a:schemeClr val="bg1"/>
              </a:solidFill>
              <a:latin typeface="Road Rage" pitchFamily="50" charset="0"/>
            </a:endParaRPr>
          </a:p>
        </p:txBody>
      </p:sp>
      <p:grpSp>
        <p:nvGrpSpPr>
          <p:cNvPr id="35" name="组合 34"/>
          <p:cNvGrpSpPr/>
          <p:nvPr/>
        </p:nvGrpSpPr>
        <p:grpSpPr>
          <a:xfrm>
            <a:off x="5677800" y="2836314"/>
            <a:ext cx="5022106" cy="981386"/>
            <a:chOff x="5677800" y="2836314"/>
            <a:chExt cx="5022106" cy="981386"/>
          </a:xfrm>
        </p:grpSpPr>
        <p:sp>
          <p:nvSpPr>
            <p:cNvPr id="36" name="文本框 35"/>
            <p:cNvSpPr txBox="1"/>
            <p:nvPr/>
          </p:nvSpPr>
          <p:spPr>
            <a:xfrm>
              <a:off x="5708889" y="2836314"/>
              <a:ext cx="4959929"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课题研究的思路与方法</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5677800" y="3417590"/>
              <a:ext cx="5022106" cy="400110"/>
            </a:xfrm>
            <a:prstGeom prst="snip1Rect">
              <a:avLst>
                <a:gd name="adj" fmla="val 0"/>
              </a:avLst>
            </a:prstGeom>
            <a:noFill/>
            <a:ln w="28575">
              <a:noFill/>
            </a:ln>
          </p:spPr>
          <p:txBody>
            <a:bodyPr wrap="square" rtlCol="0">
              <a:spAutoFit/>
            </a:bodyPr>
            <a:lstStyle/>
            <a:p>
              <a:pPr algn="ctr"/>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8" name="矩形 7"/>
          <p:cNvSpPr/>
          <p:nvPr/>
        </p:nvSpPr>
        <p:spPr>
          <a:xfrm>
            <a:off x="1644548" y="358095"/>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44548" y="8625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0" name="Group 4"/>
          <p:cNvGrpSpPr/>
          <p:nvPr/>
        </p:nvGrpSpPr>
        <p:grpSpPr>
          <a:xfrm>
            <a:off x="6389717" y="1641701"/>
            <a:ext cx="4226448" cy="4370454"/>
            <a:chOff x="6506962" y="705229"/>
            <a:chExt cx="5279209" cy="5459086"/>
          </a:xfrm>
        </p:grpSpPr>
        <p:sp>
          <p:nvSpPr>
            <p:cNvPr id="11" name="Freeform 5"/>
            <p:cNvSpPr/>
            <p:nvPr/>
          </p:nvSpPr>
          <p:spPr bwMode="auto">
            <a:xfrm>
              <a:off x="6506962" y="705229"/>
              <a:ext cx="5279209" cy="5459086"/>
            </a:xfrm>
            <a:custGeom>
              <a:avLst/>
              <a:gdLst>
                <a:gd name="connsiteX0" fmla="*/ 3859967 w 5879683"/>
                <a:gd name="connsiteY0" fmla="*/ 0 h 6080019"/>
                <a:gd name="connsiteX1" fmla="*/ 4112189 w 5879683"/>
                <a:gd name="connsiteY1" fmla="*/ 1506708 h 6080019"/>
                <a:gd name="connsiteX2" fmla="*/ 2712241 w 5879683"/>
                <a:gd name="connsiteY2" fmla="*/ 2332968 h 6080019"/>
                <a:gd name="connsiteX3" fmla="*/ 606535 w 5879683"/>
                <a:gd name="connsiteY3" fmla="*/ 4372000 h 6080019"/>
                <a:gd name="connsiteX4" fmla="*/ 1316921 w 5879683"/>
                <a:gd name="connsiteY4" fmla="*/ 5047820 h 6080019"/>
                <a:gd name="connsiteX5" fmla="*/ 4723998 w 5879683"/>
                <a:gd name="connsiteY5" fmla="*/ 5435664 h 6080019"/>
                <a:gd name="connsiteX6" fmla="*/ 4808310 w 5879683"/>
                <a:gd name="connsiteY6" fmla="*/ 5429676 h 6080019"/>
                <a:gd name="connsiteX7" fmla="*/ 4961760 w 5879683"/>
                <a:gd name="connsiteY7" fmla="*/ 5207111 h 6080019"/>
                <a:gd name="connsiteX8" fmla="*/ 5879683 w 5879683"/>
                <a:gd name="connsiteY8" fmla="*/ 5581914 h 6080019"/>
                <a:gd name="connsiteX9" fmla="*/ 4359923 w 5879683"/>
                <a:gd name="connsiteY9" fmla="*/ 6080019 h 6080019"/>
                <a:gd name="connsiteX10" fmla="*/ 4478454 w 5879683"/>
                <a:gd name="connsiteY10" fmla="*/ 5908101 h 6080019"/>
                <a:gd name="connsiteX11" fmla="*/ 4184148 w 5879683"/>
                <a:gd name="connsiteY11" fmla="*/ 5922625 h 6080019"/>
                <a:gd name="connsiteX12" fmla="*/ 1205851 w 5879683"/>
                <a:gd name="connsiteY12" fmla="*/ 5552371 h 6080019"/>
                <a:gd name="connsiteX13" fmla="*/ 625046 w 5879683"/>
                <a:gd name="connsiteY13" fmla="*/ 5223719 h 6080019"/>
                <a:gd name="connsiteX14" fmla="*/ 264068 w 5879683"/>
                <a:gd name="connsiteY14" fmla="*/ 3453163 h 6080019"/>
                <a:gd name="connsiteX15" fmla="*/ 3019998 w 5879683"/>
                <a:gd name="connsiteY15" fmla="*/ 2011259 h 6080019"/>
                <a:gd name="connsiteX16" fmla="*/ 3816002 w 5879683"/>
                <a:gd name="connsiteY16" fmla="*/ 1564570 h 6080019"/>
                <a:gd name="connsiteX17" fmla="*/ 3859967 w 5879683"/>
                <a:gd name="connsiteY17" fmla="*/ 0 h 608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79683" h="6080019">
                  <a:moveTo>
                    <a:pt x="3859967" y="0"/>
                  </a:moveTo>
                  <a:cubicBezTo>
                    <a:pt x="4362097" y="358740"/>
                    <a:pt x="4642087" y="941982"/>
                    <a:pt x="4112189" y="1506708"/>
                  </a:cubicBezTo>
                  <a:cubicBezTo>
                    <a:pt x="3762781" y="1877021"/>
                    <a:pt x="3175034" y="2136239"/>
                    <a:pt x="2712241" y="2332968"/>
                  </a:cubicBezTo>
                  <a:cubicBezTo>
                    <a:pt x="1997227" y="2633847"/>
                    <a:pt x="171510" y="3247176"/>
                    <a:pt x="606535" y="4372000"/>
                  </a:cubicBezTo>
                  <a:cubicBezTo>
                    <a:pt x="729175" y="4686765"/>
                    <a:pt x="1029990" y="4897381"/>
                    <a:pt x="1316921" y="5047820"/>
                  </a:cubicBezTo>
                  <a:cubicBezTo>
                    <a:pt x="2186827" y="5499139"/>
                    <a:pt x="3628218" y="5507004"/>
                    <a:pt x="4723998" y="5435664"/>
                  </a:cubicBezTo>
                  <a:lnTo>
                    <a:pt x="4808310" y="5429676"/>
                  </a:lnTo>
                  <a:lnTo>
                    <a:pt x="4961760" y="5207111"/>
                  </a:lnTo>
                  <a:lnTo>
                    <a:pt x="5879683" y="5581914"/>
                  </a:lnTo>
                  <a:lnTo>
                    <a:pt x="4359923" y="6080019"/>
                  </a:lnTo>
                  <a:lnTo>
                    <a:pt x="4478454" y="5908101"/>
                  </a:lnTo>
                  <a:lnTo>
                    <a:pt x="4184148" y="5922625"/>
                  </a:lnTo>
                  <a:cubicBezTo>
                    <a:pt x="3187544" y="5964741"/>
                    <a:pt x="2102801" y="5947275"/>
                    <a:pt x="1205851" y="5552371"/>
                  </a:cubicBezTo>
                  <a:cubicBezTo>
                    <a:pt x="1002222" y="5462107"/>
                    <a:pt x="807849" y="5353328"/>
                    <a:pt x="625046" y="5223719"/>
                  </a:cubicBezTo>
                  <a:cubicBezTo>
                    <a:pt x="276" y="4774715"/>
                    <a:pt x="-221864" y="4103524"/>
                    <a:pt x="264068" y="3453163"/>
                  </a:cubicBezTo>
                  <a:cubicBezTo>
                    <a:pt x="743058" y="2809745"/>
                    <a:pt x="2263332" y="2351484"/>
                    <a:pt x="3019998" y="2011259"/>
                  </a:cubicBezTo>
                  <a:cubicBezTo>
                    <a:pt x="3293046" y="1888593"/>
                    <a:pt x="3577663" y="1745097"/>
                    <a:pt x="3816002" y="1564570"/>
                  </a:cubicBezTo>
                  <a:cubicBezTo>
                    <a:pt x="4491679" y="1057705"/>
                    <a:pt x="4359783" y="460576"/>
                    <a:pt x="3859967" y="0"/>
                  </a:cubicBezTo>
                  <a:close/>
                </a:path>
              </a:pathLst>
            </a:custGeom>
            <a:solidFill>
              <a:srgbClr val="089D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
          <p:nvSpPr>
            <p:cNvPr id="12" name="Freeform 6"/>
            <p:cNvSpPr/>
            <p:nvPr/>
          </p:nvSpPr>
          <p:spPr bwMode="auto">
            <a:xfrm>
              <a:off x="6726851" y="793973"/>
              <a:ext cx="4081232" cy="5055161"/>
            </a:xfrm>
            <a:custGeom>
              <a:avLst/>
              <a:gdLst>
                <a:gd name="connsiteX0" fmla="*/ 2256537 w 4545444"/>
                <a:gd name="connsiteY0" fmla="*/ 5459202 h 5630150"/>
                <a:gd name="connsiteX1" fmla="*/ 2494614 w 4545444"/>
                <a:gd name="connsiteY1" fmla="*/ 5490324 h 5630150"/>
                <a:gd name="connsiteX2" fmla="*/ 4501279 w 4545444"/>
                <a:gd name="connsiteY2" fmla="*/ 5522041 h 5630150"/>
                <a:gd name="connsiteX3" fmla="*/ 4545249 w 4545444"/>
                <a:gd name="connsiteY3" fmla="*/ 5561385 h 5630150"/>
                <a:gd name="connsiteX4" fmla="*/ 4505907 w 4545444"/>
                <a:gd name="connsiteY4" fmla="*/ 5607672 h 5630150"/>
                <a:gd name="connsiteX5" fmla="*/ 2419318 w 4545444"/>
                <a:gd name="connsiteY5" fmla="*/ 5557726 h 5630150"/>
                <a:gd name="connsiteX6" fmla="*/ 2235390 w 4545444"/>
                <a:gd name="connsiteY6" fmla="*/ 5531069 h 5630150"/>
                <a:gd name="connsiteX7" fmla="*/ 618660 w 4545444"/>
                <a:gd name="connsiteY7" fmla="*/ 4907146 h 5630150"/>
                <a:gd name="connsiteX8" fmla="*/ 632400 w 4545444"/>
                <a:gd name="connsiteY8" fmla="*/ 4917588 h 5630150"/>
                <a:gd name="connsiteX9" fmla="*/ 1856847 w 4545444"/>
                <a:gd name="connsiteY9" fmla="*/ 5391925 h 5630150"/>
                <a:gd name="connsiteX10" fmla="*/ 2034852 w 4545444"/>
                <a:gd name="connsiteY10" fmla="*/ 5423658 h 5630150"/>
                <a:gd name="connsiteX11" fmla="*/ 2014093 w 4545444"/>
                <a:gd name="connsiteY11" fmla="*/ 5495358 h 5630150"/>
                <a:gd name="connsiteX12" fmla="*/ 1758065 w 4545444"/>
                <a:gd name="connsiteY12" fmla="*/ 5445168 h 5630150"/>
                <a:gd name="connsiteX13" fmla="*/ 623058 w 4545444"/>
                <a:gd name="connsiteY13" fmla="*/ 4995217 h 5630150"/>
                <a:gd name="connsiteX14" fmla="*/ 574601 w 4545444"/>
                <a:gd name="connsiteY14" fmla="*/ 4959683 h 5630150"/>
                <a:gd name="connsiteX15" fmla="*/ 56894 w 4545444"/>
                <a:gd name="connsiteY15" fmla="*/ 3655972 h 5630150"/>
                <a:gd name="connsiteX16" fmla="*/ 114769 w 4545444"/>
                <a:gd name="connsiteY16" fmla="*/ 3681320 h 5630150"/>
                <a:gd name="connsiteX17" fmla="*/ 80108 w 4545444"/>
                <a:gd name="connsiteY17" fmla="*/ 3791413 h 5630150"/>
                <a:gd name="connsiteX18" fmla="*/ 203845 w 4545444"/>
                <a:gd name="connsiteY18" fmla="*/ 4459754 h 5630150"/>
                <a:gd name="connsiteX19" fmla="*/ 432817 w 4545444"/>
                <a:gd name="connsiteY19" fmla="*/ 4753361 h 5630150"/>
                <a:gd name="connsiteX20" fmla="*/ 437043 w 4545444"/>
                <a:gd name="connsiteY20" fmla="*/ 4757128 h 5630150"/>
                <a:gd name="connsiteX21" fmla="*/ 393339 w 4545444"/>
                <a:gd name="connsiteY21" fmla="*/ 4809243 h 5630150"/>
                <a:gd name="connsiteX22" fmla="*/ 316280 w 4545444"/>
                <a:gd name="connsiteY22" fmla="*/ 4730599 h 5630150"/>
                <a:gd name="connsiteX23" fmla="*/ 102021 w 4545444"/>
                <a:gd name="connsiteY23" fmla="*/ 4404210 h 5630150"/>
                <a:gd name="connsiteX24" fmla="*/ 42457 w 4545444"/>
                <a:gd name="connsiteY24" fmla="*/ 3693267 h 5630150"/>
                <a:gd name="connsiteX25" fmla="*/ 929004 w 4545444"/>
                <a:gd name="connsiteY25" fmla="*/ 2786814 h 5630150"/>
                <a:gd name="connsiteX26" fmla="*/ 956746 w 4545444"/>
                <a:gd name="connsiteY26" fmla="*/ 2834023 h 5630150"/>
                <a:gd name="connsiteX27" fmla="*/ 807170 w 4545444"/>
                <a:gd name="connsiteY27" fmla="*/ 2926453 h 5630150"/>
                <a:gd name="connsiteX28" fmla="*/ 289168 w 4545444"/>
                <a:gd name="connsiteY28" fmla="*/ 3374474 h 5630150"/>
                <a:gd name="connsiteX29" fmla="*/ 202845 w 4545444"/>
                <a:gd name="connsiteY29" fmla="*/ 3497409 h 5630150"/>
                <a:gd name="connsiteX30" fmla="*/ 145829 w 4545444"/>
                <a:gd name="connsiteY30" fmla="*/ 3472437 h 5630150"/>
                <a:gd name="connsiteX31" fmla="*/ 199129 w 4545444"/>
                <a:gd name="connsiteY31" fmla="*/ 3391464 h 5630150"/>
                <a:gd name="connsiteX32" fmla="*/ 889422 w 4545444"/>
                <a:gd name="connsiteY32" fmla="*/ 2808754 h 5630150"/>
                <a:gd name="connsiteX33" fmla="*/ 1866690 w 4545444"/>
                <a:gd name="connsiteY33" fmla="*/ 2342652 h 5630150"/>
                <a:gd name="connsiteX34" fmla="*/ 1887488 w 4545444"/>
                <a:gd name="connsiteY34" fmla="*/ 2393291 h 5630150"/>
                <a:gd name="connsiteX35" fmla="*/ 1840098 w 4545444"/>
                <a:gd name="connsiteY35" fmla="*/ 2412028 h 5630150"/>
                <a:gd name="connsiteX36" fmla="*/ 1553013 w 4545444"/>
                <a:gd name="connsiteY36" fmla="*/ 2531900 h 5630150"/>
                <a:gd name="connsiteX37" fmla="*/ 1263822 w 4545444"/>
                <a:gd name="connsiteY37" fmla="*/ 2668275 h 5630150"/>
                <a:gd name="connsiteX38" fmla="*/ 1050436 w 4545444"/>
                <a:gd name="connsiteY38" fmla="*/ 2783374 h 5630150"/>
                <a:gd name="connsiteX39" fmla="*/ 1022313 w 4545444"/>
                <a:gd name="connsiteY39" fmla="*/ 2735091 h 5630150"/>
                <a:gd name="connsiteX40" fmla="*/ 1139549 w 4545444"/>
                <a:gd name="connsiteY40" fmla="*/ 2670106 h 5630150"/>
                <a:gd name="connsiteX41" fmla="*/ 1666136 w 4545444"/>
                <a:gd name="connsiteY41" fmla="*/ 2425016 h 5630150"/>
                <a:gd name="connsiteX42" fmla="*/ 2691412 w 4545444"/>
                <a:gd name="connsiteY42" fmla="*/ 2019045 h 5630150"/>
                <a:gd name="connsiteX43" fmla="*/ 2709493 w 4545444"/>
                <a:gd name="connsiteY43" fmla="*/ 2058447 h 5630150"/>
                <a:gd name="connsiteX44" fmla="*/ 2515802 w 4545444"/>
                <a:gd name="connsiteY44" fmla="*/ 2143103 h 5630150"/>
                <a:gd name="connsiteX45" fmla="*/ 1999688 w 4545444"/>
                <a:gd name="connsiteY45" fmla="*/ 2348928 h 5630150"/>
                <a:gd name="connsiteX46" fmla="*/ 1967235 w 4545444"/>
                <a:gd name="connsiteY46" fmla="*/ 2361760 h 5630150"/>
                <a:gd name="connsiteX47" fmla="*/ 1946919 w 4545444"/>
                <a:gd name="connsiteY47" fmla="*/ 2310047 h 5630150"/>
                <a:gd name="connsiteX48" fmla="*/ 2182498 w 4545444"/>
                <a:gd name="connsiteY48" fmla="*/ 2217829 h 5630150"/>
                <a:gd name="connsiteX49" fmla="*/ 2634236 w 4545444"/>
                <a:gd name="connsiteY49" fmla="*/ 2042495 h 5630150"/>
                <a:gd name="connsiteX50" fmla="*/ 3419929 w 4545444"/>
                <a:gd name="connsiteY50" fmla="*/ 1652893 h 5630150"/>
                <a:gd name="connsiteX51" fmla="*/ 3435936 w 4545444"/>
                <a:gd name="connsiteY51" fmla="*/ 1679865 h 5630150"/>
                <a:gd name="connsiteX52" fmla="*/ 3366230 w 4545444"/>
                <a:gd name="connsiteY52" fmla="*/ 1725659 h 5630150"/>
                <a:gd name="connsiteX53" fmla="*/ 2868625 w 4545444"/>
                <a:gd name="connsiteY53" fmla="*/ 1988895 h 5630150"/>
                <a:gd name="connsiteX54" fmla="*/ 2779467 w 4545444"/>
                <a:gd name="connsiteY54" fmla="*/ 2027864 h 5630150"/>
                <a:gd name="connsiteX55" fmla="*/ 2761652 w 4545444"/>
                <a:gd name="connsiteY55" fmla="*/ 1989574 h 5630150"/>
                <a:gd name="connsiteX56" fmla="*/ 2818870 w 4545444"/>
                <a:gd name="connsiteY56" fmla="*/ 1964884 h 5630150"/>
                <a:gd name="connsiteX57" fmla="*/ 3218283 w 4545444"/>
                <a:gd name="connsiteY57" fmla="*/ 1771311 h 5630150"/>
                <a:gd name="connsiteX58" fmla="*/ 3856693 w 4545444"/>
                <a:gd name="connsiteY58" fmla="*/ 1280930 h 5630150"/>
                <a:gd name="connsiteX59" fmla="*/ 3878857 w 4545444"/>
                <a:gd name="connsiteY59" fmla="*/ 1298486 h 5630150"/>
                <a:gd name="connsiteX60" fmla="*/ 3876698 w 4545444"/>
                <a:gd name="connsiteY60" fmla="*/ 1301552 h 5630150"/>
                <a:gd name="connsiteX61" fmla="*/ 3514716 w 4545444"/>
                <a:gd name="connsiteY61" fmla="*/ 1628110 h 5630150"/>
                <a:gd name="connsiteX62" fmla="*/ 3492103 w 4545444"/>
                <a:gd name="connsiteY62" fmla="*/ 1642966 h 5630150"/>
                <a:gd name="connsiteX63" fmla="*/ 3475028 w 4545444"/>
                <a:gd name="connsiteY63" fmla="*/ 1614196 h 5630150"/>
                <a:gd name="connsiteX64" fmla="*/ 3617263 w 4545444"/>
                <a:gd name="connsiteY64" fmla="*/ 1513296 h 5630150"/>
                <a:gd name="connsiteX65" fmla="*/ 3790149 w 4545444"/>
                <a:gd name="connsiteY65" fmla="*/ 1356801 h 5630150"/>
                <a:gd name="connsiteX66" fmla="*/ 4049529 w 4545444"/>
                <a:gd name="connsiteY66" fmla="*/ 911879 h 5630150"/>
                <a:gd name="connsiteX67" fmla="*/ 4075412 w 4545444"/>
                <a:gd name="connsiteY67" fmla="*/ 916031 h 5630150"/>
                <a:gd name="connsiteX68" fmla="*/ 4071869 w 4545444"/>
                <a:gd name="connsiteY68" fmla="*/ 931641 h 5630150"/>
                <a:gd name="connsiteX69" fmla="*/ 3962076 w 4545444"/>
                <a:gd name="connsiteY69" fmla="*/ 1180319 h 5630150"/>
                <a:gd name="connsiteX70" fmla="*/ 3914053 w 4545444"/>
                <a:gd name="connsiteY70" fmla="*/ 1248509 h 5630150"/>
                <a:gd name="connsiteX71" fmla="*/ 3893587 w 4545444"/>
                <a:gd name="connsiteY71" fmla="*/ 1232095 h 5630150"/>
                <a:gd name="connsiteX72" fmla="*/ 3931196 w 4545444"/>
                <a:gd name="connsiteY72" fmla="*/ 1180211 h 5630150"/>
                <a:gd name="connsiteX73" fmla="*/ 4029829 w 4545444"/>
                <a:gd name="connsiteY73" fmla="*/ 982194 h 5630150"/>
                <a:gd name="connsiteX74" fmla="*/ 4087808 w 4545444"/>
                <a:gd name="connsiteY74" fmla="*/ 593511 h 5630150"/>
                <a:gd name="connsiteX75" fmla="*/ 4093474 w 4545444"/>
                <a:gd name="connsiteY75" fmla="*/ 622281 h 5630150"/>
                <a:gd name="connsiteX76" fmla="*/ 4089935 w 4545444"/>
                <a:gd name="connsiteY76" fmla="*/ 852043 h 5630150"/>
                <a:gd name="connsiteX77" fmla="*/ 4087219 w 4545444"/>
                <a:gd name="connsiteY77" fmla="*/ 864013 h 5630150"/>
                <a:gd name="connsiteX78" fmla="*/ 4061852 w 4545444"/>
                <a:gd name="connsiteY78" fmla="*/ 860755 h 5630150"/>
                <a:gd name="connsiteX79" fmla="*/ 4075471 w 4545444"/>
                <a:gd name="connsiteY79" fmla="*/ 761421 h 5630150"/>
                <a:gd name="connsiteX80" fmla="*/ 4074987 w 4545444"/>
                <a:gd name="connsiteY80" fmla="*/ 646404 h 5630150"/>
                <a:gd name="connsiteX81" fmla="*/ 4067029 w 4545444"/>
                <a:gd name="connsiteY81" fmla="*/ 597339 h 5630150"/>
                <a:gd name="connsiteX82" fmla="*/ 4011395 w 4545444"/>
                <a:gd name="connsiteY82" fmla="*/ 373947 h 5630150"/>
                <a:gd name="connsiteX83" fmla="*/ 4028427 w 4545444"/>
                <a:gd name="connsiteY83" fmla="*/ 404785 h 5630150"/>
                <a:gd name="connsiteX84" fmla="*/ 4078941 w 4545444"/>
                <a:gd name="connsiteY84" fmla="*/ 548501 h 5630150"/>
                <a:gd name="connsiteX85" fmla="*/ 4080499 w 4545444"/>
                <a:gd name="connsiteY85" fmla="*/ 556408 h 5630150"/>
                <a:gd name="connsiteX86" fmla="*/ 4060972 w 4545444"/>
                <a:gd name="connsiteY86" fmla="*/ 560005 h 5630150"/>
                <a:gd name="connsiteX87" fmla="*/ 4057716 w 4545444"/>
                <a:gd name="connsiteY87" fmla="*/ 539931 h 5630150"/>
                <a:gd name="connsiteX88" fmla="*/ 4025964 w 4545444"/>
                <a:gd name="connsiteY88" fmla="*/ 440563 h 5630150"/>
                <a:gd name="connsiteX89" fmla="*/ 3997595 w 4545444"/>
                <a:gd name="connsiteY89" fmla="*/ 380051 h 5630150"/>
                <a:gd name="connsiteX90" fmla="*/ 3901155 w 4545444"/>
                <a:gd name="connsiteY90" fmla="*/ 197856 h 5630150"/>
                <a:gd name="connsiteX91" fmla="*/ 3951662 w 4545444"/>
                <a:gd name="connsiteY91" fmla="*/ 265789 h 5630150"/>
                <a:gd name="connsiteX92" fmla="*/ 3997798 w 4545444"/>
                <a:gd name="connsiteY92" fmla="*/ 349324 h 5630150"/>
                <a:gd name="connsiteX93" fmla="*/ 3985699 w 4545444"/>
                <a:gd name="connsiteY93" fmla="*/ 354676 h 5630150"/>
                <a:gd name="connsiteX94" fmla="*/ 3982036 w 4545444"/>
                <a:gd name="connsiteY94" fmla="*/ 346863 h 5630150"/>
                <a:gd name="connsiteX95" fmla="*/ 3928236 w 4545444"/>
                <a:gd name="connsiteY95" fmla="*/ 257395 h 5630150"/>
                <a:gd name="connsiteX96" fmla="*/ 3891077 w 4545444"/>
                <a:gd name="connsiteY96" fmla="*/ 204911 h 5630150"/>
                <a:gd name="connsiteX97" fmla="*/ 3831079 w 4545444"/>
                <a:gd name="connsiteY97" fmla="*/ 108914 h 5630150"/>
                <a:gd name="connsiteX98" fmla="*/ 3851464 w 4545444"/>
                <a:gd name="connsiteY98" fmla="*/ 131023 h 5630150"/>
                <a:gd name="connsiteX99" fmla="*/ 3891271 w 4545444"/>
                <a:gd name="connsiteY99" fmla="*/ 184563 h 5630150"/>
                <a:gd name="connsiteX100" fmla="*/ 3881402 w 4545444"/>
                <a:gd name="connsiteY100" fmla="*/ 191248 h 5630150"/>
                <a:gd name="connsiteX101" fmla="*/ 3866868 w 4545444"/>
                <a:gd name="connsiteY101" fmla="*/ 170720 h 5630150"/>
                <a:gd name="connsiteX102" fmla="*/ 3823189 w 4545444"/>
                <a:gd name="connsiteY102" fmla="*/ 115974 h 5630150"/>
                <a:gd name="connsiteX103" fmla="*/ 3730658 w 4545444"/>
                <a:gd name="connsiteY103" fmla="*/ 0 h 5630150"/>
                <a:gd name="connsiteX104" fmla="*/ 3822781 w 4545444"/>
                <a:gd name="connsiteY104" fmla="*/ 99914 h 5630150"/>
                <a:gd name="connsiteX105" fmla="*/ 3814969 w 4545444"/>
                <a:gd name="connsiteY105" fmla="*/ 105670 h 563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545444" h="5630150">
                  <a:moveTo>
                    <a:pt x="2256537" y="5459202"/>
                  </a:moveTo>
                  <a:lnTo>
                    <a:pt x="2494614" y="5490324"/>
                  </a:lnTo>
                  <a:cubicBezTo>
                    <a:pt x="3248051" y="5573048"/>
                    <a:pt x="4008214" y="5552417"/>
                    <a:pt x="4501279" y="5522041"/>
                  </a:cubicBezTo>
                  <a:cubicBezTo>
                    <a:pt x="4524421" y="5522041"/>
                    <a:pt x="4542935" y="5538242"/>
                    <a:pt x="4545249" y="5561385"/>
                  </a:cubicBezTo>
                  <a:cubicBezTo>
                    <a:pt x="4547563" y="5584529"/>
                    <a:pt x="4529049" y="5605358"/>
                    <a:pt x="4505907" y="5607672"/>
                  </a:cubicBezTo>
                  <a:cubicBezTo>
                    <a:pt x="3998668" y="5636023"/>
                    <a:pt x="3202626" y="5653742"/>
                    <a:pt x="2419318" y="5557726"/>
                  </a:cubicBezTo>
                  <a:lnTo>
                    <a:pt x="2235390" y="5531069"/>
                  </a:lnTo>
                  <a:close/>
                  <a:moveTo>
                    <a:pt x="618660" y="4907146"/>
                  </a:moveTo>
                  <a:lnTo>
                    <a:pt x="632400" y="4917588"/>
                  </a:lnTo>
                  <a:cubicBezTo>
                    <a:pt x="956939" y="5146045"/>
                    <a:pt x="1389337" y="5295867"/>
                    <a:pt x="1856847" y="5391925"/>
                  </a:cubicBezTo>
                  <a:lnTo>
                    <a:pt x="2034852" y="5423658"/>
                  </a:lnTo>
                  <a:lnTo>
                    <a:pt x="2014093" y="5495358"/>
                  </a:lnTo>
                  <a:lnTo>
                    <a:pt x="1758065" y="5445168"/>
                  </a:lnTo>
                  <a:cubicBezTo>
                    <a:pt x="1328685" y="5348354"/>
                    <a:pt x="931595" y="5204783"/>
                    <a:pt x="623058" y="4995217"/>
                  </a:cubicBezTo>
                  <a:lnTo>
                    <a:pt x="574601" y="4959683"/>
                  </a:lnTo>
                  <a:close/>
                  <a:moveTo>
                    <a:pt x="56894" y="3655972"/>
                  </a:moveTo>
                  <a:lnTo>
                    <a:pt x="114769" y="3681320"/>
                  </a:lnTo>
                  <a:lnTo>
                    <a:pt x="80108" y="3791413"/>
                  </a:lnTo>
                  <a:cubicBezTo>
                    <a:pt x="36211" y="3992545"/>
                    <a:pt x="66151" y="4215012"/>
                    <a:pt x="203845" y="4459754"/>
                  </a:cubicBezTo>
                  <a:cubicBezTo>
                    <a:pt x="264592" y="4567588"/>
                    <a:pt x="341815" y="4665151"/>
                    <a:pt x="432817" y="4753361"/>
                  </a:cubicBezTo>
                  <a:lnTo>
                    <a:pt x="437043" y="4757128"/>
                  </a:lnTo>
                  <a:lnTo>
                    <a:pt x="393339" y="4809243"/>
                  </a:lnTo>
                  <a:lnTo>
                    <a:pt x="316280" y="4730599"/>
                  </a:lnTo>
                  <a:cubicBezTo>
                    <a:pt x="228451" y="4632436"/>
                    <a:pt x="156043" y="4523978"/>
                    <a:pt x="102021" y="4404210"/>
                  </a:cubicBezTo>
                  <a:cubicBezTo>
                    <a:pt x="-16002" y="4141676"/>
                    <a:pt x="-25657" y="3905829"/>
                    <a:pt x="42457" y="3693267"/>
                  </a:cubicBezTo>
                  <a:close/>
                  <a:moveTo>
                    <a:pt x="929004" y="2786814"/>
                  </a:moveTo>
                  <a:lnTo>
                    <a:pt x="956746" y="2834023"/>
                  </a:lnTo>
                  <a:lnTo>
                    <a:pt x="807170" y="2926453"/>
                  </a:lnTo>
                  <a:cubicBezTo>
                    <a:pt x="608715" y="3055790"/>
                    <a:pt x="424743" y="3204817"/>
                    <a:pt x="289168" y="3374474"/>
                  </a:cubicBezTo>
                  <a:lnTo>
                    <a:pt x="202845" y="3497409"/>
                  </a:lnTo>
                  <a:lnTo>
                    <a:pt x="145829" y="3472437"/>
                  </a:lnTo>
                  <a:lnTo>
                    <a:pt x="199129" y="3391464"/>
                  </a:lnTo>
                  <a:cubicBezTo>
                    <a:pt x="360399" y="3169649"/>
                    <a:pt x="606694" y="2977213"/>
                    <a:pt x="889422" y="2808754"/>
                  </a:cubicBezTo>
                  <a:close/>
                  <a:moveTo>
                    <a:pt x="1866690" y="2342652"/>
                  </a:moveTo>
                  <a:lnTo>
                    <a:pt x="1887488" y="2393291"/>
                  </a:lnTo>
                  <a:lnTo>
                    <a:pt x="1840098" y="2412028"/>
                  </a:lnTo>
                  <a:cubicBezTo>
                    <a:pt x="1736774" y="2453321"/>
                    <a:pt x="1640084" y="2493135"/>
                    <a:pt x="1553013" y="2531900"/>
                  </a:cubicBezTo>
                  <a:cubicBezTo>
                    <a:pt x="1462182" y="2572691"/>
                    <a:pt x="1364371" y="2618110"/>
                    <a:pt x="1263822" y="2668275"/>
                  </a:cubicBezTo>
                  <a:lnTo>
                    <a:pt x="1050436" y="2783374"/>
                  </a:lnTo>
                  <a:lnTo>
                    <a:pt x="1022313" y="2735091"/>
                  </a:lnTo>
                  <a:lnTo>
                    <a:pt x="1139549" y="2670106"/>
                  </a:lnTo>
                  <a:cubicBezTo>
                    <a:pt x="1310738" y="2581420"/>
                    <a:pt x="1489289" y="2500060"/>
                    <a:pt x="1666136" y="2425016"/>
                  </a:cubicBezTo>
                  <a:close/>
                  <a:moveTo>
                    <a:pt x="2691412" y="2019045"/>
                  </a:moveTo>
                  <a:lnTo>
                    <a:pt x="2709493" y="2058447"/>
                  </a:lnTo>
                  <a:lnTo>
                    <a:pt x="2515802" y="2143103"/>
                  </a:lnTo>
                  <a:cubicBezTo>
                    <a:pt x="2338903" y="2216486"/>
                    <a:pt x="2163509" y="2284612"/>
                    <a:pt x="1999688" y="2348928"/>
                  </a:cubicBezTo>
                  <a:lnTo>
                    <a:pt x="1967235" y="2361760"/>
                  </a:lnTo>
                  <a:lnTo>
                    <a:pt x="1946919" y="2310047"/>
                  </a:lnTo>
                  <a:lnTo>
                    <a:pt x="2182498" y="2217829"/>
                  </a:lnTo>
                  <a:cubicBezTo>
                    <a:pt x="2346871" y="2154412"/>
                    <a:pt x="2500473" y="2096303"/>
                    <a:pt x="2634236" y="2042495"/>
                  </a:cubicBezTo>
                  <a:close/>
                  <a:moveTo>
                    <a:pt x="3419929" y="1652893"/>
                  </a:moveTo>
                  <a:lnTo>
                    <a:pt x="3435936" y="1679865"/>
                  </a:lnTo>
                  <a:lnTo>
                    <a:pt x="3366230" y="1725659"/>
                  </a:lnTo>
                  <a:cubicBezTo>
                    <a:pt x="3212281" y="1820595"/>
                    <a:pt x="3043056" y="1907857"/>
                    <a:pt x="2868625" y="1988895"/>
                  </a:cubicBezTo>
                  <a:lnTo>
                    <a:pt x="2779467" y="2027864"/>
                  </a:lnTo>
                  <a:lnTo>
                    <a:pt x="2761652" y="1989574"/>
                  </a:lnTo>
                  <a:lnTo>
                    <a:pt x="2818870" y="1964884"/>
                  </a:lnTo>
                  <a:cubicBezTo>
                    <a:pt x="2942679" y="1909918"/>
                    <a:pt x="3080517" y="1845984"/>
                    <a:pt x="3218283" y="1771311"/>
                  </a:cubicBezTo>
                  <a:close/>
                  <a:moveTo>
                    <a:pt x="3856693" y="1280930"/>
                  </a:moveTo>
                  <a:lnTo>
                    <a:pt x="3878857" y="1298486"/>
                  </a:lnTo>
                  <a:lnTo>
                    <a:pt x="3876698" y="1301552"/>
                  </a:lnTo>
                  <a:cubicBezTo>
                    <a:pt x="3781380" y="1419528"/>
                    <a:pt x="3657364" y="1527897"/>
                    <a:pt x="3514716" y="1628110"/>
                  </a:cubicBezTo>
                  <a:lnTo>
                    <a:pt x="3492103" y="1642966"/>
                  </a:lnTo>
                  <a:lnTo>
                    <a:pt x="3475028" y="1614196"/>
                  </a:lnTo>
                  <a:lnTo>
                    <a:pt x="3617263" y="1513296"/>
                  </a:lnTo>
                  <a:cubicBezTo>
                    <a:pt x="3679023" y="1464333"/>
                    <a:pt x="3737239" y="1412242"/>
                    <a:pt x="3790149" y="1356801"/>
                  </a:cubicBezTo>
                  <a:close/>
                  <a:moveTo>
                    <a:pt x="4049529" y="911879"/>
                  </a:moveTo>
                  <a:lnTo>
                    <a:pt x="4075412" y="916031"/>
                  </a:lnTo>
                  <a:lnTo>
                    <a:pt x="4071869" y="931641"/>
                  </a:lnTo>
                  <a:cubicBezTo>
                    <a:pt x="4049346" y="1012031"/>
                    <a:pt x="4013278" y="1094833"/>
                    <a:pt x="3962076" y="1180319"/>
                  </a:cubicBezTo>
                  <a:lnTo>
                    <a:pt x="3914053" y="1248509"/>
                  </a:lnTo>
                  <a:lnTo>
                    <a:pt x="3893587" y="1232095"/>
                  </a:lnTo>
                  <a:lnTo>
                    <a:pt x="3931196" y="1180211"/>
                  </a:lnTo>
                  <a:cubicBezTo>
                    <a:pt x="3971731" y="1117849"/>
                    <a:pt x="4005196" y="1051917"/>
                    <a:pt x="4029829" y="982194"/>
                  </a:cubicBezTo>
                  <a:close/>
                  <a:moveTo>
                    <a:pt x="4087808" y="593511"/>
                  </a:moveTo>
                  <a:lnTo>
                    <a:pt x="4093474" y="622281"/>
                  </a:lnTo>
                  <a:cubicBezTo>
                    <a:pt x="4104254" y="696733"/>
                    <a:pt x="4103603" y="773228"/>
                    <a:pt x="4089935" y="852043"/>
                  </a:cubicBezTo>
                  <a:lnTo>
                    <a:pt x="4087219" y="864013"/>
                  </a:lnTo>
                  <a:lnTo>
                    <a:pt x="4061852" y="860755"/>
                  </a:lnTo>
                  <a:lnTo>
                    <a:pt x="4075471" y="761421"/>
                  </a:lnTo>
                  <a:cubicBezTo>
                    <a:pt x="4078364" y="721499"/>
                    <a:pt x="4078075" y="683239"/>
                    <a:pt x="4074987" y="646404"/>
                  </a:cubicBezTo>
                  <a:lnTo>
                    <a:pt x="4067029" y="597339"/>
                  </a:lnTo>
                  <a:close/>
                  <a:moveTo>
                    <a:pt x="4011395" y="373947"/>
                  </a:moveTo>
                  <a:lnTo>
                    <a:pt x="4028427" y="404785"/>
                  </a:lnTo>
                  <a:cubicBezTo>
                    <a:pt x="4049797" y="451877"/>
                    <a:pt x="4066792" y="499755"/>
                    <a:pt x="4078941" y="548501"/>
                  </a:cubicBezTo>
                  <a:lnTo>
                    <a:pt x="4080499" y="556408"/>
                  </a:lnTo>
                  <a:lnTo>
                    <a:pt x="4060972" y="560005"/>
                  </a:lnTo>
                  <a:lnTo>
                    <a:pt x="4057716" y="539931"/>
                  </a:lnTo>
                  <a:cubicBezTo>
                    <a:pt x="4049418" y="505704"/>
                    <a:pt x="4038706" y="472661"/>
                    <a:pt x="4025964" y="440563"/>
                  </a:cubicBezTo>
                  <a:lnTo>
                    <a:pt x="3997595" y="380051"/>
                  </a:lnTo>
                  <a:close/>
                  <a:moveTo>
                    <a:pt x="3901155" y="197856"/>
                  </a:moveTo>
                  <a:lnTo>
                    <a:pt x="3951662" y="265789"/>
                  </a:lnTo>
                  <a:lnTo>
                    <a:pt x="3997798" y="349324"/>
                  </a:lnTo>
                  <a:lnTo>
                    <a:pt x="3985699" y="354676"/>
                  </a:lnTo>
                  <a:lnTo>
                    <a:pt x="3982036" y="346863"/>
                  </a:lnTo>
                  <a:cubicBezTo>
                    <a:pt x="3965620" y="316415"/>
                    <a:pt x="3947559" y="286672"/>
                    <a:pt x="3928236" y="257395"/>
                  </a:cubicBezTo>
                  <a:lnTo>
                    <a:pt x="3891077" y="204911"/>
                  </a:lnTo>
                  <a:close/>
                  <a:moveTo>
                    <a:pt x="3831079" y="108914"/>
                  </a:moveTo>
                  <a:lnTo>
                    <a:pt x="3851464" y="131023"/>
                  </a:lnTo>
                  <a:lnTo>
                    <a:pt x="3891271" y="184563"/>
                  </a:lnTo>
                  <a:lnTo>
                    <a:pt x="3881402" y="191248"/>
                  </a:lnTo>
                  <a:lnTo>
                    <a:pt x="3866868" y="170720"/>
                  </a:lnTo>
                  <a:lnTo>
                    <a:pt x="3823189" y="115974"/>
                  </a:lnTo>
                  <a:close/>
                  <a:moveTo>
                    <a:pt x="3730658" y="0"/>
                  </a:moveTo>
                  <a:lnTo>
                    <a:pt x="3822781" y="99914"/>
                  </a:lnTo>
                  <a:lnTo>
                    <a:pt x="3814969" y="1056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en-US"/>
            </a:p>
          </p:txBody>
        </p:sp>
        <p:sp>
          <p:nvSpPr>
            <p:cNvPr id="13" name="Freeform 21"/>
            <p:cNvSpPr/>
            <p:nvPr/>
          </p:nvSpPr>
          <p:spPr bwMode="auto">
            <a:xfrm>
              <a:off x="10527058" y="5580009"/>
              <a:ext cx="471838" cy="430541"/>
            </a:xfrm>
            <a:custGeom>
              <a:avLst/>
              <a:gdLst>
                <a:gd name="T0" fmla="*/ 0 w 537"/>
                <a:gd name="T1" fmla="*/ 490 h 490"/>
                <a:gd name="T2" fmla="*/ 339 w 537"/>
                <a:gd name="T3" fmla="*/ 0 h 490"/>
                <a:gd name="T4" fmla="*/ 537 w 537"/>
                <a:gd name="T5" fmla="*/ 130 h 490"/>
                <a:gd name="T6" fmla="*/ 433 w 537"/>
                <a:gd name="T7" fmla="*/ 426 h 490"/>
                <a:gd name="T8" fmla="*/ 0 w 537"/>
                <a:gd name="T9" fmla="*/ 490 h 490"/>
              </a:gdLst>
              <a:ahLst/>
              <a:cxnLst>
                <a:cxn ang="0">
                  <a:pos x="T0" y="T1"/>
                </a:cxn>
                <a:cxn ang="0">
                  <a:pos x="T2" y="T3"/>
                </a:cxn>
                <a:cxn ang="0">
                  <a:pos x="T4" y="T5"/>
                </a:cxn>
                <a:cxn ang="0">
                  <a:pos x="T6" y="T7"/>
                </a:cxn>
                <a:cxn ang="0">
                  <a:pos x="T8" y="T9"/>
                </a:cxn>
              </a:cxnLst>
              <a:rect l="0" t="0" r="r" b="b"/>
              <a:pathLst>
                <a:path w="537" h="490">
                  <a:moveTo>
                    <a:pt x="0" y="490"/>
                  </a:moveTo>
                  <a:lnTo>
                    <a:pt x="339" y="0"/>
                  </a:lnTo>
                  <a:lnTo>
                    <a:pt x="537" y="130"/>
                  </a:lnTo>
                  <a:lnTo>
                    <a:pt x="433" y="426"/>
                  </a:lnTo>
                  <a:lnTo>
                    <a:pt x="0" y="490"/>
                  </a:lnTo>
                  <a:close/>
                </a:path>
              </a:pathLst>
            </a:custGeom>
            <a:solidFill>
              <a:srgbClr val="089DA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4" name="Group 8"/>
          <p:cNvGrpSpPr/>
          <p:nvPr/>
        </p:nvGrpSpPr>
        <p:grpSpPr>
          <a:xfrm>
            <a:off x="8643728" y="1935739"/>
            <a:ext cx="173045" cy="149829"/>
            <a:chOff x="9322422" y="1072507"/>
            <a:chExt cx="216149" cy="187150"/>
          </a:xfrm>
        </p:grpSpPr>
        <p:sp>
          <p:nvSpPr>
            <p:cNvPr id="15" name="Freeform 22"/>
            <p:cNvSpPr/>
            <p:nvPr/>
          </p:nvSpPr>
          <p:spPr bwMode="auto">
            <a:xfrm>
              <a:off x="9467400" y="1081292"/>
              <a:ext cx="36024" cy="43054"/>
            </a:xfrm>
            <a:custGeom>
              <a:avLst/>
              <a:gdLst>
                <a:gd name="T0" fmla="*/ 41 w 41"/>
                <a:gd name="T1" fmla="*/ 0 h 49"/>
                <a:gd name="T2" fmla="*/ 0 w 41"/>
                <a:gd name="T3" fmla="*/ 0 h 49"/>
                <a:gd name="T4" fmla="*/ 0 w 41"/>
                <a:gd name="T5" fmla="*/ 16 h 49"/>
                <a:gd name="T6" fmla="*/ 41 w 41"/>
                <a:gd name="T7" fmla="*/ 49 h 49"/>
                <a:gd name="T8" fmla="*/ 41 w 41"/>
                <a:gd name="T9" fmla="*/ 0 h 49"/>
              </a:gdLst>
              <a:ahLst/>
              <a:cxnLst>
                <a:cxn ang="0">
                  <a:pos x="T0" y="T1"/>
                </a:cxn>
                <a:cxn ang="0">
                  <a:pos x="T2" y="T3"/>
                </a:cxn>
                <a:cxn ang="0">
                  <a:pos x="T4" y="T5"/>
                </a:cxn>
                <a:cxn ang="0">
                  <a:pos x="T6" y="T7"/>
                </a:cxn>
                <a:cxn ang="0">
                  <a:pos x="T8" y="T9"/>
                </a:cxn>
              </a:cxnLst>
              <a:rect l="0" t="0" r="r" b="b"/>
              <a:pathLst>
                <a:path w="41" h="49">
                  <a:moveTo>
                    <a:pt x="41" y="0"/>
                  </a:moveTo>
                  <a:lnTo>
                    <a:pt x="0" y="0"/>
                  </a:lnTo>
                  <a:lnTo>
                    <a:pt x="0" y="16"/>
                  </a:lnTo>
                  <a:lnTo>
                    <a:pt x="41" y="49"/>
                  </a:lnTo>
                  <a:lnTo>
                    <a:pt x="41" y="0"/>
                  </a:ln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23"/>
            <p:cNvSpPr/>
            <p:nvPr/>
          </p:nvSpPr>
          <p:spPr bwMode="auto">
            <a:xfrm>
              <a:off x="9357568" y="1118194"/>
              <a:ext cx="145856" cy="141463"/>
            </a:xfrm>
            <a:custGeom>
              <a:avLst/>
              <a:gdLst>
                <a:gd name="T0" fmla="*/ 166 w 166"/>
                <a:gd name="T1" fmla="*/ 85 h 161"/>
                <a:gd name="T2" fmla="*/ 166 w 166"/>
                <a:gd name="T3" fmla="*/ 69 h 161"/>
                <a:gd name="T4" fmla="*/ 125 w 166"/>
                <a:gd name="T5" fmla="*/ 36 h 161"/>
                <a:gd name="T6" fmla="*/ 83 w 166"/>
                <a:gd name="T7" fmla="*/ 0 h 161"/>
                <a:gd name="T8" fmla="*/ 0 w 166"/>
                <a:gd name="T9" fmla="*/ 69 h 161"/>
                <a:gd name="T10" fmla="*/ 0 w 166"/>
                <a:gd name="T11" fmla="*/ 161 h 161"/>
                <a:gd name="T12" fmla="*/ 52 w 166"/>
                <a:gd name="T13" fmla="*/ 161 h 161"/>
                <a:gd name="T14" fmla="*/ 52 w 166"/>
                <a:gd name="T15" fmla="*/ 69 h 161"/>
                <a:gd name="T16" fmla="*/ 114 w 166"/>
                <a:gd name="T17" fmla="*/ 69 h 161"/>
                <a:gd name="T18" fmla="*/ 114 w 166"/>
                <a:gd name="T19" fmla="*/ 161 h 161"/>
                <a:gd name="T20" fmla="*/ 166 w 166"/>
                <a:gd name="T21" fmla="*/ 161 h 161"/>
                <a:gd name="T22" fmla="*/ 166 w 166"/>
                <a:gd name="T23" fmla="*/ 8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161">
                  <a:moveTo>
                    <a:pt x="166" y="85"/>
                  </a:moveTo>
                  <a:lnTo>
                    <a:pt x="166" y="69"/>
                  </a:lnTo>
                  <a:lnTo>
                    <a:pt x="125" y="36"/>
                  </a:lnTo>
                  <a:lnTo>
                    <a:pt x="83" y="0"/>
                  </a:lnTo>
                  <a:lnTo>
                    <a:pt x="0" y="69"/>
                  </a:lnTo>
                  <a:lnTo>
                    <a:pt x="0" y="161"/>
                  </a:lnTo>
                  <a:lnTo>
                    <a:pt x="52" y="161"/>
                  </a:lnTo>
                  <a:lnTo>
                    <a:pt x="52" y="69"/>
                  </a:lnTo>
                  <a:lnTo>
                    <a:pt x="114" y="69"/>
                  </a:lnTo>
                  <a:lnTo>
                    <a:pt x="114" y="161"/>
                  </a:lnTo>
                  <a:lnTo>
                    <a:pt x="166" y="161"/>
                  </a:lnTo>
                  <a:lnTo>
                    <a:pt x="166" y="85"/>
                  </a:ln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7" name="Freeform 24"/>
            <p:cNvSpPr/>
            <p:nvPr/>
          </p:nvSpPr>
          <p:spPr bwMode="auto">
            <a:xfrm>
              <a:off x="9322422" y="1072507"/>
              <a:ext cx="216149" cy="109831"/>
            </a:xfrm>
            <a:custGeom>
              <a:avLst/>
              <a:gdLst>
                <a:gd name="T0" fmla="*/ 40 w 246"/>
                <a:gd name="T1" fmla="*/ 111 h 125"/>
                <a:gd name="T2" fmla="*/ 123 w 246"/>
                <a:gd name="T3" fmla="*/ 45 h 125"/>
                <a:gd name="T4" fmla="*/ 165 w 246"/>
                <a:gd name="T5" fmla="*/ 78 h 125"/>
                <a:gd name="T6" fmla="*/ 206 w 246"/>
                <a:gd name="T7" fmla="*/ 111 h 125"/>
                <a:gd name="T8" fmla="*/ 224 w 246"/>
                <a:gd name="T9" fmla="*/ 125 h 125"/>
                <a:gd name="T10" fmla="*/ 246 w 246"/>
                <a:gd name="T11" fmla="*/ 102 h 125"/>
                <a:gd name="T12" fmla="*/ 206 w 246"/>
                <a:gd name="T13" fmla="*/ 69 h 125"/>
                <a:gd name="T14" fmla="*/ 165 w 246"/>
                <a:gd name="T15" fmla="*/ 36 h 125"/>
                <a:gd name="T16" fmla="*/ 123 w 246"/>
                <a:gd name="T17" fmla="*/ 0 h 125"/>
                <a:gd name="T18" fmla="*/ 0 w 246"/>
                <a:gd name="T19" fmla="*/ 102 h 125"/>
                <a:gd name="T20" fmla="*/ 21 w 246"/>
                <a:gd name="T21" fmla="*/ 125 h 125"/>
                <a:gd name="T22" fmla="*/ 40 w 246"/>
                <a:gd name="T23"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25">
                  <a:moveTo>
                    <a:pt x="40" y="111"/>
                  </a:moveTo>
                  <a:lnTo>
                    <a:pt x="123" y="45"/>
                  </a:lnTo>
                  <a:lnTo>
                    <a:pt x="165" y="78"/>
                  </a:lnTo>
                  <a:lnTo>
                    <a:pt x="206" y="111"/>
                  </a:lnTo>
                  <a:lnTo>
                    <a:pt x="224" y="125"/>
                  </a:lnTo>
                  <a:lnTo>
                    <a:pt x="246" y="102"/>
                  </a:lnTo>
                  <a:lnTo>
                    <a:pt x="206" y="69"/>
                  </a:lnTo>
                  <a:lnTo>
                    <a:pt x="165" y="36"/>
                  </a:lnTo>
                  <a:lnTo>
                    <a:pt x="123" y="0"/>
                  </a:lnTo>
                  <a:lnTo>
                    <a:pt x="0" y="102"/>
                  </a:lnTo>
                  <a:lnTo>
                    <a:pt x="21" y="125"/>
                  </a:lnTo>
                  <a:lnTo>
                    <a:pt x="40" y="111"/>
                  </a:ln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8" name="Freeform 25"/>
          <p:cNvSpPr/>
          <p:nvPr/>
        </p:nvSpPr>
        <p:spPr bwMode="auto">
          <a:xfrm>
            <a:off x="7984608" y="2172092"/>
            <a:ext cx="545867" cy="191335"/>
          </a:xfrm>
          <a:custGeom>
            <a:avLst/>
            <a:gdLst>
              <a:gd name="T0" fmla="*/ 250 w 328"/>
              <a:gd name="T1" fmla="*/ 65 h 115"/>
              <a:gd name="T2" fmla="*/ 274 w 328"/>
              <a:gd name="T3" fmla="*/ 115 h 115"/>
              <a:gd name="T4" fmla="*/ 165 w 328"/>
              <a:gd name="T5" fmla="*/ 65 h 115"/>
              <a:gd name="T6" fmla="*/ 24 w 328"/>
              <a:gd name="T7" fmla="*/ 33 h 115"/>
              <a:gd name="T8" fmla="*/ 122 w 328"/>
              <a:gd name="T9" fmla="*/ 0 h 115"/>
              <a:gd name="T10" fmla="*/ 308 w 328"/>
              <a:gd name="T11" fmla="*/ 33 h 115"/>
              <a:gd name="T12" fmla="*/ 250 w 328"/>
              <a:gd name="T13" fmla="*/ 65 h 115"/>
            </a:gdLst>
            <a:ahLst/>
            <a:cxnLst>
              <a:cxn ang="0">
                <a:pos x="T0" y="T1"/>
              </a:cxn>
              <a:cxn ang="0">
                <a:pos x="T2" y="T3"/>
              </a:cxn>
              <a:cxn ang="0">
                <a:pos x="T4" y="T5"/>
              </a:cxn>
              <a:cxn ang="0">
                <a:pos x="T6" y="T7"/>
              </a:cxn>
              <a:cxn ang="0">
                <a:pos x="T8" y="T9"/>
              </a:cxn>
              <a:cxn ang="0">
                <a:pos x="T10" y="T11"/>
              </a:cxn>
              <a:cxn ang="0">
                <a:pos x="T12" y="T13"/>
              </a:cxn>
            </a:cxnLst>
            <a:rect l="0" t="0" r="r" b="b"/>
            <a:pathLst>
              <a:path w="328" h="115">
                <a:moveTo>
                  <a:pt x="250" y="65"/>
                </a:moveTo>
                <a:cubicBezTo>
                  <a:pt x="274" y="115"/>
                  <a:pt x="274" y="115"/>
                  <a:pt x="274" y="115"/>
                </a:cubicBezTo>
                <a:cubicBezTo>
                  <a:pt x="165" y="65"/>
                  <a:pt x="165" y="65"/>
                  <a:pt x="165" y="65"/>
                </a:cubicBezTo>
                <a:cubicBezTo>
                  <a:pt x="102" y="61"/>
                  <a:pt x="44" y="48"/>
                  <a:pt x="24" y="33"/>
                </a:cubicBezTo>
                <a:cubicBezTo>
                  <a:pt x="0" y="15"/>
                  <a:pt x="44" y="0"/>
                  <a:pt x="122" y="0"/>
                </a:cubicBezTo>
                <a:cubicBezTo>
                  <a:pt x="201" y="0"/>
                  <a:pt x="284" y="15"/>
                  <a:pt x="308" y="33"/>
                </a:cubicBezTo>
                <a:cubicBezTo>
                  <a:pt x="328" y="48"/>
                  <a:pt x="302" y="61"/>
                  <a:pt x="250" y="65"/>
                </a:cubicBezTo>
                <a:close/>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19" name="Group 13"/>
          <p:cNvGrpSpPr/>
          <p:nvPr/>
        </p:nvGrpSpPr>
        <p:grpSpPr>
          <a:xfrm>
            <a:off x="7823521" y="2364838"/>
            <a:ext cx="161087" cy="135054"/>
            <a:chOff x="8297910" y="1608487"/>
            <a:chExt cx="201212" cy="168694"/>
          </a:xfrm>
        </p:grpSpPr>
        <p:sp>
          <p:nvSpPr>
            <p:cNvPr id="20" name="Freeform 29"/>
            <p:cNvSpPr/>
            <p:nvPr/>
          </p:nvSpPr>
          <p:spPr bwMode="auto">
            <a:xfrm>
              <a:off x="8297910" y="1725340"/>
              <a:ext cx="201212" cy="51841"/>
            </a:xfrm>
            <a:custGeom>
              <a:avLst/>
              <a:gdLst>
                <a:gd name="T0" fmla="*/ 149 w 229"/>
                <a:gd name="T1" fmla="*/ 31 h 59"/>
                <a:gd name="T2" fmla="*/ 78 w 229"/>
                <a:gd name="T3" fmla="*/ 31 h 59"/>
                <a:gd name="T4" fmla="*/ 78 w 229"/>
                <a:gd name="T5" fmla="*/ 0 h 59"/>
                <a:gd name="T6" fmla="*/ 0 w 229"/>
                <a:gd name="T7" fmla="*/ 0 h 59"/>
                <a:gd name="T8" fmla="*/ 0 w 229"/>
                <a:gd name="T9" fmla="*/ 59 h 59"/>
                <a:gd name="T10" fmla="*/ 229 w 229"/>
                <a:gd name="T11" fmla="*/ 59 h 59"/>
                <a:gd name="T12" fmla="*/ 229 w 229"/>
                <a:gd name="T13" fmla="*/ 0 h 59"/>
                <a:gd name="T14" fmla="*/ 149 w 229"/>
                <a:gd name="T15" fmla="*/ 0 h 59"/>
                <a:gd name="T16" fmla="*/ 149 w 2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59">
                  <a:moveTo>
                    <a:pt x="149" y="31"/>
                  </a:moveTo>
                  <a:lnTo>
                    <a:pt x="78" y="31"/>
                  </a:lnTo>
                  <a:lnTo>
                    <a:pt x="78" y="0"/>
                  </a:lnTo>
                  <a:lnTo>
                    <a:pt x="0" y="0"/>
                  </a:lnTo>
                  <a:lnTo>
                    <a:pt x="0" y="59"/>
                  </a:lnTo>
                  <a:lnTo>
                    <a:pt x="229" y="59"/>
                  </a:lnTo>
                  <a:lnTo>
                    <a:pt x="229" y="0"/>
                  </a:lnTo>
                  <a:lnTo>
                    <a:pt x="149" y="0"/>
                  </a:lnTo>
                  <a:lnTo>
                    <a:pt x="149" y="31"/>
                  </a:ln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Rectangle 30"/>
            <p:cNvSpPr>
              <a:spLocks noChangeArrowheads="1"/>
            </p:cNvSpPr>
            <p:nvPr/>
          </p:nvSpPr>
          <p:spPr bwMode="auto">
            <a:xfrm>
              <a:off x="8378746" y="1725340"/>
              <a:ext cx="37782" cy="16694"/>
            </a:xfrm>
            <a:prstGeom prst="rect">
              <a:avLst/>
            </a:prstGeom>
            <a:solidFill>
              <a:srgbClr val="6C79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2" name="Freeform 31"/>
            <p:cNvSpPr>
              <a:spLocks noEditPoints="1"/>
            </p:cNvSpPr>
            <p:nvPr/>
          </p:nvSpPr>
          <p:spPr bwMode="auto">
            <a:xfrm>
              <a:off x="8297910" y="1608487"/>
              <a:ext cx="201212" cy="106317"/>
            </a:xfrm>
            <a:custGeom>
              <a:avLst/>
              <a:gdLst>
                <a:gd name="T0" fmla="*/ 170 w 229"/>
                <a:gd name="T1" fmla="*/ 0 h 121"/>
                <a:gd name="T2" fmla="*/ 114 w 229"/>
                <a:gd name="T3" fmla="*/ 0 h 121"/>
                <a:gd name="T4" fmla="*/ 114 w 229"/>
                <a:gd name="T5" fmla="*/ 19 h 121"/>
                <a:gd name="T6" fmla="*/ 151 w 229"/>
                <a:gd name="T7" fmla="*/ 19 h 121"/>
                <a:gd name="T8" fmla="*/ 151 w 229"/>
                <a:gd name="T9" fmla="*/ 43 h 121"/>
                <a:gd name="T10" fmla="*/ 114 w 229"/>
                <a:gd name="T11" fmla="*/ 43 h 121"/>
                <a:gd name="T12" fmla="*/ 114 w 229"/>
                <a:gd name="T13" fmla="*/ 121 h 121"/>
                <a:gd name="T14" fmla="*/ 149 w 229"/>
                <a:gd name="T15" fmla="*/ 121 h 121"/>
                <a:gd name="T16" fmla="*/ 229 w 229"/>
                <a:gd name="T17" fmla="*/ 121 h 121"/>
                <a:gd name="T18" fmla="*/ 229 w 229"/>
                <a:gd name="T19" fmla="*/ 43 h 121"/>
                <a:gd name="T20" fmla="*/ 170 w 229"/>
                <a:gd name="T21" fmla="*/ 43 h 121"/>
                <a:gd name="T22" fmla="*/ 170 w 229"/>
                <a:gd name="T23" fmla="*/ 0 h 121"/>
                <a:gd name="T24" fmla="*/ 114 w 229"/>
                <a:gd name="T25" fmla="*/ 0 h 121"/>
                <a:gd name="T26" fmla="*/ 57 w 229"/>
                <a:gd name="T27" fmla="*/ 0 h 121"/>
                <a:gd name="T28" fmla="*/ 57 w 229"/>
                <a:gd name="T29" fmla="*/ 43 h 121"/>
                <a:gd name="T30" fmla="*/ 0 w 229"/>
                <a:gd name="T31" fmla="*/ 43 h 121"/>
                <a:gd name="T32" fmla="*/ 0 w 229"/>
                <a:gd name="T33" fmla="*/ 121 h 121"/>
                <a:gd name="T34" fmla="*/ 78 w 229"/>
                <a:gd name="T35" fmla="*/ 121 h 121"/>
                <a:gd name="T36" fmla="*/ 114 w 229"/>
                <a:gd name="T37" fmla="*/ 121 h 121"/>
                <a:gd name="T38" fmla="*/ 114 w 229"/>
                <a:gd name="T39" fmla="*/ 43 h 121"/>
                <a:gd name="T40" fmla="*/ 78 w 229"/>
                <a:gd name="T41" fmla="*/ 43 h 121"/>
                <a:gd name="T42" fmla="*/ 78 w 229"/>
                <a:gd name="T43" fmla="*/ 43 h 121"/>
                <a:gd name="T44" fmla="*/ 78 w 229"/>
                <a:gd name="T45" fmla="*/ 19 h 121"/>
                <a:gd name="T46" fmla="*/ 114 w 229"/>
                <a:gd name="T47" fmla="*/ 19 h 121"/>
                <a:gd name="T48" fmla="*/ 114 w 229"/>
                <a:gd name="T4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9" h="121">
                  <a:moveTo>
                    <a:pt x="170" y="0"/>
                  </a:moveTo>
                  <a:lnTo>
                    <a:pt x="114" y="0"/>
                  </a:lnTo>
                  <a:lnTo>
                    <a:pt x="114" y="19"/>
                  </a:lnTo>
                  <a:lnTo>
                    <a:pt x="151" y="19"/>
                  </a:lnTo>
                  <a:lnTo>
                    <a:pt x="151" y="43"/>
                  </a:lnTo>
                  <a:lnTo>
                    <a:pt x="114" y="43"/>
                  </a:lnTo>
                  <a:lnTo>
                    <a:pt x="114" y="121"/>
                  </a:lnTo>
                  <a:lnTo>
                    <a:pt x="149" y="121"/>
                  </a:lnTo>
                  <a:lnTo>
                    <a:pt x="229" y="121"/>
                  </a:lnTo>
                  <a:lnTo>
                    <a:pt x="229" y="43"/>
                  </a:lnTo>
                  <a:lnTo>
                    <a:pt x="170" y="43"/>
                  </a:lnTo>
                  <a:lnTo>
                    <a:pt x="170" y="0"/>
                  </a:lnTo>
                  <a:close/>
                  <a:moveTo>
                    <a:pt x="114" y="0"/>
                  </a:moveTo>
                  <a:lnTo>
                    <a:pt x="57" y="0"/>
                  </a:lnTo>
                  <a:lnTo>
                    <a:pt x="57" y="43"/>
                  </a:lnTo>
                  <a:lnTo>
                    <a:pt x="0" y="43"/>
                  </a:lnTo>
                  <a:lnTo>
                    <a:pt x="0" y="121"/>
                  </a:lnTo>
                  <a:lnTo>
                    <a:pt x="78" y="121"/>
                  </a:lnTo>
                  <a:lnTo>
                    <a:pt x="114" y="121"/>
                  </a:lnTo>
                  <a:lnTo>
                    <a:pt x="114" y="43"/>
                  </a:lnTo>
                  <a:lnTo>
                    <a:pt x="78" y="43"/>
                  </a:lnTo>
                  <a:lnTo>
                    <a:pt x="78" y="43"/>
                  </a:lnTo>
                  <a:lnTo>
                    <a:pt x="78" y="19"/>
                  </a:lnTo>
                  <a:lnTo>
                    <a:pt x="114" y="19"/>
                  </a:lnTo>
                  <a:lnTo>
                    <a:pt x="114" y="0"/>
                  </a:ln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3" name="Freeform 32"/>
          <p:cNvSpPr/>
          <p:nvPr/>
        </p:nvSpPr>
        <p:spPr bwMode="auto">
          <a:xfrm>
            <a:off x="7073657" y="2536472"/>
            <a:ext cx="732981" cy="301071"/>
          </a:xfrm>
          <a:custGeom>
            <a:avLst/>
            <a:gdLst>
              <a:gd name="T0" fmla="*/ 333 w 441"/>
              <a:gd name="T1" fmla="*/ 102 h 181"/>
              <a:gd name="T2" fmla="*/ 356 w 441"/>
              <a:gd name="T3" fmla="*/ 181 h 181"/>
              <a:gd name="T4" fmla="*/ 217 w 441"/>
              <a:gd name="T5" fmla="*/ 102 h 181"/>
              <a:gd name="T6" fmla="*/ 30 w 441"/>
              <a:gd name="T7" fmla="*/ 52 h 181"/>
              <a:gd name="T8" fmla="*/ 170 w 441"/>
              <a:gd name="T9" fmla="*/ 0 h 181"/>
              <a:gd name="T10" fmla="*/ 417 w 441"/>
              <a:gd name="T11" fmla="*/ 52 h 181"/>
              <a:gd name="T12" fmla="*/ 333 w 441"/>
              <a:gd name="T13" fmla="*/ 102 h 181"/>
            </a:gdLst>
            <a:ahLst/>
            <a:cxnLst>
              <a:cxn ang="0">
                <a:pos x="T0" y="T1"/>
              </a:cxn>
              <a:cxn ang="0">
                <a:pos x="T2" y="T3"/>
              </a:cxn>
              <a:cxn ang="0">
                <a:pos x="T4" y="T5"/>
              </a:cxn>
              <a:cxn ang="0">
                <a:pos x="T6" y="T7"/>
              </a:cxn>
              <a:cxn ang="0">
                <a:pos x="T8" y="T9"/>
              </a:cxn>
              <a:cxn ang="0">
                <a:pos x="T10" y="T11"/>
              </a:cxn>
              <a:cxn ang="0">
                <a:pos x="T12" y="T13"/>
              </a:cxn>
            </a:cxnLst>
            <a:rect l="0" t="0" r="r" b="b"/>
            <a:pathLst>
              <a:path w="441" h="181">
                <a:moveTo>
                  <a:pt x="333" y="102"/>
                </a:moveTo>
                <a:cubicBezTo>
                  <a:pt x="356" y="181"/>
                  <a:pt x="356" y="181"/>
                  <a:pt x="356" y="181"/>
                </a:cubicBezTo>
                <a:cubicBezTo>
                  <a:pt x="217" y="102"/>
                  <a:pt x="217" y="102"/>
                  <a:pt x="217" y="102"/>
                </a:cubicBezTo>
                <a:cubicBezTo>
                  <a:pt x="132" y="95"/>
                  <a:pt x="54" y="76"/>
                  <a:pt x="30" y="52"/>
                </a:cubicBezTo>
                <a:cubicBezTo>
                  <a:pt x="0" y="23"/>
                  <a:pt x="63" y="0"/>
                  <a:pt x="170" y="0"/>
                </a:cubicBezTo>
                <a:cubicBezTo>
                  <a:pt x="277" y="0"/>
                  <a:pt x="387" y="23"/>
                  <a:pt x="417" y="52"/>
                </a:cubicBezTo>
                <a:cubicBezTo>
                  <a:pt x="441" y="76"/>
                  <a:pt x="405" y="95"/>
                  <a:pt x="333" y="102"/>
                </a:cubicBezTo>
                <a:close/>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36"/>
          <p:cNvSpPr/>
          <p:nvPr/>
        </p:nvSpPr>
        <p:spPr bwMode="auto">
          <a:xfrm>
            <a:off x="6060708" y="3098519"/>
            <a:ext cx="879296" cy="339760"/>
          </a:xfrm>
          <a:custGeom>
            <a:avLst/>
            <a:gdLst>
              <a:gd name="T0" fmla="*/ 393 w 529"/>
              <a:gd name="T1" fmla="*/ 116 h 204"/>
              <a:gd name="T2" fmla="*/ 408 w 529"/>
              <a:gd name="T3" fmla="*/ 204 h 204"/>
              <a:gd name="T4" fmla="*/ 251 w 529"/>
              <a:gd name="T5" fmla="*/ 116 h 204"/>
              <a:gd name="T6" fmla="*/ 31 w 529"/>
              <a:gd name="T7" fmla="*/ 59 h 204"/>
              <a:gd name="T8" fmla="*/ 210 w 529"/>
              <a:gd name="T9" fmla="*/ 0 h 204"/>
              <a:gd name="T10" fmla="*/ 503 w 529"/>
              <a:gd name="T11" fmla="*/ 59 h 204"/>
              <a:gd name="T12" fmla="*/ 393 w 529"/>
              <a:gd name="T13" fmla="*/ 116 h 204"/>
            </a:gdLst>
            <a:ahLst/>
            <a:cxnLst>
              <a:cxn ang="0">
                <a:pos x="T0" y="T1"/>
              </a:cxn>
              <a:cxn ang="0">
                <a:pos x="T2" y="T3"/>
              </a:cxn>
              <a:cxn ang="0">
                <a:pos x="T4" y="T5"/>
              </a:cxn>
              <a:cxn ang="0">
                <a:pos x="T6" y="T7"/>
              </a:cxn>
              <a:cxn ang="0">
                <a:pos x="T8" y="T9"/>
              </a:cxn>
              <a:cxn ang="0">
                <a:pos x="T10" y="T11"/>
              </a:cxn>
              <a:cxn ang="0">
                <a:pos x="T12" y="T13"/>
              </a:cxn>
            </a:cxnLst>
            <a:rect l="0" t="0" r="r" b="b"/>
            <a:pathLst>
              <a:path w="529" h="204">
                <a:moveTo>
                  <a:pt x="393" y="116"/>
                </a:moveTo>
                <a:cubicBezTo>
                  <a:pt x="408" y="204"/>
                  <a:pt x="408" y="204"/>
                  <a:pt x="408" y="204"/>
                </a:cubicBezTo>
                <a:cubicBezTo>
                  <a:pt x="251" y="116"/>
                  <a:pt x="251" y="116"/>
                  <a:pt x="251" y="116"/>
                </a:cubicBezTo>
                <a:cubicBezTo>
                  <a:pt x="148" y="108"/>
                  <a:pt x="57" y="86"/>
                  <a:pt x="31" y="59"/>
                </a:cubicBezTo>
                <a:cubicBezTo>
                  <a:pt x="0" y="27"/>
                  <a:pt x="80" y="0"/>
                  <a:pt x="210" y="0"/>
                </a:cubicBezTo>
                <a:cubicBezTo>
                  <a:pt x="340" y="0"/>
                  <a:pt x="472" y="27"/>
                  <a:pt x="503" y="59"/>
                </a:cubicBezTo>
                <a:cubicBezTo>
                  <a:pt x="529" y="86"/>
                  <a:pt x="481" y="108"/>
                  <a:pt x="393" y="116"/>
                </a:cubicBezTo>
                <a:close/>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2"/>
              </a:solidFill>
            </a:endParaRPr>
          </a:p>
        </p:txBody>
      </p:sp>
      <p:sp>
        <p:nvSpPr>
          <p:cNvPr id="25" name="Freeform 40"/>
          <p:cNvSpPr>
            <a:spLocks noEditPoints="1"/>
          </p:cNvSpPr>
          <p:nvPr/>
        </p:nvSpPr>
        <p:spPr bwMode="auto">
          <a:xfrm>
            <a:off x="6897094" y="2841061"/>
            <a:ext cx="146315" cy="147721"/>
          </a:xfrm>
          <a:custGeom>
            <a:avLst/>
            <a:gdLst>
              <a:gd name="T0" fmla="*/ 66 w 88"/>
              <a:gd name="T1" fmla="*/ 83 h 89"/>
              <a:gd name="T2" fmla="*/ 82 w 88"/>
              <a:gd name="T3" fmla="*/ 67 h 89"/>
              <a:gd name="T4" fmla="*/ 87 w 88"/>
              <a:gd name="T5" fmla="*/ 53 h 89"/>
              <a:gd name="T6" fmla="*/ 87 w 88"/>
              <a:gd name="T7" fmla="*/ 36 h 89"/>
              <a:gd name="T8" fmla="*/ 82 w 88"/>
              <a:gd name="T9" fmla="*/ 22 h 89"/>
              <a:gd name="T10" fmla="*/ 66 w 88"/>
              <a:gd name="T11" fmla="*/ 6 h 89"/>
              <a:gd name="T12" fmla="*/ 60 w 88"/>
              <a:gd name="T13" fmla="*/ 3 h 89"/>
              <a:gd name="T14" fmla="*/ 47 w 88"/>
              <a:gd name="T15" fmla="*/ 0 h 89"/>
              <a:gd name="T16" fmla="*/ 49 w 88"/>
              <a:gd name="T17" fmla="*/ 5 h 89"/>
              <a:gd name="T18" fmla="*/ 54 w 88"/>
              <a:gd name="T19" fmla="*/ 5 h 89"/>
              <a:gd name="T20" fmla="*/ 59 w 88"/>
              <a:gd name="T21" fmla="*/ 6 h 89"/>
              <a:gd name="T22" fmla="*/ 58 w 88"/>
              <a:gd name="T23" fmla="*/ 7 h 89"/>
              <a:gd name="T24" fmla="*/ 51 w 88"/>
              <a:gd name="T25" fmla="*/ 10 h 89"/>
              <a:gd name="T26" fmla="*/ 52 w 88"/>
              <a:gd name="T27" fmla="*/ 14 h 89"/>
              <a:gd name="T28" fmla="*/ 56 w 88"/>
              <a:gd name="T29" fmla="*/ 17 h 89"/>
              <a:gd name="T30" fmla="*/ 62 w 88"/>
              <a:gd name="T31" fmla="*/ 9 h 89"/>
              <a:gd name="T32" fmla="*/ 67 w 88"/>
              <a:gd name="T33" fmla="*/ 10 h 89"/>
              <a:gd name="T34" fmla="*/ 71 w 88"/>
              <a:gd name="T35" fmla="*/ 12 h 89"/>
              <a:gd name="T36" fmla="*/ 73 w 88"/>
              <a:gd name="T37" fmla="*/ 18 h 89"/>
              <a:gd name="T38" fmla="*/ 71 w 88"/>
              <a:gd name="T39" fmla="*/ 21 h 89"/>
              <a:gd name="T40" fmla="*/ 69 w 88"/>
              <a:gd name="T41" fmla="*/ 19 h 89"/>
              <a:gd name="T42" fmla="*/ 63 w 88"/>
              <a:gd name="T43" fmla="*/ 20 h 89"/>
              <a:gd name="T44" fmla="*/ 67 w 88"/>
              <a:gd name="T45" fmla="*/ 22 h 89"/>
              <a:gd name="T46" fmla="*/ 58 w 88"/>
              <a:gd name="T47" fmla="*/ 26 h 89"/>
              <a:gd name="T48" fmla="*/ 53 w 88"/>
              <a:gd name="T49" fmla="*/ 29 h 89"/>
              <a:gd name="T50" fmla="*/ 48 w 88"/>
              <a:gd name="T51" fmla="*/ 34 h 89"/>
              <a:gd name="T52" fmla="*/ 51 w 88"/>
              <a:gd name="T53" fmla="*/ 53 h 89"/>
              <a:gd name="T54" fmla="*/ 56 w 88"/>
              <a:gd name="T55" fmla="*/ 54 h 89"/>
              <a:gd name="T56" fmla="*/ 61 w 88"/>
              <a:gd name="T57" fmla="*/ 56 h 89"/>
              <a:gd name="T58" fmla="*/ 69 w 88"/>
              <a:gd name="T59" fmla="*/ 60 h 89"/>
              <a:gd name="T60" fmla="*/ 73 w 88"/>
              <a:gd name="T61" fmla="*/ 64 h 89"/>
              <a:gd name="T62" fmla="*/ 80 w 88"/>
              <a:gd name="T63" fmla="*/ 67 h 89"/>
              <a:gd name="T64" fmla="*/ 50 w 88"/>
              <a:gd name="T65" fmla="*/ 78 h 89"/>
              <a:gd name="T66" fmla="*/ 0 w 88"/>
              <a:gd name="T67" fmla="*/ 38 h 89"/>
              <a:gd name="T68" fmla="*/ 1 w 88"/>
              <a:gd name="T69" fmla="*/ 56 h 89"/>
              <a:gd name="T70" fmla="*/ 9 w 88"/>
              <a:gd name="T71" fmla="*/ 72 h 89"/>
              <a:gd name="T72" fmla="*/ 28 w 88"/>
              <a:gd name="T73" fmla="*/ 86 h 89"/>
              <a:gd name="T74" fmla="*/ 45 w 88"/>
              <a:gd name="T75" fmla="*/ 71 h 89"/>
              <a:gd name="T76" fmla="*/ 43 w 88"/>
              <a:gd name="T77" fmla="*/ 63 h 89"/>
              <a:gd name="T78" fmla="*/ 45 w 88"/>
              <a:gd name="T79" fmla="*/ 57 h 89"/>
              <a:gd name="T80" fmla="*/ 40 w 88"/>
              <a:gd name="T81" fmla="*/ 55 h 89"/>
              <a:gd name="T82" fmla="*/ 34 w 88"/>
              <a:gd name="T83" fmla="*/ 51 h 89"/>
              <a:gd name="T84" fmla="*/ 25 w 88"/>
              <a:gd name="T85" fmla="*/ 47 h 89"/>
              <a:gd name="T86" fmla="*/ 21 w 88"/>
              <a:gd name="T87" fmla="*/ 40 h 89"/>
              <a:gd name="T88" fmla="*/ 19 w 88"/>
              <a:gd name="T89" fmla="*/ 39 h 89"/>
              <a:gd name="T90" fmla="*/ 19 w 88"/>
              <a:gd name="T91" fmla="*/ 40 h 89"/>
              <a:gd name="T92" fmla="*/ 16 w 88"/>
              <a:gd name="T93" fmla="*/ 33 h 89"/>
              <a:gd name="T94" fmla="*/ 16 w 88"/>
              <a:gd name="T95" fmla="*/ 26 h 89"/>
              <a:gd name="T96" fmla="*/ 19 w 88"/>
              <a:gd name="T97" fmla="*/ 18 h 89"/>
              <a:gd name="T98" fmla="*/ 18 w 88"/>
              <a:gd name="T99" fmla="*/ 13 h 89"/>
              <a:gd name="T100" fmla="*/ 39 w 88"/>
              <a:gd name="T101" fmla="*/ 3 h 89"/>
              <a:gd name="T102" fmla="*/ 47 w 88"/>
              <a:gd name="T103" fmla="*/ 0 h 89"/>
              <a:gd name="T104" fmla="*/ 27 w 88"/>
              <a:gd name="T105" fmla="*/ 3 h 89"/>
              <a:gd name="T106" fmla="*/ 13 w 88"/>
              <a:gd name="T107" fmla="*/ 13 h 89"/>
              <a:gd name="T108" fmla="*/ 3 w 88"/>
              <a:gd name="T109" fmla="*/ 28 h 89"/>
              <a:gd name="T110" fmla="*/ 47 w 88"/>
              <a:gd name="T111" fmla="*/ 56 h 89"/>
              <a:gd name="T112" fmla="*/ 40 w 88"/>
              <a:gd name="T113" fmla="*/ 49 h 89"/>
              <a:gd name="T114" fmla="*/ 39 w 88"/>
              <a:gd name="T115" fmla="*/ 45 h 89"/>
              <a:gd name="T116" fmla="*/ 31 w 88"/>
              <a:gd name="T117" fmla="*/ 46 h 89"/>
              <a:gd name="T118" fmla="*/ 35 w 88"/>
              <a:gd name="T119" fmla="*/ 37 h 89"/>
              <a:gd name="T120" fmla="*/ 43 w 88"/>
              <a:gd name="T121" fmla="*/ 37 h 89"/>
              <a:gd name="T122" fmla="*/ 46 w 88"/>
              <a:gd name="T123"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89">
                <a:moveTo>
                  <a:pt x="47" y="89"/>
                </a:moveTo>
                <a:cubicBezTo>
                  <a:pt x="49" y="89"/>
                  <a:pt x="52" y="88"/>
                  <a:pt x="54" y="88"/>
                </a:cubicBezTo>
                <a:cubicBezTo>
                  <a:pt x="55" y="87"/>
                  <a:pt x="57" y="87"/>
                  <a:pt x="58" y="86"/>
                </a:cubicBezTo>
                <a:cubicBezTo>
                  <a:pt x="59" y="86"/>
                  <a:pt x="59" y="86"/>
                  <a:pt x="60" y="86"/>
                </a:cubicBezTo>
                <a:cubicBezTo>
                  <a:pt x="61" y="85"/>
                  <a:pt x="63" y="85"/>
                  <a:pt x="64" y="84"/>
                </a:cubicBezTo>
                <a:cubicBezTo>
                  <a:pt x="65" y="84"/>
                  <a:pt x="65" y="83"/>
                  <a:pt x="66" y="83"/>
                </a:cubicBezTo>
                <a:cubicBezTo>
                  <a:pt x="69" y="81"/>
                  <a:pt x="71" y="79"/>
                  <a:pt x="74" y="77"/>
                </a:cubicBezTo>
                <a:cubicBezTo>
                  <a:pt x="74" y="77"/>
                  <a:pt x="75" y="76"/>
                  <a:pt x="75" y="76"/>
                </a:cubicBezTo>
                <a:cubicBezTo>
                  <a:pt x="76" y="75"/>
                  <a:pt x="76" y="75"/>
                  <a:pt x="77" y="74"/>
                </a:cubicBezTo>
                <a:cubicBezTo>
                  <a:pt x="77" y="73"/>
                  <a:pt x="78" y="73"/>
                  <a:pt x="79" y="72"/>
                </a:cubicBezTo>
                <a:cubicBezTo>
                  <a:pt x="80" y="71"/>
                  <a:pt x="81" y="69"/>
                  <a:pt x="82" y="68"/>
                </a:cubicBezTo>
                <a:cubicBezTo>
                  <a:pt x="82" y="67"/>
                  <a:pt x="82" y="67"/>
                  <a:pt x="82" y="67"/>
                </a:cubicBezTo>
                <a:cubicBezTo>
                  <a:pt x="83" y="66"/>
                  <a:pt x="83" y="65"/>
                  <a:pt x="83" y="65"/>
                </a:cubicBezTo>
                <a:cubicBezTo>
                  <a:pt x="84" y="64"/>
                  <a:pt x="84" y="64"/>
                  <a:pt x="84" y="64"/>
                </a:cubicBezTo>
                <a:cubicBezTo>
                  <a:pt x="84" y="63"/>
                  <a:pt x="84" y="62"/>
                  <a:pt x="85" y="62"/>
                </a:cubicBezTo>
                <a:cubicBezTo>
                  <a:pt x="85" y="61"/>
                  <a:pt x="85" y="60"/>
                  <a:pt x="86" y="60"/>
                </a:cubicBezTo>
                <a:cubicBezTo>
                  <a:pt x="86" y="58"/>
                  <a:pt x="86" y="57"/>
                  <a:pt x="87" y="56"/>
                </a:cubicBezTo>
                <a:cubicBezTo>
                  <a:pt x="87" y="55"/>
                  <a:pt x="87" y="54"/>
                  <a:pt x="87" y="53"/>
                </a:cubicBezTo>
                <a:cubicBezTo>
                  <a:pt x="87" y="53"/>
                  <a:pt x="88" y="52"/>
                  <a:pt x="88" y="51"/>
                </a:cubicBezTo>
                <a:cubicBezTo>
                  <a:pt x="88" y="50"/>
                  <a:pt x="88" y="50"/>
                  <a:pt x="88" y="49"/>
                </a:cubicBezTo>
                <a:cubicBezTo>
                  <a:pt x="88" y="47"/>
                  <a:pt x="88" y="46"/>
                  <a:pt x="88" y="44"/>
                </a:cubicBezTo>
                <a:cubicBezTo>
                  <a:pt x="88" y="43"/>
                  <a:pt x="88" y="41"/>
                  <a:pt x="88" y="40"/>
                </a:cubicBezTo>
                <a:cubicBezTo>
                  <a:pt x="88" y="39"/>
                  <a:pt x="88" y="38"/>
                  <a:pt x="88" y="38"/>
                </a:cubicBezTo>
                <a:cubicBezTo>
                  <a:pt x="88" y="37"/>
                  <a:pt x="87" y="36"/>
                  <a:pt x="87" y="36"/>
                </a:cubicBezTo>
                <a:cubicBezTo>
                  <a:pt x="87" y="35"/>
                  <a:pt x="87" y="34"/>
                  <a:pt x="87" y="33"/>
                </a:cubicBezTo>
                <a:cubicBezTo>
                  <a:pt x="86" y="32"/>
                  <a:pt x="86" y="31"/>
                  <a:pt x="86" y="29"/>
                </a:cubicBezTo>
                <a:cubicBezTo>
                  <a:pt x="85" y="29"/>
                  <a:pt x="85" y="29"/>
                  <a:pt x="85" y="28"/>
                </a:cubicBezTo>
                <a:cubicBezTo>
                  <a:pt x="85" y="27"/>
                  <a:pt x="84" y="26"/>
                  <a:pt x="84" y="25"/>
                </a:cubicBezTo>
                <a:cubicBezTo>
                  <a:pt x="84" y="25"/>
                  <a:pt x="84" y="25"/>
                  <a:pt x="83" y="24"/>
                </a:cubicBezTo>
                <a:cubicBezTo>
                  <a:pt x="83" y="24"/>
                  <a:pt x="83" y="23"/>
                  <a:pt x="82" y="22"/>
                </a:cubicBezTo>
                <a:cubicBezTo>
                  <a:pt x="81" y="21"/>
                  <a:pt x="80" y="19"/>
                  <a:pt x="79" y="17"/>
                </a:cubicBezTo>
                <a:cubicBezTo>
                  <a:pt x="78" y="16"/>
                  <a:pt x="77" y="15"/>
                  <a:pt x="77" y="15"/>
                </a:cubicBezTo>
                <a:cubicBezTo>
                  <a:pt x="76" y="14"/>
                  <a:pt x="76" y="14"/>
                  <a:pt x="75" y="13"/>
                </a:cubicBezTo>
                <a:cubicBezTo>
                  <a:pt x="75" y="13"/>
                  <a:pt x="74" y="12"/>
                  <a:pt x="74" y="12"/>
                </a:cubicBezTo>
                <a:cubicBezTo>
                  <a:pt x="73" y="11"/>
                  <a:pt x="72" y="10"/>
                  <a:pt x="71" y="9"/>
                </a:cubicBezTo>
                <a:cubicBezTo>
                  <a:pt x="69" y="8"/>
                  <a:pt x="68" y="7"/>
                  <a:pt x="66" y="6"/>
                </a:cubicBezTo>
                <a:cubicBezTo>
                  <a:pt x="65" y="6"/>
                  <a:pt x="65" y="5"/>
                  <a:pt x="64" y="5"/>
                </a:cubicBezTo>
                <a:cubicBezTo>
                  <a:pt x="64" y="5"/>
                  <a:pt x="64" y="5"/>
                  <a:pt x="63" y="5"/>
                </a:cubicBezTo>
                <a:cubicBezTo>
                  <a:pt x="63" y="4"/>
                  <a:pt x="63" y="4"/>
                  <a:pt x="62" y="4"/>
                </a:cubicBezTo>
                <a:cubicBezTo>
                  <a:pt x="62" y="4"/>
                  <a:pt x="62" y="4"/>
                  <a:pt x="62" y="4"/>
                </a:cubicBezTo>
                <a:cubicBezTo>
                  <a:pt x="61" y="4"/>
                  <a:pt x="61" y="3"/>
                  <a:pt x="60" y="3"/>
                </a:cubicBezTo>
                <a:cubicBezTo>
                  <a:pt x="60" y="3"/>
                  <a:pt x="60" y="3"/>
                  <a:pt x="60" y="3"/>
                </a:cubicBezTo>
                <a:cubicBezTo>
                  <a:pt x="60" y="3"/>
                  <a:pt x="59" y="3"/>
                  <a:pt x="58" y="3"/>
                </a:cubicBezTo>
                <a:cubicBezTo>
                  <a:pt x="58" y="3"/>
                  <a:pt x="58" y="2"/>
                  <a:pt x="58" y="2"/>
                </a:cubicBezTo>
                <a:cubicBezTo>
                  <a:pt x="57" y="2"/>
                  <a:pt x="55" y="2"/>
                  <a:pt x="54" y="1"/>
                </a:cubicBezTo>
                <a:cubicBezTo>
                  <a:pt x="54" y="1"/>
                  <a:pt x="53" y="1"/>
                  <a:pt x="53" y="1"/>
                </a:cubicBezTo>
                <a:cubicBezTo>
                  <a:pt x="53" y="1"/>
                  <a:pt x="52" y="1"/>
                  <a:pt x="52" y="1"/>
                </a:cubicBezTo>
                <a:cubicBezTo>
                  <a:pt x="50" y="1"/>
                  <a:pt x="49" y="0"/>
                  <a:pt x="47" y="0"/>
                </a:cubicBezTo>
                <a:cubicBezTo>
                  <a:pt x="47" y="3"/>
                  <a:pt x="47" y="3"/>
                  <a:pt x="47" y="3"/>
                </a:cubicBezTo>
                <a:cubicBezTo>
                  <a:pt x="49" y="3"/>
                  <a:pt x="51" y="3"/>
                  <a:pt x="52" y="3"/>
                </a:cubicBezTo>
                <a:cubicBezTo>
                  <a:pt x="52" y="4"/>
                  <a:pt x="52" y="3"/>
                  <a:pt x="51" y="4"/>
                </a:cubicBezTo>
                <a:cubicBezTo>
                  <a:pt x="51" y="4"/>
                  <a:pt x="51" y="4"/>
                  <a:pt x="51" y="4"/>
                </a:cubicBezTo>
                <a:cubicBezTo>
                  <a:pt x="50" y="4"/>
                  <a:pt x="49" y="4"/>
                  <a:pt x="48" y="4"/>
                </a:cubicBezTo>
                <a:cubicBezTo>
                  <a:pt x="48" y="4"/>
                  <a:pt x="49" y="4"/>
                  <a:pt x="49" y="5"/>
                </a:cubicBezTo>
                <a:cubicBezTo>
                  <a:pt x="50" y="5"/>
                  <a:pt x="50" y="5"/>
                  <a:pt x="51" y="5"/>
                </a:cubicBezTo>
                <a:cubicBezTo>
                  <a:pt x="52" y="5"/>
                  <a:pt x="52" y="5"/>
                  <a:pt x="53" y="5"/>
                </a:cubicBezTo>
                <a:cubicBezTo>
                  <a:pt x="53" y="4"/>
                  <a:pt x="53" y="4"/>
                  <a:pt x="53" y="4"/>
                </a:cubicBezTo>
                <a:cubicBezTo>
                  <a:pt x="53" y="4"/>
                  <a:pt x="53" y="4"/>
                  <a:pt x="54" y="4"/>
                </a:cubicBezTo>
                <a:cubicBezTo>
                  <a:pt x="54" y="4"/>
                  <a:pt x="54" y="4"/>
                  <a:pt x="55" y="4"/>
                </a:cubicBezTo>
                <a:cubicBezTo>
                  <a:pt x="55" y="4"/>
                  <a:pt x="54" y="4"/>
                  <a:pt x="54" y="5"/>
                </a:cubicBezTo>
                <a:cubicBezTo>
                  <a:pt x="55" y="5"/>
                  <a:pt x="55" y="5"/>
                  <a:pt x="56" y="4"/>
                </a:cubicBezTo>
                <a:cubicBezTo>
                  <a:pt x="56" y="4"/>
                  <a:pt x="56" y="4"/>
                  <a:pt x="56" y="4"/>
                </a:cubicBezTo>
                <a:cubicBezTo>
                  <a:pt x="57" y="4"/>
                  <a:pt x="57" y="5"/>
                  <a:pt x="58" y="5"/>
                </a:cubicBezTo>
                <a:cubicBezTo>
                  <a:pt x="59" y="5"/>
                  <a:pt x="60" y="6"/>
                  <a:pt x="61" y="6"/>
                </a:cubicBezTo>
                <a:cubicBezTo>
                  <a:pt x="61" y="6"/>
                  <a:pt x="60" y="6"/>
                  <a:pt x="60" y="6"/>
                </a:cubicBezTo>
                <a:cubicBezTo>
                  <a:pt x="60" y="6"/>
                  <a:pt x="60" y="6"/>
                  <a:pt x="59" y="6"/>
                </a:cubicBezTo>
                <a:cubicBezTo>
                  <a:pt x="59" y="6"/>
                  <a:pt x="60" y="7"/>
                  <a:pt x="60" y="7"/>
                </a:cubicBezTo>
                <a:cubicBezTo>
                  <a:pt x="61" y="7"/>
                  <a:pt x="61" y="7"/>
                  <a:pt x="61" y="8"/>
                </a:cubicBezTo>
                <a:cubicBezTo>
                  <a:pt x="61" y="9"/>
                  <a:pt x="60" y="8"/>
                  <a:pt x="60" y="8"/>
                </a:cubicBezTo>
                <a:cubicBezTo>
                  <a:pt x="59" y="8"/>
                  <a:pt x="58" y="9"/>
                  <a:pt x="57" y="8"/>
                </a:cubicBezTo>
                <a:cubicBezTo>
                  <a:pt x="57" y="7"/>
                  <a:pt x="58" y="7"/>
                  <a:pt x="58" y="7"/>
                </a:cubicBezTo>
                <a:cubicBezTo>
                  <a:pt x="58" y="7"/>
                  <a:pt x="58" y="7"/>
                  <a:pt x="58" y="7"/>
                </a:cubicBezTo>
                <a:cubicBezTo>
                  <a:pt x="58" y="7"/>
                  <a:pt x="57" y="7"/>
                  <a:pt x="57" y="7"/>
                </a:cubicBezTo>
                <a:cubicBezTo>
                  <a:pt x="57" y="7"/>
                  <a:pt x="57" y="8"/>
                  <a:pt x="56" y="8"/>
                </a:cubicBezTo>
                <a:cubicBezTo>
                  <a:pt x="56" y="8"/>
                  <a:pt x="56" y="8"/>
                  <a:pt x="55" y="8"/>
                </a:cubicBezTo>
                <a:cubicBezTo>
                  <a:pt x="55" y="8"/>
                  <a:pt x="54" y="8"/>
                  <a:pt x="54" y="9"/>
                </a:cubicBezTo>
                <a:cubicBezTo>
                  <a:pt x="53" y="9"/>
                  <a:pt x="53" y="9"/>
                  <a:pt x="53" y="9"/>
                </a:cubicBezTo>
                <a:cubicBezTo>
                  <a:pt x="52" y="9"/>
                  <a:pt x="52" y="9"/>
                  <a:pt x="51" y="10"/>
                </a:cubicBezTo>
                <a:cubicBezTo>
                  <a:pt x="50" y="10"/>
                  <a:pt x="50" y="10"/>
                  <a:pt x="49" y="11"/>
                </a:cubicBezTo>
                <a:cubicBezTo>
                  <a:pt x="49" y="11"/>
                  <a:pt x="49" y="11"/>
                  <a:pt x="49" y="12"/>
                </a:cubicBezTo>
                <a:cubicBezTo>
                  <a:pt x="49" y="12"/>
                  <a:pt x="49" y="12"/>
                  <a:pt x="49" y="12"/>
                </a:cubicBezTo>
                <a:cubicBezTo>
                  <a:pt x="49" y="13"/>
                  <a:pt x="49" y="13"/>
                  <a:pt x="49" y="13"/>
                </a:cubicBezTo>
                <a:cubicBezTo>
                  <a:pt x="49" y="13"/>
                  <a:pt x="50" y="13"/>
                  <a:pt x="50" y="13"/>
                </a:cubicBezTo>
                <a:cubicBezTo>
                  <a:pt x="51" y="13"/>
                  <a:pt x="51" y="14"/>
                  <a:pt x="52" y="14"/>
                </a:cubicBezTo>
                <a:cubicBezTo>
                  <a:pt x="52" y="14"/>
                  <a:pt x="53" y="15"/>
                  <a:pt x="53" y="15"/>
                </a:cubicBezTo>
                <a:cubicBezTo>
                  <a:pt x="54" y="15"/>
                  <a:pt x="55" y="15"/>
                  <a:pt x="55" y="15"/>
                </a:cubicBezTo>
                <a:cubicBezTo>
                  <a:pt x="55" y="16"/>
                  <a:pt x="54" y="16"/>
                  <a:pt x="54" y="16"/>
                </a:cubicBezTo>
                <a:cubicBezTo>
                  <a:pt x="55" y="17"/>
                  <a:pt x="54" y="17"/>
                  <a:pt x="54" y="17"/>
                </a:cubicBezTo>
                <a:cubicBezTo>
                  <a:pt x="54" y="18"/>
                  <a:pt x="54" y="18"/>
                  <a:pt x="55" y="18"/>
                </a:cubicBezTo>
                <a:cubicBezTo>
                  <a:pt x="55" y="18"/>
                  <a:pt x="56" y="18"/>
                  <a:pt x="56" y="17"/>
                </a:cubicBezTo>
                <a:cubicBezTo>
                  <a:pt x="56" y="17"/>
                  <a:pt x="56" y="16"/>
                  <a:pt x="57" y="15"/>
                </a:cubicBezTo>
                <a:cubicBezTo>
                  <a:pt x="59" y="15"/>
                  <a:pt x="61" y="14"/>
                  <a:pt x="61" y="12"/>
                </a:cubicBezTo>
                <a:cubicBezTo>
                  <a:pt x="61" y="12"/>
                  <a:pt x="61" y="12"/>
                  <a:pt x="61" y="11"/>
                </a:cubicBezTo>
                <a:cubicBezTo>
                  <a:pt x="61" y="11"/>
                  <a:pt x="61" y="11"/>
                  <a:pt x="61" y="10"/>
                </a:cubicBezTo>
                <a:cubicBezTo>
                  <a:pt x="61" y="10"/>
                  <a:pt x="62" y="10"/>
                  <a:pt x="62" y="10"/>
                </a:cubicBezTo>
                <a:cubicBezTo>
                  <a:pt x="62" y="9"/>
                  <a:pt x="62" y="9"/>
                  <a:pt x="62" y="9"/>
                </a:cubicBezTo>
                <a:cubicBezTo>
                  <a:pt x="62" y="9"/>
                  <a:pt x="62" y="9"/>
                  <a:pt x="62" y="9"/>
                </a:cubicBezTo>
                <a:cubicBezTo>
                  <a:pt x="63" y="9"/>
                  <a:pt x="63" y="9"/>
                  <a:pt x="63" y="9"/>
                </a:cubicBezTo>
                <a:cubicBezTo>
                  <a:pt x="63" y="9"/>
                  <a:pt x="64" y="9"/>
                  <a:pt x="64" y="9"/>
                </a:cubicBezTo>
                <a:cubicBezTo>
                  <a:pt x="65" y="9"/>
                  <a:pt x="65" y="9"/>
                  <a:pt x="65" y="9"/>
                </a:cubicBezTo>
                <a:cubicBezTo>
                  <a:pt x="66" y="9"/>
                  <a:pt x="66" y="10"/>
                  <a:pt x="66" y="10"/>
                </a:cubicBezTo>
                <a:cubicBezTo>
                  <a:pt x="66" y="10"/>
                  <a:pt x="67" y="10"/>
                  <a:pt x="67" y="10"/>
                </a:cubicBezTo>
                <a:cubicBezTo>
                  <a:pt x="67" y="11"/>
                  <a:pt x="66" y="11"/>
                  <a:pt x="66" y="11"/>
                </a:cubicBezTo>
                <a:cubicBezTo>
                  <a:pt x="66" y="11"/>
                  <a:pt x="66" y="11"/>
                  <a:pt x="66" y="11"/>
                </a:cubicBezTo>
                <a:cubicBezTo>
                  <a:pt x="66" y="12"/>
                  <a:pt x="67" y="12"/>
                  <a:pt x="67" y="12"/>
                </a:cubicBezTo>
                <a:cubicBezTo>
                  <a:pt x="68" y="12"/>
                  <a:pt x="68" y="12"/>
                  <a:pt x="68" y="12"/>
                </a:cubicBezTo>
                <a:cubicBezTo>
                  <a:pt x="69" y="12"/>
                  <a:pt x="69" y="11"/>
                  <a:pt x="69" y="11"/>
                </a:cubicBezTo>
                <a:cubicBezTo>
                  <a:pt x="70" y="11"/>
                  <a:pt x="70" y="12"/>
                  <a:pt x="71" y="12"/>
                </a:cubicBezTo>
                <a:cubicBezTo>
                  <a:pt x="71" y="12"/>
                  <a:pt x="71" y="13"/>
                  <a:pt x="71" y="13"/>
                </a:cubicBezTo>
                <a:cubicBezTo>
                  <a:pt x="71" y="13"/>
                  <a:pt x="71" y="14"/>
                  <a:pt x="71" y="14"/>
                </a:cubicBezTo>
                <a:cubicBezTo>
                  <a:pt x="71" y="15"/>
                  <a:pt x="72" y="15"/>
                  <a:pt x="72" y="15"/>
                </a:cubicBezTo>
                <a:cubicBezTo>
                  <a:pt x="73" y="15"/>
                  <a:pt x="73" y="16"/>
                  <a:pt x="73" y="16"/>
                </a:cubicBezTo>
                <a:cubicBezTo>
                  <a:pt x="73" y="16"/>
                  <a:pt x="73" y="16"/>
                  <a:pt x="73" y="17"/>
                </a:cubicBezTo>
                <a:cubicBezTo>
                  <a:pt x="73" y="17"/>
                  <a:pt x="73" y="17"/>
                  <a:pt x="73" y="18"/>
                </a:cubicBezTo>
                <a:cubicBezTo>
                  <a:pt x="72" y="19"/>
                  <a:pt x="72" y="19"/>
                  <a:pt x="72" y="19"/>
                </a:cubicBezTo>
                <a:cubicBezTo>
                  <a:pt x="72" y="20"/>
                  <a:pt x="73" y="19"/>
                  <a:pt x="73" y="20"/>
                </a:cubicBezTo>
                <a:cubicBezTo>
                  <a:pt x="74" y="20"/>
                  <a:pt x="73" y="20"/>
                  <a:pt x="73" y="21"/>
                </a:cubicBezTo>
                <a:cubicBezTo>
                  <a:pt x="74" y="21"/>
                  <a:pt x="74" y="22"/>
                  <a:pt x="73" y="22"/>
                </a:cubicBezTo>
                <a:cubicBezTo>
                  <a:pt x="73" y="22"/>
                  <a:pt x="73" y="22"/>
                  <a:pt x="72" y="22"/>
                </a:cubicBezTo>
                <a:cubicBezTo>
                  <a:pt x="72" y="22"/>
                  <a:pt x="72" y="22"/>
                  <a:pt x="71" y="21"/>
                </a:cubicBezTo>
                <a:cubicBezTo>
                  <a:pt x="71" y="21"/>
                  <a:pt x="71" y="21"/>
                  <a:pt x="71" y="21"/>
                </a:cubicBezTo>
                <a:cubicBezTo>
                  <a:pt x="70" y="21"/>
                  <a:pt x="69" y="21"/>
                  <a:pt x="69" y="21"/>
                </a:cubicBezTo>
                <a:cubicBezTo>
                  <a:pt x="70" y="20"/>
                  <a:pt x="70" y="20"/>
                  <a:pt x="71" y="19"/>
                </a:cubicBezTo>
                <a:cubicBezTo>
                  <a:pt x="71" y="19"/>
                  <a:pt x="72" y="19"/>
                  <a:pt x="72" y="18"/>
                </a:cubicBezTo>
                <a:cubicBezTo>
                  <a:pt x="71" y="18"/>
                  <a:pt x="71" y="18"/>
                  <a:pt x="70" y="18"/>
                </a:cubicBezTo>
                <a:cubicBezTo>
                  <a:pt x="70" y="19"/>
                  <a:pt x="69" y="19"/>
                  <a:pt x="69" y="19"/>
                </a:cubicBezTo>
                <a:cubicBezTo>
                  <a:pt x="68" y="19"/>
                  <a:pt x="67" y="19"/>
                  <a:pt x="67" y="19"/>
                </a:cubicBezTo>
                <a:cubicBezTo>
                  <a:pt x="66" y="20"/>
                  <a:pt x="67" y="19"/>
                  <a:pt x="67" y="20"/>
                </a:cubicBezTo>
                <a:cubicBezTo>
                  <a:pt x="67" y="20"/>
                  <a:pt x="67" y="20"/>
                  <a:pt x="66" y="20"/>
                </a:cubicBezTo>
                <a:cubicBezTo>
                  <a:pt x="66" y="20"/>
                  <a:pt x="66" y="19"/>
                  <a:pt x="66" y="19"/>
                </a:cubicBezTo>
                <a:cubicBezTo>
                  <a:pt x="66" y="19"/>
                  <a:pt x="65" y="19"/>
                  <a:pt x="64" y="19"/>
                </a:cubicBezTo>
                <a:cubicBezTo>
                  <a:pt x="64" y="19"/>
                  <a:pt x="64" y="19"/>
                  <a:pt x="63" y="20"/>
                </a:cubicBezTo>
                <a:cubicBezTo>
                  <a:pt x="64" y="20"/>
                  <a:pt x="65" y="20"/>
                  <a:pt x="65" y="20"/>
                </a:cubicBezTo>
                <a:cubicBezTo>
                  <a:pt x="65" y="21"/>
                  <a:pt x="64" y="21"/>
                  <a:pt x="64" y="22"/>
                </a:cubicBezTo>
                <a:cubicBezTo>
                  <a:pt x="64" y="22"/>
                  <a:pt x="65" y="23"/>
                  <a:pt x="65" y="23"/>
                </a:cubicBezTo>
                <a:cubicBezTo>
                  <a:pt x="65" y="23"/>
                  <a:pt x="65" y="23"/>
                  <a:pt x="66" y="23"/>
                </a:cubicBezTo>
                <a:cubicBezTo>
                  <a:pt x="66" y="23"/>
                  <a:pt x="66" y="23"/>
                  <a:pt x="66" y="23"/>
                </a:cubicBezTo>
                <a:cubicBezTo>
                  <a:pt x="67" y="23"/>
                  <a:pt x="67" y="22"/>
                  <a:pt x="67" y="22"/>
                </a:cubicBezTo>
                <a:cubicBezTo>
                  <a:pt x="68" y="23"/>
                  <a:pt x="67" y="23"/>
                  <a:pt x="66" y="23"/>
                </a:cubicBezTo>
                <a:cubicBezTo>
                  <a:pt x="65" y="24"/>
                  <a:pt x="64" y="24"/>
                  <a:pt x="64" y="24"/>
                </a:cubicBezTo>
                <a:cubicBezTo>
                  <a:pt x="64" y="24"/>
                  <a:pt x="62" y="25"/>
                  <a:pt x="62" y="25"/>
                </a:cubicBezTo>
                <a:cubicBezTo>
                  <a:pt x="62" y="24"/>
                  <a:pt x="63" y="24"/>
                  <a:pt x="63" y="24"/>
                </a:cubicBezTo>
                <a:cubicBezTo>
                  <a:pt x="62" y="23"/>
                  <a:pt x="61" y="24"/>
                  <a:pt x="61" y="24"/>
                </a:cubicBezTo>
                <a:cubicBezTo>
                  <a:pt x="60" y="24"/>
                  <a:pt x="58" y="25"/>
                  <a:pt x="58" y="26"/>
                </a:cubicBezTo>
                <a:cubicBezTo>
                  <a:pt x="58" y="26"/>
                  <a:pt x="58" y="26"/>
                  <a:pt x="58" y="27"/>
                </a:cubicBezTo>
                <a:cubicBezTo>
                  <a:pt x="58" y="27"/>
                  <a:pt x="57" y="27"/>
                  <a:pt x="57" y="27"/>
                </a:cubicBezTo>
                <a:cubicBezTo>
                  <a:pt x="56" y="27"/>
                  <a:pt x="56" y="27"/>
                  <a:pt x="56" y="27"/>
                </a:cubicBezTo>
                <a:cubicBezTo>
                  <a:pt x="56" y="27"/>
                  <a:pt x="55" y="27"/>
                  <a:pt x="55" y="27"/>
                </a:cubicBezTo>
                <a:cubicBezTo>
                  <a:pt x="55" y="28"/>
                  <a:pt x="55" y="28"/>
                  <a:pt x="54" y="28"/>
                </a:cubicBezTo>
                <a:cubicBezTo>
                  <a:pt x="54" y="29"/>
                  <a:pt x="54" y="29"/>
                  <a:pt x="53" y="29"/>
                </a:cubicBezTo>
                <a:cubicBezTo>
                  <a:pt x="53" y="29"/>
                  <a:pt x="53" y="30"/>
                  <a:pt x="53" y="30"/>
                </a:cubicBezTo>
                <a:cubicBezTo>
                  <a:pt x="52" y="30"/>
                  <a:pt x="52" y="30"/>
                  <a:pt x="52" y="30"/>
                </a:cubicBezTo>
                <a:cubicBezTo>
                  <a:pt x="52" y="30"/>
                  <a:pt x="52" y="31"/>
                  <a:pt x="52" y="32"/>
                </a:cubicBezTo>
                <a:cubicBezTo>
                  <a:pt x="51" y="32"/>
                  <a:pt x="51" y="33"/>
                  <a:pt x="50" y="33"/>
                </a:cubicBezTo>
                <a:cubicBezTo>
                  <a:pt x="50" y="33"/>
                  <a:pt x="49" y="33"/>
                  <a:pt x="49" y="33"/>
                </a:cubicBezTo>
                <a:cubicBezTo>
                  <a:pt x="48" y="34"/>
                  <a:pt x="48" y="34"/>
                  <a:pt x="48" y="34"/>
                </a:cubicBezTo>
                <a:cubicBezTo>
                  <a:pt x="47" y="34"/>
                  <a:pt x="47" y="35"/>
                  <a:pt x="47" y="35"/>
                </a:cubicBezTo>
                <a:cubicBezTo>
                  <a:pt x="47" y="55"/>
                  <a:pt x="47" y="55"/>
                  <a:pt x="47" y="55"/>
                </a:cubicBezTo>
                <a:cubicBezTo>
                  <a:pt x="47" y="55"/>
                  <a:pt x="47" y="55"/>
                  <a:pt x="48" y="55"/>
                </a:cubicBezTo>
                <a:cubicBezTo>
                  <a:pt x="48" y="54"/>
                  <a:pt x="48" y="54"/>
                  <a:pt x="48" y="54"/>
                </a:cubicBezTo>
                <a:cubicBezTo>
                  <a:pt x="49" y="53"/>
                  <a:pt x="49" y="53"/>
                  <a:pt x="50" y="53"/>
                </a:cubicBezTo>
                <a:cubicBezTo>
                  <a:pt x="50" y="53"/>
                  <a:pt x="50" y="53"/>
                  <a:pt x="51" y="53"/>
                </a:cubicBezTo>
                <a:cubicBezTo>
                  <a:pt x="51" y="53"/>
                  <a:pt x="51" y="52"/>
                  <a:pt x="51" y="52"/>
                </a:cubicBezTo>
                <a:cubicBezTo>
                  <a:pt x="52" y="53"/>
                  <a:pt x="51" y="53"/>
                  <a:pt x="51" y="53"/>
                </a:cubicBezTo>
                <a:cubicBezTo>
                  <a:pt x="52" y="54"/>
                  <a:pt x="52" y="53"/>
                  <a:pt x="53" y="53"/>
                </a:cubicBezTo>
                <a:cubicBezTo>
                  <a:pt x="53" y="53"/>
                  <a:pt x="53" y="53"/>
                  <a:pt x="54" y="53"/>
                </a:cubicBezTo>
                <a:cubicBezTo>
                  <a:pt x="54" y="53"/>
                  <a:pt x="54" y="54"/>
                  <a:pt x="55" y="54"/>
                </a:cubicBezTo>
                <a:cubicBezTo>
                  <a:pt x="55" y="54"/>
                  <a:pt x="55" y="54"/>
                  <a:pt x="56" y="54"/>
                </a:cubicBezTo>
                <a:cubicBezTo>
                  <a:pt x="56" y="54"/>
                  <a:pt x="56" y="54"/>
                  <a:pt x="57" y="54"/>
                </a:cubicBezTo>
                <a:cubicBezTo>
                  <a:pt x="57" y="54"/>
                  <a:pt x="58" y="54"/>
                  <a:pt x="58" y="54"/>
                </a:cubicBezTo>
                <a:cubicBezTo>
                  <a:pt x="59" y="54"/>
                  <a:pt x="59" y="54"/>
                  <a:pt x="59" y="54"/>
                </a:cubicBezTo>
                <a:cubicBezTo>
                  <a:pt x="60" y="54"/>
                  <a:pt x="60" y="54"/>
                  <a:pt x="60" y="54"/>
                </a:cubicBezTo>
                <a:cubicBezTo>
                  <a:pt x="60" y="55"/>
                  <a:pt x="60" y="55"/>
                  <a:pt x="60" y="55"/>
                </a:cubicBezTo>
                <a:cubicBezTo>
                  <a:pt x="61" y="55"/>
                  <a:pt x="61" y="55"/>
                  <a:pt x="61" y="56"/>
                </a:cubicBezTo>
                <a:cubicBezTo>
                  <a:pt x="61" y="56"/>
                  <a:pt x="61" y="56"/>
                  <a:pt x="62" y="56"/>
                </a:cubicBezTo>
                <a:cubicBezTo>
                  <a:pt x="62" y="56"/>
                  <a:pt x="62" y="57"/>
                  <a:pt x="63" y="57"/>
                </a:cubicBezTo>
                <a:cubicBezTo>
                  <a:pt x="63" y="58"/>
                  <a:pt x="64" y="58"/>
                  <a:pt x="64" y="58"/>
                </a:cubicBezTo>
                <a:cubicBezTo>
                  <a:pt x="65" y="58"/>
                  <a:pt x="65" y="58"/>
                  <a:pt x="66" y="58"/>
                </a:cubicBezTo>
                <a:cubicBezTo>
                  <a:pt x="67" y="58"/>
                  <a:pt x="67" y="59"/>
                  <a:pt x="68" y="59"/>
                </a:cubicBezTo>
                <a:cubicBezTo>
                  <a:pt x="68" y="59"/>
                  <a:pt x="69" y="60"/>
                  <a:pt x="69" y="60"/>
                </a:cubicBezTo>
                <a:cubicBezTo>
                  <a:pt x="69" y="60"/>
                  <a:pt x="69" y="61"/>
                  <a:pt x="69" y="61"/>
                </a:cubicBezTo>
                <a:cubicBezTo>
                  <a:pt x="69" y="61"/>
                  <a:pt x="70" y="62"/>
                  <a:pt x="70" y="63"/>
                </a:cubicBezTo>
                <a:cubicBezTo>
                  <a:pt x="70" y="63"/>
                  <a:pt x="70" y="63"/>
                  <a:pt x="71" y="63"/>
                </a:cubicBezTo>
                <a:cubicBezTo>
                  <a:pt x="71" y="63"/>
                  <a:pt x="71" y="64"/>
                  <a:pt x="71" y="64"/>
                </a:cubicBezTo>
                <a:cubicBezTo>
                  <a:pt x="72" y="64"/>
                  <a:pt x="72" y="64"/>
                  <a:pt x="72" y="64"/>
                </a:cubicBezTo>
                <a:cubicBezTo>
                  <a:pt x="72" y="64"/>
                  <a:pt x="73" y="64"/>
                  <a:pt x="73" y="64"/>
                </a:cubicBezTo>
                <a:cubicBezTo>
                  <a:pt x="74" y="64"/>
                  <a:pt x="74" y="64"/>
                  <a:pt x="74" y="65"/>
                </a:cubicBezTo>
                <a:cubicBezTo>
                  <a:pt x="74" y="65"/>
                  <a:pt x="74" y="65"/>
                  <a:pt x="75" y="65"/>
                </a:cubicBezTo>
                <a:cubicBezTo>
                  <a:pt x="75" y="66"/>
                  <a:pt x="75" y="65"/>
                  <a:pt x="76" y="65"/>
                </a:cubicBezTo>
                <a:cubicBezTo>
                  <a:pt x="76" y="65"/>
                  <a:pt x="77" y="66"/>
                  <a:pt x="77" y="66"/>
                </a:cubicBezTo>
                <a:cubicBezTo>
                  <a:pt x="78" y="66"/>
                  <a:pt x="78" y="66"/>
                  <a:pt x="78" y="66"/>
                </a:cubicBezTo>
                <a:cubicBezTo>
                  <a:pt x="79" y="66"/>
                  <a:pt x="79" y="66"/>
                  <a:pt x="80" y="67"/>
                </a:cubicBezTo>
                <a:cubicBezTo>
                  <a:pt x="74" y="76"/>
                  <a:pt x="65" y="83"/>
                  <a:pt x="54" y="85"/>
                </a:cubicBezTo>
                <a:cubicBezTo>
                  <a:pt x="54" y="85"/>
                  <a:pt x="54" y="84"/>
                  <a:pt x="54" y="84"/>
                </a:cubicBezTo>
                <a:cubicBezTo>
                  <a:pt x="54" y="83"/>
                  <a:pt x="54" y="82"/>
                  <a:pt x="54" y="82"/>
                </a:cubicBezTo>
                <a:cubicBezTo>
                  <a:pt x="53" y="81"/>
                  <a:pt x="53" y="80"/>
                  <a:pt x="53" y="80"/>
                </a:cubicBezTo>
                <a:cubicBezTo>
                  <a:pt x="53" y="79"/>
                  <a:pt x="52" y="78"/>
                  <a:pt x="51" y="78"/>
                </a:cubicBezTo>
                <a:cubicBezTo>
                  <a:pt x="51" y="78"/>
                  <a:pt x="51" y="78"/>
                  <a:pt x="50" y="78"/>
                </a:cubicBezTo>
                <a:cubicBezTo>
                  <a:pt x="49" y="77"/>
                  <a:pt x="48" y="77"/>
                  <a:pt x="48" y="76"/>
                </a:cubicBezTo>
                <a:cubicBezTo>
                  <a:pt x="47" y="76"/>
                  <a:pt x="47" y="75"/>
                  <a:pt x="47" y="75"/>
                </a:cubicBezTo>
                <a:cubicBezTo>
                  <a:pt x="47" y="75"/>
                  <a:pt x="47" y="75"/>
                  <a:pt x="47" y="74"/>
                </a:cubicBezTo>
                <a:lnTo>
                  <a:pt x="47" y="89"/>
                </a:lnTo>
                <a:close/>
                <a:moveTo>
                  <a:pt x="0" y="36"/>
                </a:moveTo>
                <a:cubicBezTo>
                  <a:pt x="0" y="36"/>
                  <a:pt x="0" y="37"/>
                  <a:pt x="0" y="38"/>
                </a:cubicBezTo>
                <a:cubicBezTo>
                  <a:pt x="0" y="38"/>
                  <a:pt x="0" y="39"/>
                  <a:pt x="0" y="40"/>
                </a:cubicBezTo>
                <a:cubicBezTo>
                  <a:pt x="0" y="41"/>
                  <a:pt x="0" y="43"/>
                  <a:pt x="0" y="44"/>
                </a:cubicBezTo>
                <a:cubicBezTo>
                  <a:pt x="0" y="46"/>
                  <a:pt x="0" y="47"/>
                  <a:pt x="0" y="49"/>
                </a:cubicBezTo>
                <a:cubicBezTo>
                  <a:pt x="0" y="50"/>
                  <a:pt x="0" y="50"/>
                  <a:pt x="0" y="51"/>
                </a:cubicBezTo>
                <a:cubicBezTo>
                  <a:pt x="0" y="52"/>
                  <a:pt x="0" y="53"/>
                  <a:pt x="0" y="53"/>
                </a:cubicBezTo>
                <a:cubicBezTo>
                  <a:pt x="1" y="54"/>
                  <a:pt x="1" y="55"/>
                  <a:pt x="1" y="56"/>
                </a:cubicBezTo>
                <a:cubicBezTo>
                  <a:pt x="1" y="57"/>
                  <a:pt x="2" y="58"/>
                  <a:pt x="2" y="60"/>
                </a:cubicBezTo>
                <a:cubicBezTo>
                  <a:pt x="2" y="60"/>
                  <a:pt x="3" y="61"/>
                  <a:pt x="3" y="62"/>
                </a:cubicBezTo>
                <a:cubicBezTo>
                  <a:pt x="3" y="62"/>
                  <a:pt x="4" y="63"/>
                  <a:pt x="4" y="64"/>
                </a:cubicBezTo>
                <a:cubicBezTo>
                  <a:pt x="4" y="64"/>
                  <a:pt x="4" y="64"/>
                  <a:pt x="4" y="65"/>
                </a:cubicBezTo>
                <a:cubicBezTo>
                  <a:pt x="5" y="65"/>
                  <a:pt x="5" y="66"/>
                  <a:pt x="5" y="67"/>
                </a:cubicBezTo>
                <a:cubicBezTo>
                  <a:pt x="6" y="68"/>
                  <a:pt x="8" y="70"/>
                  <a:pt x="9" y="72"/>
                </a:cubicBezTo>
                <a:cubicBezTo>
                  <a:pt x="10" y="73"/>
                  <a:pt x="10" y="73"/>
                  <a:pt x="11" y="74"/>
                </a:cubicBezTo>
                <a:cubicBezTo>
                  <a:pt x="12" y="75"/>
                  <a:pt x="12" y="75"/>
                  <a:pt x="13" y="76"/>
                </a:cubicBezTo>
                <a:cubicBezTo>
                  <a:pt x="13" y="76"/>
                  <a:pt x="14" y="77"/>
                  <a:pt x="14" y="77"/>
                </a:cubicBezTo>
                <a:cubicBezTo>
                  <a:pt x="16" y="79"/>
                  <a:pt x="19" y="81"/>
                  <a:pt x="22" y="83"/>
                </a:cubicBezTo>
                <a:cubicBezTo>
                  <a:pt x="22" y="83"/>
                  <a:pt x="23" y="84"/>
                  <a:pt x="24" y="84"/>
                </a:cubicBezTo>
                <a:cubicBezTo>
                  <a:pt x="25" y="85"/>
                  <a:pt x="26" y="85"/>
                  <a:pt x="28" y="86"/>
                </a:cubicBezTo>
                <a:cubicBezTo>
                  <a:pt x="28" y="86"/>
                  <a:pt x="29" y="86"/>
                  <a:pt x="30" y="86"/>
                </a:cubicBezTo>
                <a:cubicBezTo>
                  <a:pt x="34" y="88"/>
                  <a:pt x="39" y="89"/>
                  <a:pt x="44" y="89"/>
                </a:cubicBezTo>
                <a:cubicBezTo>
                  <a:pt x="45" y="89"/>
                  <a:pt x="46" y="89"/>
                  <a:pt x="47" y="89"/>
                </a:cubicBezTo>
                <a:cubicBezTo>
                  <a:pt x="47" y="74"/>
                  <a:pt x="47" y="74"/>
                  <a:pt x="47" y="74"/>
                </a:cubicBezTo>
                <a:cubicBezTo>
                  <a:pt x="47" y="74"/>
                  <a:pt x="47" y="74"/>
                  <a:pt x="46" y="74"/>
                </a:cubicBezTo>
                <a:cubicBezTo>
                  <a:pt x="46" y="73"/>
                  <a:pt x="45" y="72"/>
                  <a:pt x="45" y="71"/>
                </a:cubicBezTo>
                <a:cubicBezTo>
                  <a:pt x="44" y="70"/>
                  <a:pt x="44" y="70"/>
                  <a:pt x="44" y="69"/>
                </a:cubicBezTo>
                <a:cubicBezTo>
                  <a:pt x="44" y="69"/>
                  <a:pt x="43" y="69"/>
                  <a:pt x="43" y="69"/>
                </a:cubicBezTo>
                <a:cubicBezTo>
                  <a:pt x="43" y="68"/>
                  <a:pt x="43" y="68"/>
                  <a:pt x="43" y="67"/>
                </a:cubicBezTo>
                <a:cubicBezTo>
                  <a:pt x="43" y="67"/>
                  <a:pt x="44" y="66"/>
                  <a:pt x="44" y="66"/>
                </a:cubicBezTo>
                <a:cubicBezTo>
                  <a:pt x="44" y="66"/>
                  <a:pt x="43" y="65"/>
                  <a:pt x="43" y="65"/>
                </a:cubicBezTo>
                <a:cubicBezTo>
                  <a:pt x="43" y="64"/>
                  <a:pt x="43" y="64"/>
                  <a:pt x="43" y="63"/>
                </a:cubicBezTo>
                <a:cubicBezTo>
                  <a:pt x="43" y="63"/>
                  <a:pt x="44" y="63"/>
                  <a:pt x="44" y="63"/>
                </a:cubicBezTo>
                <a:cubicBezTo>
                  <a:pt x="44" y="62"/>
                  <a:pt x="44" y="62"/>
                  <a:pt x="44" y="62"/>
                </a:cubicBezTo>
                <a:cubicBezTo>
                  <a:pt x="45" y="62"/>
                  <a:pt x="45" y="62"/>
                  <a:pt x="45" y="61"/>
                </a:cubicBezTo>
                <a:cubicBezTo>
                  <a:pt x="45" y="61"/>
                  <a:pt x="46" y="61"/>
                  <a:pt x="46" y="60"/>
                </a:cubicBezTo>
                <a:cubicBezTo>
                  <a:pt x="46" y="60"/>
                  <a:pt x="46" y="58"/>
                  <a:pt x="46" y="58"/>
                </a:cubicBezTo>
                <a:cubicBezTo>
                  <a:pt x="46" y="57"/>
                  <a:pt x="46" y="57"/>
                  <a:pt x="45" y="57"/>
                </a:cubicBezTo>
                <a:cubicBezTo>
                  <a:pt x="45" y="56"/>
                  <a:pt x="45" y="55"/>
                  <a:pt x="45" y="55"/>
                </a:cubicBezTo>
                <a:cubicBezTo>
                  <a:pt x="44" y="55"/>
                  <a:pt x="44" y="56"/>
                  <a:pt x="44" y="56"/>
                </a:cubicBezTo>
                <a:cubicBezTo>
                  <a:pt x="44" y="56"/>
                  <a:pt x="44" y="57"/>
                  <a:pt x="43" y="57"/>
                </a:cubicBezTo>
                <a:cubicBezTo>
                  <a:pt x="43" y="57"/>
                  <a:pt x="43" y="56"/>
                  <a:pt x="42" y="56"/>
                </a:cubicBezTo>
                <a:cubicBezTo>
                  <a:pt x="42" y="56"/>
                  <a:pt x="41" y="56"/>
                  <a:pt x="41" y="56"/>
                </a:cubicBezTo>
                <a:cubicBezTo>
                  <a:pt x="41" y="56"/>
                  <a:pt x="41" y="55"/>
                  <a:pt x="40" y="55"/>
                </a:cubicBezTo>
                <a:cubicBezTo>
                  <a:pt x="40" y="55"/>
                  <a:pt x="39" y="55"/>
                  <a:pt x="39" y="54"/>
                </a:cubicBezTo>
                <a:cubicBezTo>
                  <a:pt x="39" y="54"/>
                  <a:pt x="39" y="54"/>
                  <a:pt x="39" y="53"/>
                </a:cubicBezTo>
                <a:cubicBezTo>
                  <a:pt x="38" y="53"/>
                  <a:pt x="38" y="52"/>
                  <a:pt x="37" y="52"/>
                </a:cubicBezTo>
                <a:cubicBezTo>
                  <a:pt x="37" y="51"/>
                  <a:pt x="36" y="52"/>
                  <a:pt x="36" y="51"/>
                </a:cubicBezTo>
                <a:cubicBezTo>
                  <a:pt x="36" y="51"/>
                  <a:pt x="35" y="51"/>
                  <a:pt x="35" y="51"/>
                </a:cubicBezTo>
                <a:cubicBezTo>
                  <a:pt x="35" y="51"/>
                  <a:pt x="35" y="51"/>
                  <a:pt x="34" y="51"/>
                </a:cubicBezTo>
                <a:cubicBezTo>
                  <a:pt x="33" y="50"/>
                  <a:pt x="33" y="49"/>
                  <a:pt x="32" y="49"/>
                </a:cubicBezTo>
                <a:cubicBezTo>
                  <a:pt x="31" y="49"/>
                  <a:pt x="31" y="49"/>
                  <a:pt x="30" y="49"/>
                </a:cubicBezTo>
                <a:cubicBezTo>
                  <a:pt x="30" y="49"/>
                  <a:pt x="29" y="49"/>
                  <a:pt x="29" y="49"/>
                </a:cubicBezTo>
                <a:cubicBezTo>
                  <a:pt x="28" y="49"/>
                  <a:pt x="27" y="48"/>
                  <a:pt x="27" y="48"/>
                </a:cubicBezTo>
                <a:cubicBezTo>
                  <a:pt x="26" y="48"/>
                  <a:pt x="26" y="48"/>
                  <a:pt x="26" y="47"/>
                </a:cubicBezTo>
                <a:cubicBezTo>
                  <a:pt x="26" y="47"/>
                  <a:pt x="25" y="47"/>
                  <a:pt x="25" y="47"/>
                </a:cubicBezTo>
                <a:cubicBezTo>
                  <a:pt x="25" y="47"/>
                  <a:pt x="24" y="47"/>
                  <a:pt x="24" y="46"/>
                </a:cubicBezTo>
                <a:cubicBezTo>
                  <a:pt x="24" y="46"/>
                  <a:pt x="23" y="46"/>
                  <a:pt x="23" y="46"/>
                </a:cubicBezTo>
                <a:cubicBezTo>
                  <a:pt x="23" y="45"/>
                  <a:pt x="24" y="45"/>
                  <a:pt x="24" y="44"/>
                </a:cubicBezTo>
                <a:cubicBezTo>
                  <a:pt x="24" y="43"/>
                  <a:pt x="23" y="43"/>
                  <a:pt x="22" y="42"/>
                </a:cubicBezTo>
                <a:cubicBezTo>
                  <a:pt x="22" y="41"/>
                  <a:pt x="22" y="41"/>
                  <a:pt x="21" y="40"/>
                </a:cubicBezTo>
                <a:cubicBezTo>
                  <a:pt x="21" y="40"/>
                  <a:pt x="21" y="40"/>
                  <a:pt x="21" y="40"/>
                </a:cubicBezTo>
                <a:cubicBezTo>
                  <a:pt x="21" y="40"/>
                  <a:pt x="21" y="39"/>
                  <a:pt x="20" y="39"/>
                </a:cubicBezTo>
                <a:cubicBezTo>
                  <a:pt x="20" y="38"/>
                  <a:pt x="19" y="38"/>
                  <a:pt x="19" y="37"/>
                </a:cubicBezTo>
                <a:cubicBezTo>
                  <a:pt x="19" y="37"/>
                  <a:pt x="20" y="36"/>
                  <a:pt x="19" y="36"/>
                </a:cubicBezTo>
                <a:cubicBezTo>
                  <a:pt x="19" y="35"/>
                  <a:pt x="18" y="35"/>
                  <a:pt x="18" y="37"/>
                </a:cubicBezTo>
                <a:cubicBezTo>
                  <a:pt x="18" y="37"/>
                  <a:pt x="18" y="37"/>
                  <a:pt x="19" y="38"/>
                </a:cubicBezTo>
                <a:cubicBezTo>
                  <a:pt x="19" y="38"/>
                  <a:pt x="19" y="38"/>
                  <a:pt x="19" y="39"/>
                </a:cubicBezTo>
                <a:cubicBezTo>
                  <a:pt x="19" y="39"/>
                  <a:pt x="19" y="39"/>
                  <a:pt x="19" y="40"/>
                </a:cubicBezTo>
                <a:cubicBezTo>
                  <a:pt x="20" y="40"/>
                  <a:pt x="20" y="41"/>
                  <a:pt x="20" y="42"/>
                </a:cubicBezTo>
                <a:cubicBezTo>
                  <a:pt x="20" y="42"/>
                  <a:pt x="21" y="42"/>
                  <a:pt x="20" y="43"/>
                </a:cubicBezTo>
                <a:cubicBezTo>
                  <a:pt x="20" y="43"/>
                  <a:pt x="20" y="42"/>
                  <a:pt x="19" y="42"/>
                </a:cubicBezTo>
                <a:cubicBezTo>
                  <a:pt x="19" y="42"/>
                  <a:pt x="19" y="42"/>
                  <a:pt x="19" y="41"/>
                </a:cubicBezTo>
                <a:cubicBezTo>
                  <a:pt x="18" y="41"/>
                  <a:pt x="19" y="41"/>
                  <a:pt x="19" y="40"/>
                </a:cubicBezTo>
                <a:cubicBezTo>
                  <a:pt x="18" y="40"/>
                  <a:pt x="17" y="40"/>
                  <a:pt x="17" y="39"/>
                </a:cubicBezTo>
                <a:cubicBezTo>
                  <a:pt x="17" y="39"/>
                  <a:pt x="18" y="38"/>
                  <a:pt x="18" y="38"/>
                </a:cubicBezTo>
                <a:cubicBezTo>
                  <a:pt x="18" y="38"/>
                  <a:pt x="17" y="37"/>
                  <a:pt x="17" y="37"/>
                </a:cubicBezTo>
                <a:cubicBezTo>
                  <a:pt x="17" y="36"/>
                  <a:pt x="17" y="36"/>
                  <a:pt x="17" y="35"/>
                </a:cubicBezTo>
                <a:cubicBezTo>
                  <a:pt x="17" y="35"/>
                  <a:pt x="17" y="34"/>
                  <a:pt x="17" y="34"/>
                </a:cubicBezTo>
                <a:cubicBezTo>
                  <a:pt x="17" y="34"/>
                  <a:pt x="16" y="33"/>
                  <a:pt x="16" y="33"/>
                </a:cubicBezTo>
                <a:cubicBezTo>
                  <a:pt x="15" y="33"/>
                  <a:pt x="15" y="33"/>
                  <a:pt x="15" y="33"/>
                </a:cubicBezTo>
                <a:cubicBezTo>
                  <a:pt x="15" y="32"/>
                  <a:pt x="14" y="32"/>
                  <a:pt x="14" y="31"/>
                </a:cubicBezTo>
                <a:cubicBezTo>
                  <a:pt x="14" y="31"/>
                  <a:pt x="14" y="30"/>
                  <a:pt x="14" y="30"/>
                </a:cubicBezTo>
                <a:cubicBezTo>
                  <a:pt x="14" y="29"/>
                  <a:pt x="14" y="28"/>
                  <a:pt x="14" y="28"/>
                </a:cubicBezTo>
                <a:cubicBezTo>
                  <a:pt x="15" y="27"/>
                  <a:pt x="15" y="27"/>
                  <a:pt x="15" y="27"/>
                </a:cubicBezTo>
                <a:cubicBezTo>
                  <a:pt x="15" y="26"/>
                  <a:pt x="16" y="26"/>
                  <a:pt x="16" y="26"/>
                </a:cubicBezTo>
                <a:cubicBezTo>
                  <a:pt x="16" y="25"/>
                  <a:pt x="17" y="24"/>
                  <a:pt x="17" y="24"/>
                </a:cubicBezTo>
                <a:cubicBezTo>
                  <a:pt x="18" y="23"/>
                  <a:pt x="18" y="22"/>
                  <a:pt x="19" y="22"/>
                </a:cubicBezTo>
                <a:cubicBezTo>
                  <a:pt x="19" y="21"/>
                  <a:pt x="19" y="21"/>
                  <a:pt x="19" y="20"/>
                </a:cubicBezTo>
                <a:cubicBezTo>
                  <a:pt x="19" y="20"/>
                  <a:pt x="18" y="20"/>
                  <a:pt x="18" y="19"/>
                </a:cubicBezTo>
                <a:cubicBezTo>
                  <a:pt x="18" y="19"/>
                  <a:pt x="19" y="19"/>
                  <a:pt x="19" y="18"/>
                </a:cubicBezTo>
                <a:cubicBezTo>
                  <a:pt x="19" y="18"/>
                  <a:pt x="19" y="18"/>
                  <a:pt x="19" y="18"/>
                </a:cubicBezTo>
                <a:cubicBezTo>
                  <a:pt x="19" y="17"/>
                  <a:pt x="19" y="17"/>
                  <a:pt x="19" y="16"/>
                </a:cubicBezTo>
                <a:cubicBezTo>
                  <a:pt x="19" y="16"/>
                  <a:pt x="20" y="16"/>
                  <a:pt x="19" y="15"/>
                </a:cubicBezTo>
                <a:cubicBezTo>
                  <a:pt x="19" y="15"/>
                  <a:pt x="18" y="15"/>
                  <a:pt x="18" y="15"/>
                </a:cubicBezTo>
                <a:cubicBezTo>
                  <a:pt x="18" y="15"/>
                  <a:pt x="18" y="14"/>
                  <a:pt x="18" y="14"/>
                </a:cubicBezTo>
                <a:cubicBezTo>
                  <a:pt x="18" y="14"/>
                  <a:pt x="18" y="14"/>
                  <a:pt x="18" y="13"/>
                </a:cubicBezTo>
                <a:cubicBezTo>
                  <a:pt x="18" y="13"/>
                  <a:pt x="18" y="13"/>
                  <a:pt x="18" y="13"/>
                </a:cubicBezTo>
                <a:cubicBezTo>
                  <a:pt x="18" y="12"/>
                  <a:pt x="18" y="12"/>
                  <a:pt x="18" y="12"/>
                </a:cubicBezTo>
                <a:cubicBezTo>
                  <a:pt x="23" y="7"/>
                  <a:pt x="29" y="4"/>
                  <a:pt x="36" y="3"/>
                </a:cubicBezTo>
                <a:cubicBezTo>
                  <a:pt x="36" y="3"/>
                  <a:pt x="36" y="3"/>
                  <a:pt x="36" y="3"/>
                </a:cubicBezTo>
                <a:cubicBezTo>
                  <a:pt x="36" y="3"/>
                  <a:pt x="37" y="3"/>
                  <a:pt x="37" y="4"/>
                </a:cubicBezTo>
                <a:cubicBezTo>
                  <a:pt x="37" y="3"/>
                  <a:pt x="38" y="4"/>
                  <a:pt x="38" y="4"/>
                </a:cubicBezTo>
                <a:cubicBezTo>
                  <a:pt x="38" y="4"/>
                  <a:pt x="39" y="3"/>
                  <a:pt x="39" y="3"/>
                </a:cubicBezTo>
                <a:cubicBezTo>
                  <a:pt x="40" y="4"/>
                  <a:pt x="41" y="4"/>
                  <a:pt x="42" y="4"/>
                </a:cubicBezTo>
                <a:cubicBezTo>
                  <a:pt x="42" y="4"/>
                  <a:pt x="42" y="4"/>
                  <a:pt x="42" y="3"/>
                </a:cubicBezTo>
                <a:cubicBezTo>
                  <a:pt x="43" y="3"/>
                  <a:pt x="43" y="3"/>
                  <a:pt x="43" y="2"/>
                </a:cubicBezTo>
                <a:cubicBezTo>
                  <a:pt x="43" y="2"/>
                  <a:pt x="44" y="2"/>
                  <a:pt x="44" y="2"/>
                </a:cubicBezTo>
                <a:cubicBezTo>
                  <a:pt x="45" y="2"/>
                  <a:pt x="46" y="3"/>
                  <a:pt x="47" y="3"/>
                </a:cubicBezTo>
                <a:cubicBezTo>
                  <a:pt x="47" y="0"/>
                  <a:pt x="47" y="0"/>
                  <a:pt x="47" y="0"/>
                </a:cubicBezTo>
                <a:cubicBezTo>
                  <a:pt x="46" y="0"/>
                  <a:pt x="45" y="0"/>
                  <a:pt x="45" y="0"/>
                </a:cubicBezTo>
                <a:cubicBezTo>
                  <a:pt x="44" y="0"/>
                  <a:pt x="44" y="0"/>
                  <a:pt x="44" y="0"/>
                </a:cubicBezTo>
                <a:cubicBezTo>
                  <a:pt x="43" y="0"/>
                  <a:pt x="43" y="0"/>
                  <a:pt x="43" y="0"/>
                </a:cubicBezTo>
                <a:cubicBezTo>
                  <a:pt x="38" y="0"/>
                  <a:pt x="34" y="1"/>
                  <a:pt x="30" y="2"/>
                </a:cubicBezTo>
                <a:cubicBezTo>
                  <a:pt x="29" y="3"/>
                  <a:pt x="28" y="3"/>
                  <a:pt x="28" y="3"/>
                </a:cubicBezTo>
                <a:cubicBezTo>
                  <a:pt x="27" y="3"/>
                  <a:pt x="27" y="3"/>
                  <a:pt x="27" y="3"/>
                </a:cubicBezTo>
                <a:cubicBezTo>
                  <a:pt x="27" y="4"/>
                  <a:pt x="26" y="4"/>
                  <a:pt x="26" y="4"/>
                </a:cubicBezTo>
                <a:cubicBezTo>
                  <a:pt x="25" y="4"/>
                  <a:pt x="24" y="5"/>
                  <a:pt x="24" y="5"/>
                </a:cubicBezTo>
                <a:cubicBezTo>
                  <a:pt x="23" y="5"/>
                  <a:pt x="22" y="6"/>
                  <a:pt x="22" y="6"/>
                </a:cubicBezTo>
                <a:cubicBezTo>
                  <a:pt x="19" y="7"/>
                  <a:pt x="17" y="9"/>
                  <a:pt x="15" y="11"/>
                </a:cubicBezTo>
                <a:cubicBezTo>
                  <a:pt x="15" y="11"/>
                  <a:pt x="14" y="11"/>
                  <a:pt x="14" y="12"/>
                </a:cubicBezTo>
                <a:cubicBezTo>
                  <a:pt x="14" y="12"/>
                  <a:pt x="13" y="13"/>
                  <a:pt x="13" y="13"/>
                </a:cubicBezTo>
                <a:cubicBezTo>
                  <a:pt x="12" y="14"/>
                  <a:pt x="12" y="14"/>
                  <a:pt x="11" y="15"/>
                </a:cubicBezTo>
                <a:cubicBezTo>
                  <a:pt x="10" y="15"/>
                  <a:pt x="10" y="16"/>
                  <a:pt x="9" y="17"/>
                </a:cubicBezTo>
                <a:cubicBezTo>
                  <a:pt x="8" y="19"/>
                  <a:pt x="6" y="21"/>
                  <a:pt x="5" y="22"/>
                </a:cubicBezTo>
                <a:cubicBezTo>
                  <a:pt x="5" y="23"/>
                  <a:pt x="5" y="24"/>
                  <a:pt x="4" y="24"/>
                </a:cubicBezTo>
                <a:cubicBezTo>
                  <a:pt x="4" y="25"/>
                  <a:pt x="4" y="25"/>
                  <a:pt x="4" y="25"/>
                </a:cubicBezTo>
                <a:cubicBezTo>
                  <a:pt x="3" y="26"/>
                  <a:pt x="3" y="27"/>
                  <a:pt x="3" y="28"/>
                </a:cubicBezTo>
                <a:cubicBezTo>
                  <a:pt x="2" y="29"/>
                  <a:pt x="2" y="29"/>
                  <a:pt x="2" y="29"/>
                </a:cubicBezTo>
                <a:cubicBezTo>
                  <a:pt x="2" y="31"/>
                  <a:pt x="1" y="32"/>
                  <a:pt x="1" y="33"/>
                </a:cubicBezTo>
                <a:cubicBezTo>
                  <a:pt x="1" y="34"/>
                  <a:pt x="1" y="35"/>
                  <a:pt x="0" y="36"/>
                </a:cubicBezTo>
                <a:close/>
                <a:moveTo>
                  <a:pt x="47" y="35"/>
                </a:moveTo>
                <a:cubicBezTo>
                  <a:pt x="47" y="55"/>
                  <a:pt x="47" y="55"/>
                  <a:pt x="47" y="55"/>
                </a:cubicBezTo>
                <a:cubicBezTo>
                  <a:pt x="47" y="56"/>
                  <a:pt x="47" y="56"/>
                  <a:pt x="47" y="56"/>
                </a:cubicBezTo>
                <a:cubicBezTo>
                  <a:pt x="46" y="56"/>
                  <a:pt x="46" y="55"/>
                  <a:pt x="45" y="55"/>
                </a:cubicBezTo>
                <a:cubicBezTo>
                  <a:pt x="44" y="55"/>
                  <a:pt x="44" y="55"/>
                  <a:pt x="43" y="55"/>
                </a:cubicBezTo>
                <a:cubicBezTo>
                  <a:pt x="42" y="55"/>
                  <a:pt x="41" y="54"/>
                  <a:pt x="41" y="53"/>
                </a:cubicBezTo>
                <a:cubicBezTo>
                  <a:pt x="41" y="53"/>
                  <a:pt x="41" y="52"/>
                  <a:pt x="41" y="51"/>
                </a:cubicBezTo>
                <a:cubicBezTo>
                  <a:pt x="41" y="51"/>
                  <a:pt x="42" y="51"/>
                  <a:pt x="42" y="50"/>
                </a:cubicBezTo>
                <a:cubicBezTo>
                  <a:pt x="42" y="50"/>
                  <a:pt x="41" y="49"/>
                  <a:pt x="40" y="49"/>
                </a:cubicBezTo>
                <a:cubicBezTo>
                  <a:pt x="40" y="49"/>
                  <a:pt x="38" y="50"/>
                  <a:pt x="37" y="49"/>
                </a:cubicBezTo>
                <a:cubicBezTo>
                  <a:pt x="37" y="49"/>
                  <a:pt x="38" y="49"/>
                  <a:pt x="38" y="48"/>
                </a:cubicBezTo>
                <a:cubicBezTo>
                  <a:pt x="38" y="48"/>
                  <a:pt x="38" y="48"/>
                  <a:pt x="38" y="48"/>
                </a:cubicBezTo>
                <a:cubicBezTo>
                  <a:pt x="38" y="47"/>
                  <a:pt x="38" y="47"/>
                  <a:pt x="38" y="47"/>
                </a:cubicBezTo>
                <a:cubicBezTo>
                  <a:pt x="38" y="47"/>
                  <a:pt x="38" y="46"/>
                  <a:pt x="39" y="46"/>
                </a:cubicBezTo>
                <a:cubicBezTo>
                  <a:pt x="39" y="46"/>
                  <a:pt x="39" y="45"/>
                  <a:pt x="39" y="45"/>
                </a:cubicBezTo>
                <a:cubicBezTo>
                  <a:pt x="39" y="45"/>
                  <a:pt x="39" y="44"/>
                  <a:pt x="39" y="44"/>
                </a:cubicBezTo>
                <a:cubicBezTo>
                  <a:pt x="38" y="44"/>
                  <a:pt x="37" y="44"/>
                  <a:pt x="37" y="44"/>
                </a:cubicBezTo>
                <a:cubicBezTo>
                  <a:pt x="36" y="45"/>
                  <a:pt x="36" y="46"/>
                  <a:pt x="35" y="47"/>
                </a:cubicBezTo>
                <a:cubicBezTo>
                  <a:pt x="35" y="47"/>
                  <a:pt x="34" y="47"/>
                  <a:pt x="34" y="47"/>
                </a:cubicBezTo>
                <a:cubicBezTo>
                  <a:pt x="33" y="47"/>
                  <a:pt x="33" y="47"/>
                  <a:pt x="33" y="47"/>
                </a:cubicBezTo>
                <a:cubicBezTo>
                  <a:pt x="32" y="47"/>
                  <a:pt x="31" y="47"/>
                  <a:pt x="31" y="46"/>
                </a:cubicBezTo>
                <a:cubicBezTo>
                  <a:pt x="31" y="46"/>
                  <a:pt x="30" y="45"/>
                  <a:pt x="30" y="45"/>
                </a:cubicBezTo>
                <a:cubicBezTo>
                  <a:pt x="30" y="43"/>
                  <a:pt x="30" y="42"/>
                  <a:pt x="31" y="41"/>
                </a:cubicBezTo>
                <a:cubicBezTo>
                  <a:pt x="31" y="41"/>
                  <a:pt x="31" y="41"/>
                  <a:pt x="31" y="41"/>
                </a:cubicBezTo>
                <a:cubicBezTo>
                  <a:pt x="31" y="40"/>
                  <a:pt x="31" y="40"/>
                  <a:pt x="32" y="39"/>
                </a:cubicBezTo>
                <a:cubicBezTo>
                  <a:pt x="32" y="39"/>
                  <a:pt x="33" y="38"/>
                  <a:pt x="33" y="38"/>
                </a:cubicBezTo>
                <a:cubicBezTo>
                  <a:pt x="34" y="38"/>
                  <a:pt x="34" y="37"/>
                  <a:pt x="35" y="37"/>
                </a:cubicBezTo>
                <a:cubicBezTo>
                  <a:pt x="36" y="37"/>
                  <a:pt x="36" y="37"/>
                  <a:pt x="37" y="37"/>
                </a:cubicBezTo>
                <a:cubicBezTo>
                  <a:pt x="37" y="37"/>
                  <a:pt x="37" y="37"/>
                  <a:pt x="38" y="37"/>
                </a:cubicBezTo>
                <a:cubicBezTo>
                  <a:pt x="38" y="38"/>
                  <a:pt x="39" y="37"/>
                  <a:pt x="39" y="36"/>
                </a:cubicBezTo>
                <a:cubicBezTo>
                  <a:pt x="40" y="37"/>
                  <a:pt x="41" y="36"/>
                  <a:pt x="41" y="36"/>
                </a:cubicBezTo>
                <a:cubicBezTo>
                  <a:pt x="42" y="36"/>
                  <a:pt x="42" y="37"/>
                  <a:pt x="42" y="37"/>
                </a:cubicBezTo>
                <a:cubicBezTo>
                  <a:pt x="43" y="37"/>
                  <a:pt x="43" y="37"/>
                  <a:pt x="43" y="37"/>
                </a:cubicBezTo>
                <a:cubicBezTo>
                  <a:pt x="44" y="37"/>
                  <a:pt x="44" y="37"/>
                  <a:pt x="44" y="38"/>
                </a:cubicBezTo>
                <a:cubicBezTo>
                  <a:pt x="44" y="38"/>
                  <a:pt x="44" y="39"/>
                  <a:pt x="44" y="39"/>
                </a:cubicBezTo>
                <a:cubicBezTo>
                  <a:pt x="44" y="40"/>
                  <a:pt x="45" y="40"/>
                  <a:pt x="46" y="40"/>
                </a:cubicBezTo>
                <a:cubicBezTo>
                  <a:pt x="46" y="40"/>
                  <a:pt x="46" y="39"/>
                  <a:pt x="46" y="38"/>
                </a:cubicBezTo>
                <a:cubicBezTo>
                  <a:pt x="46" y="38"/>
                  <a:pt x="46" y="38"/>
                  <a:pt x="46" y="38"/>
                </a:cubicBezTo>
                <a:cubicBezTo>
                  <a:pt x="46" y="37"/>
                  <a:pt x="46" y="37"/>
                  <a:pt x="46" y="37"/>
                </a:cubicBezTo>
                <a:cubicBezTo>
                  <a:pt x="46" y="36"/>
                  <a:pt x="46" y="35"/>
                  <a:pt x="47" y="35"/>
                </a:cubicBez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41"/>
          <p:cNvSpPr/>
          <p:nvPr/>
        </p:nvSpPr>
        <p:spPr bwMode="auto">
          <a:xfrm>
            <a:off x="8450986" y="4832491"/>
            <a:ext cx="1219056" cy="508585"/>
          </a:xfrm>
          <a:custGeom>
            <a:avLst/>
            <a:gdLst>
              <a:gd name="T0" fmla="*/ 537 w 733"/>
              <a:gd name="T1" fmla="*/ 173 h 306"/>
              <a:gd name="T2" fmla="*/ 543 w 733"/>
              <a:gd name="T3" fmla="*/ 306 h 306"/>
              <a:gd name="T4" fmla="*/ 338 w 733"/>
              <a:gd name="T5" fmla="*/ 173 h 306"/>
              <a:gd name="T6" fmla="*/ 39 w 733"/>
              <a:gd name="T7" fmla="*/ 89 h 306"/>
              <a:gd name="T8" fmla="*/ 300 w 733"/>
              <a:gd name="T9" fmla="*/ 0 h 306"/>
              <a:gd name="T10" fmla="*/ 702 w 733"/>
              <a:gd name="T11" fmla="*/ 89 h 306"/>
              <a:gd name="T12" fmla="*/ 537 w 733"/>
              <a:gd name="T13" fmla="*/ 173 h 306"/>
            </a:gdLst>
            <a:ahLst/>
            <a:cxnLst>
              <a:cxn ang="0">
                <a:pos x="T0" y="T1"/>
              </a:cxn>
              <a:cxn ang="0">
                <a:pos x="T2" y="T3"/>
              </a:cxn>
              <a:cxn ang="0">
                <a:pos x="T4" y="T5"/>
              </a:cxn>
              <a:cxn ang="0">
                <a:pos x="T6" y="T7"/>
              </a:cxn>
              <a:cxn ang="0">
                <a:pos x="T8" y="T9"/>
              </a:cxn>
              <a:cxn ang="0">
                <a:pos x="T10" y="T11"/>
              </a:cxn>
              <a:cxn ang="0">
                <a:pos x="T12" y="T13"/>
              </a:cxn>
            </a:cxnLst>
            <a:rect l="0" t="0" r="r" b="b"/>
            <a:pathLst>
              <a:path w="733" h="306">
                <a:moveTo>
                  <a:pt x="537" y="173"/>
                </a:moveTo>
                <a:cubicBezTo>
                  <a:pt x="543" y="306"/>
                  <a:pt x="543" y="306"/>
                  <a:pt x="543" y="306"/>
                </a:cubicBezTo>
                <a:cubicBezTo>
                  <a:pt x="338" y="173"/>
                  <a:pt x="338" y="173"/>
                  <a:pt x="338" y="173"/>
                </a:cubicBezTo>
                <a:cubicBezTo>
                  <a:pt x="195" y="162"/>
                  <a:pt x="70" y="128"/>
                  <a:pt x="39" y="89"/>
                </a:cubicBezTo>
                <a:cubicBezTo>
                  <a:pt x="0" y="40"/>
                  <a:pt x="117" y="0"/>
                  <a:pt x="300" y="0"/>
                </a:cubicBezTo>
                <a:cubicBezTo>
                  <a:pt x="483" y="0"/>
                  <a:pt x="663" y="40"/>
                  <a:pt x="702" y="89"/>
                </a:cubicBezTo>
                <a:cubicBezTo>
                  <a:pt x="733" y="128"/>
                  <a:pt x="662" y="162"/>
                  <a:pt x="537" y="173"/>
                </a:cubicBezTo>
                <a:close/>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27" name="Group 21"/>
          <p:cNvGrpSpPr/>
          <p:nvPr/>
        </p:nvGrpSpPr>
        <p:grpSpPr>
          <a:xfrm>
            <a:off x="9583536" y="4615837"/>
            <a:ext cx="189235" cy="151239"/>
            <a:chOff x="10496292" y="4420165"/>
            <a:chExt cx="236371" cy="188910"/>
          </a:xfrm>
        </p:grpSpPr>
        <p:sp>
          <p:nvSpPr>
            <p:cNvPr id="28" name="Freeform 45"/>
            <p:cNvSpPr/>
            <p:nvPr/>
          </p:nvSpPr>
          <p:spPr bwMode="auto">
            <a:xfrm>
              <a:off x="10496292" y="4420165"/>
              <a:ext cx="201212" cy="188910"/>
            </a:xfrm>
            <a:custGeom>
              <a:avLst/>
              <a:gdLst>
                <a:gd name="T0" fmla="*/ 58 w 97"/>
                <a:gd name="T1" fmla="*/ 45 h 91"/>
                <a:gd name="T2" fmla="*/ 74 w 97"/>
                <a:gd name="T3" fmla="*/ 32 h 91"/>
                <a:gd name="T4" fmla="*/ 78 w 97"/>
                <a:gd name="T5" fmla="*/ 32 h 91"/>
                <a:gd name="T6" fmla="*/ 89 w 97"/>
                <a:gd name="T7" fmla="*/ 40 h 91"/>
                <a:gd name="T8" fmla="*/ 96 w 97"/>
                <a:gd name="T9" fmla="*/ 37 h 91"/>
                <a:gd name="T10" fmla="*/ 96 w 97"/>
                <a:gd name="T11" fmla="*/ 22 h 91"/>
                <a:gd name="T12" fmla="*/ 65 w 97"/>
                <a:gd name="T13" fmla="*/ 3 h 91"/>
                <a:gd name="T14" fmla="*/ 47 w 97"/>
                <a:gd name="T15" fmla="*/ 20 h 91"/>
                <a:gd name="T16" fmla="*/ 22 w 97"/>
                <a:gd name="T17" fmla="*/ 13 h 91"/>
                <a:gd name="T18" fmla="*/ 3 w 97"/>
                <a:gd name="T19" fmla="*/ 43 h 91"/>
                <a:gd name="T20" fmla="*/ 62 w 97"/>
                <a:gd name="T21" fmla="*/ 91 h 91"/>
                <a:gd name="T22" fmla="*/ 72 w 97"/>
                <a:gd name="T23" fmla="*/ 82 h 91"/>
                <a:gd name="T24" fmla="*/ 58 w 97"/>
                <a:gd name="T25"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91">
                  <a:moveTo>
                    <a:pt x="58" y="45"/>
                  </a:moveTo>
                  <a:cubicBezTo>
                    <a:pt x="60" y="37"/>
                    <a:pt x="66" y="32"/>
                    <a:pt x="74" y="32"/>
                  </a:cubicBezTo>
                  <a:cubicBezTo>
                    <a:pt x="76" y="32"/>
                    <a:pt x="77" y="32"/>
                    <a:pt x="78" y="32"/>
                  </a:cubicBezTo>
                  <a:cubicBezTo>
                    <a:pt x="83" y="33"/>
                    <a:pt x="87" y="36"/>
                    <a:pt x="89" y="40"/>
                  </a:cubicBezTo>
                  <a:cubicBezTo>
                    <a:pt x="91" y="39"/>
                    <a:pt x="94" y="38"/>
                    <a:pt x="96" y="37"/>
                  </a:cubicBezTo>
                  <a:cubicBezTo>
                    <a:pt x="97" y="28"/>
                    <a:pt x="96" y="22"/>
                    <a:pt x="96" y="22"/>
                  </a:cubicBezTo>
                  <a:cubicBezTo>
                    <a:pt x="93" y="9"/>
                    <a:pt x="79" y="0"/>
                    <a:pt x="65" y="3"/>
                  </a:cubicBezTo>
                  <a:cubicBezTo>
                    <a:pt x="56" y="5"/>
                    <a:pt x="49" y="12"/>
                    <a:pt x="47" y="20"/>
                  </a:cubicBezTo>
                  <a:cubicBezTo>
                    <a:pt x="41" y="14"/>
                    <a:pt x="31" y="10"/>
                    <a:pt x="22" y="13"/>
                  </a:cubicBezTo>
                  <a:cubicBezTo>
                    <a:pt x="8" y="16"/>
                    <a:pt x="0" y="29"/>
                    <a:pt x="3" y="43"/>
                  </a:cubicBezTo>
                  <a:cubicBezTo>
                    <a:pt x="3" y="43"/>
                    <a:pt x="8" y="77"/>
                    <a:pt x="62" y="91"/>
                  </a:cubicBezTo>
                  <a:cubicBezTo>
                    <a:pt x="66" y="88"/>
                    <a:pt x="69" y="85"/>
                    <a:pt x="72" y="82"/>
                  </a:cubicBezTo>
                  <a:cubicBezTo>
                    <a:pt x="54" y="63"/>
                    <a:pt x="57" y="47"/>
                    <a:pt x="58" y="45"/>
                  </a:cubicBez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46"/>
            <p:cNvSpPr/>
            <p:nvPr/>
          </p:nvSpPr>
          <p:spPr bwMode="auto">
            <a:xfrm>
              <a:off x="10612287" y="4493113"/>
              <a:ext cx="120376" cy="101924"/>
            </a:xfrm>
            <a:custGeom>
              <a:avLst/>
              <a:gdLst>
                <a:gd name="T0" fmla="*/ 46 w 58"/>
                <a:gd name="T1" fmla="*/ 6 h 49"/>
                <a:gd name="T2" fmla="*/ 42 w 58"/>
                <a:gd name="T3" fmla="*/ 5 h 49"/>
                <a:gd name="T4" fmla="*/ 40 w 58"/>
                <a:gd name="T5" fmla="*/ 5 h 49"/>
                <a:gd name="T6" fmla="*/ 32 w 58"/>
                <a:gd name="T7" fmla="*/ 10 h 49"/>
                <a:gd name="T8" fmla="*/ 22 w 58"/>
                <a:gd name="T9" fmla="*/ 0 h 49"/>
                <a:gd name="T10" fmla="*/ 18 w 58"/>
                <a:gd name="T11" fmla="*/ 0 h 49"/>
                <a:gd name="T12" fmla="*/ 5 w 58"/>
                <a:gd name="T13" fmla="*/ 11 h 49"/>
                <a:gd name="T14" fmla="*/ 18 w 58"/>
                <a:gd name="T15" fmla="*/ 45 h 49"/>
                <a:gd name="T16" fmla="*/ 23 w 58"/>
                <a:gd name="T17" fmla="*/ 49 h 49"/>
                <a:gd name="T18" fmla="*/ 56 w 58"/>
                <a:gd name="T19" fmla="*/ 23 h 49"/>
                <a:gd name="T20" fmla="*/ 46 w 58"/>
                <a:gd name="T21"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6" y="6"/>
                  </a:moveTo>
                  <a:cubicBezTo>
                    <a:pt x="45" y="5"/>
                    <a:pt x="43" y="5"/>
                    <a:pt x="42" y="5"/>
                  </a:cubicBezTo>
                  <a:cubicBezTo>
                    <a:pt x="42" y="5"/>
                    <a:pt x="41" y="5"/>
                    <a:pt x="40" y="5"/>
                  </a:cubicBezTo>
                  <a:cubicBezTo>
                    <a:pt x="37" y="6"/>
                    <a:pt x="34" y="8"/>
                    <a:pt x="32" y="10"/>
                  </a:cubicBezTo>
                  <a:cubicBezTo>
                    <a:pt x="31" y="5"/>
                    <a:pt x="27" y="1"/>
                    <a:pt x="22" y="0"/>
                  </a:cubicBezTo>
                  <a:cubicBezTo>
                    <a:pt x="21" y="0"/>
                    <a:pt x="20" y="0"/>
                    <a:pt x="18" y="0"/>
                  </a:cubicBezTo>
                  <a:cubicBezTo>
                    <a:pt x="12" y="0"/>
                    <a:pt x="6" y="4"/>
                    <a:pt x="5" y="11"/>
                  </a:cubicBezTo>
                  <a:cubicBezTo>
                    <a:pt x="5" y="11"/>
                    <a:pt x="0" y="27"/>
                    <a:pt x="18" y="45"/>
                  </a:cubicBezTo>
                  <a:cubicBezTo>
                    <a:pt x="20" y="46"/>
                    <a:pt x="21" y="48"/>
                    <a:pt x="23" y="49"/>
                  </a:cubicBezTo>
                  <a:cubicBezTo>
                    <a:pt x="53" y="41"/>
                    <a:pt x="56" y="23"/>
                    <a:pt x="56" y="23"/>
                  </a:cubicBezTo>
                  <a:cubicBezTo>
                    <a:pt x="58" y="15"/>
                    <a:pt x="53" y="7"/>
                    <a:pt x="46" y="6"/>
                  </a:cubicBez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1" name="Freeform 47"/>
          <p:cNvSpPr>
            <a:spLocks noEditPoints="1"/>
          </p:cNvSpPr>
          <p:nvPr/>
        </p:nvSpPr>
        <p:spPr bwMode="auto">
          <a:xfrm>
            <a:off x="8309596" y="4686177"/>
            <a:ext cx="175859" cy="137874"/>
          </a:xfrm>
          <a:custGeom>
            <a:avLst/>
            <a:gdLst>
              <a:gd name="T0" fmla="*/ 95 w 106"/>
              <a:gd name="T1" fmla="*/ 19 h 83"/>
              <a:gd name="T2" fmla="*/ 86 w 106"/>
              <a:gd name="T3" fmla="*/ 19 h 83"/>
              <a:gd name="T4" fmla="*/ 86 w 106"/>
              <a:gd name="T5" fmla="*/ 24 h 83"/>
              <a:gd name="T6" fmla="*/ 96 w 106"/>
              <a:gd name="T7" fmla="*/ 47 h 83"/>
              <a:gd name="T8" fmla="*/ 96 w 106"/>
              <a:gd name="T9" fmla="*/ 58 h 83"/>
              <a:gd name="T10" fmla="*/ 86 w 106"/>
              <a:gd name="T11" fmla="*/ 83 h 83"/>
              <a:gd name="T12" fmla="*/ 106 w 106"/>
              <a:gd name="T13" fmla="*/ 79 h 83"/>
              <a:gd name="T14" fmla="*/ 106 w 106"/>
              <a:gd name="T15" fmla="*/ 30 h 83"/>
              <a:gd name="T16" fmla="*/ 85 w 106"/>
              <a:gd name="T17" fmla="*/ 0 h 83"/>
              <a:gd name="T18" fmla="*/ 53 w 106"/>
              <a:gd name="T19" fmla="*/ 7 h 83"/>
              <a:gd name="T20" fmla="*/ 86 w 106"/>
              <a:gd name="T21" fmla="*/ 19 h 83"/>
              <a:gd name="T22" fmla="*/ 53 w 106"/>
              <a:gd name="T23" fmla="*/ 67 h 83"/>
              <a:gd name="T24" fmla="*/ 81 w 106"/>
              <a:gd name="T25" fmla="*/ 79 h 83"/>
              <a:gd name="T26" fmla="*/ 86 w 106"/>
              <a:gd name="T27" fmla="*/ 83 h 83"/>
              <a:gd name="T28" fmla="*/ 75 w 106"/>
              <a:gd name="T29" fmla="*/ 58 h 83"/>
              <a:gd name="T30" fmla="*/ 86 w 106"/>
              <a:gd name="T31" fmla="*/ 47 h 83"/>
              <a:gd name="T32" fmla="*/ 53 w 106"/>
              <a:gd name="T33" fmla="*/ 24 h 83"/>
              <a:gd name="T34" fmla="*/ 53 w 106"/>
              <a:gd name="T35" fmla="*/ 0 h 83"/>
              <a:gd name="T36" fmla="*/ 20 w 106"/>
              <a:gd name="T37" fmla="*/ 1 h 83"/>
              <a:gd name="T38" fmla="*/ 27 w 106"/>
              <a:gd name="T39" fmla="*/ 7 h 83"/>
              <a:gd name="T40" fmla="*/ 53 w 106"/>
              <a:gd name="T41" fmla="*/ 7 h 83"/>
              <a:gd name="T42" fmla="*/ 20 w 106"/>
              <a:gd name="T43" fmla="*/ 83 h 83"/>
              <a:gd name="T44" fmla="*/ 25 w 106"/>
              <a:gd name="T45" fmla="*/ 79 h 83"/>
              <a:gd name="T46" fmla="*/ 53 w 106"/>
              <a:gd name="T47" fmla="*/ 67 h 83"/>
              <a:gd name="T48" fmla="*/ 20 w 106"/>
              <a:gd name="T49" fmla="*/ 24 h 83"/>
              <a:gd name="T50" fmla="*/ 31 w 106"/>
              <a:gd name="T51" fmla="*/ 47 h 83"/>
              <a:gd name="T52" fmla="*/ 31 w 106"/>
              <a:gd name="T53" fmla="*/ 58 h 83"/>
              <a:gd name="T54" fmla="*/ 20 w 106"/>
              <a:gd name="T55" fmla="*/ 83 h 83"/>
              <a:gd name="T56" fmla="*/ 11 w 106"/>
              <a:gd name="T57" fmla="*/ 19 h 83"/>
              <a:gd name="T58" fmla="*/ 0 w 106"/>
              <a:gd name="T59" fmla="*/ 64 h 83"/>
              <a:gd name="T60" fmla="*/ 0 w 106"/>
              <a:gd name="T61" fmla="*/ 79 h 83"/>
              <a:gd name="T62" fmla="*/ 20 w 106"/>
              <a:gd name="T63" fmla="*/ 83 h 83"/>
              <a:gd name="T64" fmla="*/ 10 w 106"/>
              <a:gd name="T65" fmla="*/ 58 h 83"/>
              <a:gd name="T66" fmla="*/ 20 w 106"/>
              <a:gd name="T67" fmla="*/ 47 h 83"/>
              <a:gd name="T68" fmla="*/ 18 w 106"/>
              <a:gd name="T69" fmla="*/ 24 h 83"/>
              <a:gd name="T70" fmla="*/ 20 w 106"/>
              <a:gd name="T71"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83">
                <a:moveTo>
                  <a:pt x="106" y="30"/>
                </a:moveTo>
                <a:cubicBezTo>
                  <a:pt x="95" y="19"/>
                  <a:pt x="95" y="19"/>
                  <a:pt x="95" y="19"/>
                </a:cubicBezTo>
                <a:cubicBezTo>
                  <a:pt x="86" y="1"/>
                  <a:pt x="86" y="1"/>
                  <a:pt x="86" y="1"/>
                </a:cubicBezTo>
                <a:cubicBezTo>
                  <a:pt x="86" y="19"/>
                  <a:pt x="86" y="19"/>
                  <a:pt x="86" y="19"/>
                </a:cubicBezTo>
                <a:cubicBezTo>
                  <a:pt x="88" y="24"/>
                  <a:pt x="88" y="24"/>
                  <a:pt x="88" y="24"/>
                </a:cubicBezTo>
                <a:cubicBezTo>
                  <a:pt x="86" y="24"/>
                  <a:pt x="86" y="24"/>
                  <a:pt x="86" y="24"/>
                </a:cubicBezTo>
                <a:cubicBezTo>
                  <a:pt x="86" y="47"/>
                  <a:pt x="86" y="47"/>
                  <a:pt x="86" y="47"/>
                </a:cubicBezTo>
                <a:cubicBezTo>
                  <a:pt x="96" y="47"/>
                  <a:pt x="96" y="47"/>
                  <a:pt x="96" y="47"/>
                </a:cubicBezTo>
                <a:cubicBezTo>
                  <a:pt x="96" y="58"/>
                  <a:pt x="96" y="58"/>
                  <a:pt x="96" y="58"/>
                </a:cubicBezTo>
                <a:cubicBezTo>
                  <a:pt x="96" y="58"/>
                  <a:pt x="96" y="58"/>
                  <a:pt x="96" y="58"/>
                </a:cubicBezTo>
                <a:cubicBezTo>
                  <a:pt x="86" y="58"/>
                  <a:pt x="86" y="58"/>
                  <a:pt x="86" y="58"/>
                </a:cubicBezTo>
                <a:cubicBezTo>
                  <a:pt x="86" y="83"/>
                  <a:pt x="86" y="83"/>
                  <a:pt x="86" y="83"/>
                </a:cubicBezTo>
                <a:cubicBezTo>
                  <a:pt x="101" y="83"/>
                  <a:pt x="101" y="83"/>
                  <a:pt x="101" y="83"/>
                </a:cubicBezTo>
                <a:cubicBezTo>
                  <a:pt x="103" y="83"/>
                  <a:pt x="106" y="81"/>
                  <a:pt x="106" y="79"/>
                </a:cubicBezTo>
                <a:cubicBezTo>
                  <a:pt x="106" y="67"/>
                  <a:pt x="106" y="67"/>
                  <a:pt x="106" y="67"/>
                </a:cubicBezTo>
                <a:lnTo>
                  <a:pt x="106" y="30"/>
                </a:lnTo>
                <a:close/>
                <a:moveTo>
                  <a:pt x="86" y="1"/>
                </a:moveTo>
                <a:cubicBezTo>
                  <a:pt x="85" y="0"/>
                  <a:pt x="85" y="0"/>
                  <a:pt x="85" y="0"/>
                </a:cubicBezTo>
                <a:cubicBezTo>
                  <a:pt x="53" y="0"/>
                  <a:pt x="53" y="0"/>
                  <a:pt x="53" y="0"/>
                </a:cubicBezTo>
                <a:cubicBezTo>
                  <a:pt x="53" y="7"/>
                  <a:pt x="53" y="7"/>
                  <a:pt x="53" y="7"/>
                </a:cubicBezTo>
                <a:cubicBezTo>
                  <a:pt x="79" y="7"/>
                  <a:pt x="79" y="7"/>
                  <a:pt x="79" y="7"/>
                </a:cubicBezTo>
                <a:cubicBezTo>
                  <a:pt x="86" y="19"/>
                  <a:pt x="86" y="19"/>
                  <a:pt x="86" y="19"/>
                </a:cubicBezTo>
                <a:cubicBezTo>
                  <a:pt x="86" y="1"/>
                  <a:pt x="86" y="1"/>
                  <a:pt x="86" y="1"/>
                </a:cubicBezTo>
                <a:close/>
                <a:moveTo>
                  <a:pt x="53" y="67"/>
                </a:moveTo>
                <a:cubicBezTo>
                  <a:pt x="81" y="67"/>
                  <a:pt x="81" y="67"/>
                  <a:pt x="81" y="67"/>
                </a:cubicBezTo>
                <a:cubicBezTo>
                  <a:pt x="81" y="79"/>
                  <a:pt x="81" y="79"/>
                  <a:pt x="81" y="79"/>
                </a:cubicBezTo>
                <a:cubicBezTo>
                  <a:pt x="81" y="81"/>
                  <a:pt x="83" y="83"/>
                  <a:pt x="85" y="83"/>
                </a:cubicBezTo>
                <a:cubicBezTo>
                  <a:pt x="86" y="83"/>
                  <a:pt x="86" y="83"/>
                  <a:pt x="86" y="83"/>
                </a:cubicBezTo>
                <a:cubicBezTo>
                  <a:pt x="86" y="58"/>
                  <a:pt x="86" y="58"/>
                  <a:pt x="86" y="58"/>
                </a:cubicBezTo>
                <a:cubicBezTo>
                  <a:pt x="75" y="58"/>
                  <a:pt x="75" y="58"/>
                  <a:pt x="75" y="58"/>
                </a:cubicBezTo>
                <a:cubicBezTo>
                  <a:pt x="75" y="47"/>
                  <a:pt x="75" y="47"/>
                  <a:pt x="75" y="47"/>
                </a:cubicBezTo>
                <a:cubicBezTo>
                  <a:pt x="86" y="47"/>
                  <a:pt x="86" y="47"/>
                  <a:pt x="86" y="47"/>
                </a:cubicBezTo>
                <a:cubicBezTo>
                  <a:pt x="86" y="24"/>
                  <a:pt x="86" y="24"/>
                  <a:pt x="86" y="24"/>
                </a:cubicBezTo>
                <a:cubicBezTo>
                  <a:pt x="53" y="24"/>
                  <a:pt x="53" y="24"/>
                  <a:pt x="53" y="24"/>
                </a:cubicBezTo>
                <a:lnTo>
                  <a:pt x="53" y="67"/>
                </a:lnTo>
                <a:close/>
                <a:moveTo>
                  <a:pt x="53" y="0"/>
                </a:moveTo>
                <a:cubicBezTo>
                  <a:pt x="21" y="0"/>
                  <a:pt x="21" y="0"/>
                  <a:pt x="21" y="0"/>
                </a:cubicBezTo>
                <a:cubicBezTo>
                  <a:pt x="20" y="1"/>
                  <a:pt x="20" y="1"/>
                  <a:pt x="20" y="1"/>
                </a:cubicBezTo>
                <a:cubicBezTo>
                  <a:pt x="20" y="19"/>
                  <a:pt x="20" y="19"/>
                  <a:pt x="20" y="19"/>
                </a:cubicBezTo>
                <a:cubicBezTo>
                  <a:pt x="27" y="7"/>
                  <a:pt x="27" y="7"/>
                  <a:pt x="27" y="7"/>
                </a:cubicBezTo>
                <a:cubicBezTo>
                  <a:pt x="27" y="7"/>
                  <a:pt x="27" y="7"/>
                  <a:pt x="27" y="7"/>
                </a:cubicBezTo>
                <a:cubicBezTo>
                  <a:pt x="53" y="7"/>
                  <a:pt x="53" y="7"/>
                  <a:pt x="53" y="7"/>
                </a:cubicBezTo>
                <a:cubicBezTo>
                  <a:pt x="53" y="0"/>
                  <a:pt x="53" y="0"/>
                  <a:pt x="53" y="0"/>
                </a:cubicBezTo>
                <a:close/>
                <a:moveTo>
                  <a:pt x="20" y="83"/>
                </a:moveTo>
                <a:cubicBezTo>
                  <a:pt x="20" y="83"/>
                  <a:pt x="20" y="83"/>
                  <a:pt x="20" y="83"/>
                </a:cubicBezTo>
                <a:cubicBezTo>
                  <a:pt x="23" y="83"/>
                  <a:pt x="25" y="81"/>
                  <a:pt x="25" y="79"/>
                </a:cubicBezTo>
                <a:cubicBezTo>
                  <a:pt x="25" y="67"/>
                  <a:pt x="25" y="67"/>
                  <a:pt x="25" y="67"/>
                </a:cubicBezTo>
                <a:cubicBezTo>
                  <a:pt x="53" y="67"/>
                  <a:pt x="53" y="67"/>
                  <a:pt x="53" y="67"/>
                </a:cubicBezTo>
                <a:cubicBezTo>
                  <a:pt x="53" y="24"/>
                  <a:pt x="53" y="24"/>
                  <a:pt x="53" y="24"/>
                </a:cubicBezTo>
                <a:cubicBezTo>
                  <a:pt x="20" y="24"/>
                  <a:pt x="20" y="24"/>
                  <a:pt x="20" y="24"/>
                </a:cubicBezTo>
                <a:cubicBezTo>
                  <a:pt x="20" y="47"/>
                  <a:pt x="20" y="47"/>
                  <a:pt x="20" y="47"/>
                </a:cubicBezTo>
                <a:cubicBezTo>
                  <a:pt x="31" y="47"/>
                  <a:pt x="31" y="47"/>
                  <a:pt x="31" y="47"/>
                </a:cubicBezTo>
                <a:cubicBezTo>
                  <a:pt x="31" y="58"/>
                  <a:pt x="31" y="58"/>
                  <a:pt x="31" y="58"/>
                </a:cubicBezTo>
                <a:cubicBezTo>
                  <a:pt x="31" y="58"/>
                  <a:pt x="31" y="58"/>
                  <a:pt x="31" y="58"/>
                </a:cubicBezTo>
                <a:cubicBezTo>
                  <a:pt x="20" y="58"/>
                  <a:pt x="20" y="58"/>
                  <a:pt x="20" y="58"/>
                </a:cubicBezTo>
                <a:lnTo>
                  <a:pt x="20" y="83"/>
                </a:lnTo>
                <a:close/>
                <a:moveTo>
                  <a:pt x="20" y="1"/>
                </a:moveTo>
                <a:cubicBezTo>
                  <a:pt x="11" y="19"/>
                  <a:pt x="11" y="19"/>
                  <a:pt x="11" y="19"/>
                </a:cubicBezTo>
                <a:cubicBezTo>
                  <a:pt x="0" y="30"/>
                  <a:pt x="0" y="30"/>
                  <a:pt x="0" y="30"/>
                </a:cubicBezTo>
                <a:cubicBezTo>
                  <a:pt x="0" y="64"/>
                  <a:pt x="0" y="64"/>
                  <a:pt x="0" y="64"/>
                </a:cubicBezTo>
                <a:cubicBezTo>
                  <a:pt x="0" y="67"/>
                  <a:pt x="0" y="67"/>
                  <a:pt x="0" y="67"/>
                </a:cubicBezTo>
                <a:cubicBezTo>
                  <a:pt x="0" y="79"/>
                  <a:pt x="0" y="79"/>
                  <a:pt x="0" y="79"/>
                </a:cubicBezTo>
                <a:cubicBezTo>
                  <a:pt x="0" y="81"/>
                  <a:pt x="2" y="83"/>
                  <a:pt x="5" y="83"/>
                </a:cubicBezTo>
                <a:cubicBezTo>
                  <a:pt x="20" y="83"/>
                  <a:pt x="20" y="83"/>
                  <a:pt x="20" y="83"/>
                </a:cubicBezTo>
                <a:cubicBezTo>
                  <a:pt x="20" y="58"/>
                  <a:pt x="20" y="58"/>
                  <a:pt x="20" y="58"/>
                </a:cubicBezTo>
                <a:cubicBezTo>
                  <a:pt x="10" y="58"/>
                  <a:pt x="10" y="58"/>
                  <a:pt x="10" y="58"/>
                </a:cubicBezTo>
                <a:cubicBezTo>
                  <a:pt x="10" y="47"/>
                  <a:pt x="10" y="47"/>
                  <a:pt x="10" y="47"/>
                </a:cubicBezTo>
                <a:cubicBezTo>
                  <a:pt x="20" y="47"/>
                  <a:pt x="20" y="47"/>
                  <a:pt x="20" y="47"/>
                </a:cubicBezTo>
                <a:cubicBezTo>
                  <a:pt x="20" y="24"/>
                  <a:pt x="20" y="24"/>
                  <a:pt x="20" y="24"/>
                </a:cubicBezTo>
                <a:cubicBezTo>
                  <a:pt x="18" y="24"/>
                  <a:pt x="18" y="24"/>
                  <a:pt x="18" y="24"/>
                </a:cubicBezTo>
                <a:cubicBezTo>
                  <a:pt x="20" y="19"/>
                  <a:pt x="20" y="19"/>
                  <a:pt x="20" y="19"/>
                </a:cubicBezTo>
                <a:lnTo>
                  <a:pt x="20" y="1"/>
                </a:lnTo>
                <a:close/>
              </a:path>
            </a:pathLst>
          </a:custGeom>
          <a:solidFill>
            <a:srgbClr val="6C79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48"/>
          <p:cNvSpPr/>
          <p:nvPr/>
        </p:nvSpPr>
        <p:spPr bwMode="auto">
          <a:xfrm>
            <a:off x="7291019" y="4905649"/>
            <a:ext cx="1024908" cy="391111"/>
          </a:xfrm>
          <a:custGeom>
            <a:avLst/>
            <a:gdLst>
              <a:gd name="T0" fmla="*/ 493 w 616"/>
              <a:gd name="T1" fmla="*/ 235 h 235"/>
              <a:gd name="T2" fmla="*/ 300 w 616"/>
              <a:gd name="T3" fmla="*/ 133 h 235"/>
              <a:gd name="T4" fmla="*/ 40 w 616"/>
              <a:gd name="T5" fmla="*/ 68 h 235"/>
              <a:gd name="T6" fmla="*/ 238 w 616"/>
              <a:gd name="T7" fmla="*/ 0 h 235"/>
              <a:gd name="T8" fmla="*/ 583 w 616"/>
              <a:gd name="T9" fmla="*/ 68 h 235"/>
              <a:gd name="T10" fmla="*/ 463 w 616"/>
              <a:gd name="T11" fmla="*/ 133 h 235"/>
              <a:gd name="T12" fmla="*/ 493 w 616"/>
              <a:gd name="T13" fmla="*/ 235 h 235"/>
            </a:gdLst>
            <a:ahLst/>
            <a:cxnLst>
              <a:cxn ang="0">
                <a:pos x="T0" y="T1"/>
              </a:cxn>
              <a:cxn ang="0">
                <a:pos x="T2" y="T3"/>
              </a:cxn>
              <a:cxn ang="0">
                <a:pos x="T4" y="T5"/>
              </a:cxn>
              <a:cxn ang="0">
                <a:pos x="T6" y="T7"/>
              </a:cxn>
              <a:cxn ang="0">
                <a:pos x="T8" y="T9"/>
              </a:cxn>
              <a:cxn ang="0">
                <a:pos x="T10" y="T11"/>
              </a:cxn>
              <a:cxn ang="0">
                <a:pos x="T12" y="T13"/>
              </a:cxn>
            </a:cxnLst>
            <a:rect l="0" t="0" r="r" b="b"/>
            <a:pathLst>
              <a:path w="616" h="235">
                <a:moveTo>
                  <a:pt x="493" y="235"/>
                </a:moveTo>
                <a:cubicBezTo>
                  <a:pt x="300" y="133"/>
                  <a:pt x="300" y="133"/>
                  <a:pt x="300" y="133"/>
                </a:cubicBezTo>
                <a:cubicBezTo>
                  <a:pt x="181" y="124"/>
                  <a:pt x="73" y="99"/>
                  <a:pt x="40" y="68"/>
                </a:cubicBezTo>
                <a:cubicBezTo>
                  <a:pt x="0" y="31"/>
                  <a:pt x="88" y="0"/>
                  <a:pt x="238" y="0"/>
                </a:cubicBezTo>
                <a:cubicBezTo>
                  <a:pt x="388" y="0"/>
                  <a:pt x="542" y="31"/>
                  <a:pt x="583" y="68"/>
                </a:cubicBezTo>
                <a:cubicBezTo>
                  <a:pt x="616" y="99"/>
                  <a:pt x="564" y="124"/>
                  <a:pt x="463" y="133"/>
                </a:cubicBezTo>
                <a:lnTo>
                  <a:pt x="493" y="235"/>
                </a:lnTo>
                <a:close/>
              </a:path>
            </a:pathLst>
          </a:custGeom>
          <a:solidFill>
            <a:srgbClr val="D0DB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37" name="Group 26"/>
          <p:cNvGrpSpPr/>
          <p:nvPr/>
        </p:nvGrpSpPr>
        <p:grpSpPr>
          <a:xfrm>
            <a:off x="8204789" y="1546737"/>
            <a:ext cx="472006" cy="816690"/>
            <a:chOff x="8774149" y="586611"/>
            <a:chExt cx="589578" cy="1020119"/>
          </a:xfrm>
        </p:grpSpPr>
        <p:sp>
          <p:nvSpPr>
            <p:cNvPr id="38" name="Oval 27"/>
            <p:cNvSpPr>
              <a:spLocks noChangeArrowheads="1"/>
            </p:cNvSpPr>
            <p:nvPr/>
          </p:nvSpPr>
          <p:spPr bwMode="auto">
            <a:xfrm>
              <a:off x="8774149" y="586611"/>
              <a:ext cx="589578" cy="589579"/>
            </a:xfrm>
            <a:prstGeom prst="ellipse">
              <a:avLst/>
            </a:prstGeom>
            <a:solidFill>
              <a:srgbClr val="089DA3"/>
            </a:solidFill>
            <a:ln>
              <a:noFill/>
            </a:ln>
          </p:spPr>
          <p:txBody>
            <a:bodyPr vert="horz" wrap="square" lIns="91440" tIns="45720" rIns="91440" bIns="45720" numCol="1" anchor="t" anchorCtr="0" compatLnSpc="1"/>
            <a:lstStyle/>
            <a:p>
              <a:endParaRPr lang="en-US"/>
            </a:p>
          </p:txBody>
        </p:sp>
        <p:sp>
          <p:nvSpPr>
            <p:cNvPr id="39" name="Freeform 26"/>
            <p:cNvSpPr/>
            <p:nvPr/>
          </p:nvSpPr>
          <p:spPr bwMode="auto">
            <a:xfrm>
              <a:off x="8969210" y="1008365"/>
              <a:ext cx="199454" cy="598365"/>
            </a:xfrm>
            <a:custGeom>
              <a:avLst/>
              <a:gdLst>
                <a:gd name="T0" fmla="*/ 113 w 227"/>
                <a:gd name="T1" fmla="*/ 681 h 681"/>
                <a:gd name="T2" fmla="*/ 0 w 227"/>
                <a:gd name="T3" fmla="*/ 113 h 681"/>
                <a:gd name="T4" fmla="*/ 94 w 227"/>
                <a:gd name="T5" fmla="*/ 0 h 681"/>
                <a:gd name="T6" fmla="*/ 227 w 227"/>
                <a:gd name="T7" fmla="*/ 113 h 681"/>
                <a:gd name="T8" fmla="*/ 113 w 227"/>
                <a:gd name="T9" fmla="*/ 681 h 681"/>
              </a:gdLst>
              <a:ahLst/>
              <a:cxnLst>
                <a:cxn ang="0">
                  <a:pos x="T0" y="T1"/>
                </a:cxn>
                <a:cxn ang="0">
                  <a:pos x="T2" y="T3"/>
                </a:cxn>
                <a:cxn ang="0">
                  <a:pos x="T4" y="T5"/>
                </a:cxn>
                <a:cxn ang="0">
                  <a:pos x="T6" y="T7"/>
                </a:cxn>
                <a:cxn ang="0">
                  <a:pos x="T8" y="T9"/>
                </a:cxn>
              </a:cxnLst>
              <a:rect l="0" t="0" r="r" b="b"/>
              <a:pathLst>
                <a:path w="227" h="681">
                  <a:moveTo>
                    <a:pt x="113" y="681"/>
                  </a:moveTo>
                  <a:lnTo>
                    <a:pt x="0" y="113"/>
                  </a:lnTo>
                  <a:lnTo>
                    <a:pt x="94" y="0"/>
                  </a:lnTo>
                  <a:lnTo>
                    <a:pt x="227" y="113"/>
                  </a:lnTo>
                  <a:lnTo>
                    <a:pt x="113" y="681"/>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40" name="Oval 28"/>
            <p:cNvSpPr>
              <a:spLocks noChangeArrowheads="1"/>
            </p:cNvSpPr>
            <p:nvPr/>
          </p:nvSpPr>
          <p:spPr bwMode="auto">
            <a:xfrm>
              <a:off x="8836532" y="650753"/>
              <a:ext cx="464808" cy="463051"/>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41" name="TextBox 30"/>
            <p:cNvSpPr txBox="1"/>
            <p:nvPr/>
          </p:nvSpPr>
          <p:spPr>
            <a:xfrm>
              <a:off x="8808471" y="645593"/>
              <a:ext cx="522999" cy="461329"/>
            </a:xfrm>
            <a:prstGeom prst="rect">
              <a:avLst/>
            </a:prstGeom>
            <a:noFill/>
          </p:spPr>
          <p:txBody>
            <a:bodyPr wrap="none" rtlCol="0">
              <a:spAutoFit/>
            </a:bodyPr>
            <a:lstStyle/>
            <a:p>
              <a:pPr algn="ctr"/>
              <a:r>
                <a:rPr lang="en-US" dirty="0" smtClean="0">
                  <a:solidFill>
                    <a:schemeClr val="tx1">
                      <a:lumMod val="75000"/>
                      <a:lumOff val="25000"/>
                    </a:schemeClr>
                  </a:solidFill>
                </a:rPr>
                <a:t>01</a:t>
              </a:r>
              <a:endParaRPr lang="en-US" dirty="0">
                <a:solidFill>
                  <a:schemeClr val="tx1">
                    <a:lumMod val="75000"/>
                    <a:lumOff val="25000"/>
                  </a:schemeClr>
                </a:solidFill>
              </a:endParaRPr>
            </a:p>
          </p:txBody>
        </p:sp>
      </p:grpSp>
      <p:grpSp>
        <p:nvGrpSpPr>
          <p:cNvPr id="42" name="Group 31"/>
          <p:cNvGrpSpPr/>
          <p:nvPr/>
        </p:nvGrpSpPr>
        <p:grpSpPr>
          <a:xfrm>
            <a:off x="7344477" y="1722596"/>
            <a:ext cx="643645" cy="1114948"/>
            <a:chOff x="7699551" y="806273"/>
            <a:chExt cx="803971" cy="1392668"/>
          </a:xfrm>
        </p:grpSpPr>
        <p:sp>
          <p:nvSpPr>
            <p:cNvPr id="43" name="Freeform 33"/>
            <p:cNvSpPr/>
            <p:nvPr/>
          </p:nvSpPr>
          <p:spPr bwMode="auto">
            <a:xfrm>
              <a:off x="7965787" y="1380034"/>
              <a:ext cx="271505" cy="818907"/>
            </a:xfrm>
            <a:custGeom>
              <a:avLst/>
              <a:gdLst>
                <a:gd name="T0" fmla="*/ 153 w 309"/>
                <a:gd name="T1" fmla="*/ 932 h 932"/>
                <a:gd name="T2" fmla="*/ 0 w 309"/>
                <a:gd name="T3" fmla="*/ 156 h 932"/>
                <a:gd name="T4" fmla="*/ 127 w 309"/>
                <a:gd name="T5" fmla="*/ 0 h 932"/>
                <a:gd name="T6" fmla="*/ 309 w 309"/>
                <a:gd name="T7" fmla="*/ 156 h 932"/>
                <a:gd name="T8" fmla="*/ 153 w 309"/>
                <a:gd name="T9" fmla="*/ 932 h 932"/>
              </a:gdLst>
              <a:ahLst/>
              <a:cxnLst>
                <a:cxn ang="0">
                  <a:pos x="T0" y="T1"/>
                </a:cxn>
                <a:cxn ang="0">
                  <a:pos x="T2" y="T3"/>
                </a:cxn>
                <a:cxn ang="0">
                  <a:pos x="T4" y="T5"/>
                </a:cxn>
                <a:cxn ang="0">
                  <a:pos x="T6" y="T7"/>
                </a:cxn>
                <a:cxn ang="0">
                  <a:pos x="T8" y="T9"/>
                </a:cxn>
              </a:cxnLst>
              <a:rect l="0" t="0" r="r" b="b"/>
              <a:pathLst>
                <a:path w="309" h="932">
                  <a:moveTo>
                    <a:pt x="153" y="932"/>
                  </a:moveTo>
                  <a:lnTo>
                    <a:pt x="0" y="156"/>
                  </a:lnTo>
                  <a:lnTo>
                    <a:pt x="127" y="0"/>
                  </a:lnTo>
                  <a:lnTo>
                    <a:pt x="309" y="156"/>
                  </a:lnTo>
                  <a:lnTo>
                    <a:pt x="153" y="932"/>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44" name="Oval 34"/>
            <p:cNvSpPr>
              <a:spLocks noChangeArrowheads="1"/>
            </p:cNvSpPr>
            <p:nvPr/>
          </p:nvSpPr>
          <p:spPr bwMode="auto">
            <a:xfrm>
              <a:off x="7699551" y="806273"/>
              <a:ext cx="803971" cy="804847"/>
            </a:xfrm>
            <a:prstGeom prst="ellipse">
              <a:avLst/>
            </a:prstGeom>
            <a:solidFill>
              <a:srgbClr val="089DA3"/>
            </a:solidFill>
            <a:ln>
              <a:noFill/>
            </a:ln>
          </p:spPr>
          <p:txBody>
            <a:bodyPr vert="horz" wrap="square" lIns="91440" tIns="45720" rIns="91440" bIns="45720" numCol="1" anchor="t" anchorCtr="0" compatLnSpc="1"/>
            <a:lstStyle/>
            <a:p>
              <a:endParaRPr lang="en-US"/>
            </a:p>
          </p:txBody>
        </p:sp>
        <p:sp>
          <p:nvSpPr>
            <p:cNvPr id="45" name="Oval 35"/>
            <p:cNvSpPr>
              <a:spLocks noChangeArrowheads="1"/>
            </p:cNvSpPr>
            <p:nvPr/>
          </p:nvSpPr>
          <p:spPr bwMode="auto">
            <a:xfrm>
              <a:off x="7784776" y="891502"/>
              <a:ext cx="633511" cy="634389"/>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46" name="TextBox 35"/>
            <p:cNvSpPr txBox="1"/>
            <p:nvPr/>
          </p:nvSpPr>
          <p:spPr>
            <a:xfrm>
              <a:off x="7791976" y="914412"/>
              <a:ext cx="619112" cy="576660"/>
            </a:xfrm>
            <a:prstGeom prst="rect">
              <a:avLst/>
            </a:prstGeom>
            <a:noFill/>
          </p:spPr>
          <p:txBody>
            <a:bodyPr wrap="none" rtlCol="0">
              <a:spAutoFit/>
            </a:bodyPr>
            <a:lstStyle/>
            <a:p>
              <a:pPr algn="ctr"/>
              <a:r>
                <a:rPr lang="en-US" sz="2400" dirty="0" smtClean="0">
                  <a:solidFill>
                    <a:schemeClr val="tx1">
                      <a:lumMod val="75000"/>
                      <a:lumOff val="25000"/>
                    </a:schemeClr>
                  </a:solidFill>
                </a:rPr>
                <a:t>02</a:t>
              </a:r>
              <a:endParaRPr lang="en-US" sz="2400" dirty="0">
                <a:solidFill>
                  <a:schemeClr val="tx1">
                    <a:lumMod val="75000"/>
                    <a:lumOff val="25000"/>
                  </a:schemeClr>
                </a:solidFill>
              </a:endParaRPr>
            </a:p>
          </p:txBody>
        </p:sp>
      </p:grpSp>
      <p:grpSp>
        <p:nvGrpSpPr>
          <p:cNvPr id="47" name="Group 36"/>
          <p:cNvGrpSpPr/>
          <p:nvPr/>
        </p:nvGrpSpPr>
        <p:grpSpPr>
          <a:xfrm>
            <a:off x="6346306" y="2079238"/>
            <a:ext cx="785035" cy="1359041"/>
            <a:chOff x="6452732" y="1251752"/>
            <a:chExt cx="980578" cy="1697563"/>
          </a:xfrm>
        </p:grpSpPr>
        <p:sp>
          <p:nvSpPr>
            <p:cNvPr id="48" name="Freeform 37"/>
            <p:cNvSpPr/>
            <p:nvPr/>
          </p:nvSpPr>
          <p:spPr bwMode="auto">
            <a:xfrm>
              <a:off x="6779588" y="1952041"/>
              <a:ext cx="329496" cy="997274"/>
            </a:xfrm>
            <a:custGeom>
              <a:avLst/>
              <a:gdLst>
                <a:gd name="T0" fmla="*/ 186 w 375"/>
                <a:gd name="T1" fmla="*/ 1135 h 1135"/>
                <a:gd name="T2" fmla="*/ 0 w 375"/>
                <a:gd name="T3" fmla="*/ 189 h 1135"/>
                <a:gd name="T4" fmla="*/ 156 w 375"/>
                <a:gd name="T5" fmla="*/ 0 h 1135"/>
                <a:gd name="T6" fmla="*/ 375 w 375"/>
                <a:gd name="T7" fmla="*/ 189 h 1135"/>
                <a:gd name="T8" fmla="*/ 186 w 375"/>
                <a:gd name="T9" fmla="*/ 1135 h 1135"/>
              </a:gdLst>
              <a:ahLst/>
              <a:cxnLst>
                <a:cxn ang="0">
                  <a:pos x="T0" y="T1"/>
                </a:cxn>
                <a:cxn ang="0">
                  <a:pos x="T2" y="T3"/>
                </a:cxn>
                <a:cxn ang="0">
                  <a:pos x="T4" y="T5"/>
                </a:cxn>
                <a:cxn ang="0">
                  <a:pos x="T6" y="T7"/>
                </a:cxn>
                <a:cxn ang="0">
                  <a:pos x="T8" y="T9"/>
                </a:cxn>
              </a:cxnLst>
              <a:rect l="0" t="0" r="r" b="b"/>
              <a:pathLst>
                <a:path w="375" h="1135">
                  <a:moveTo>
                    <a:pt x="186" y="1135"/>
                  </a:moveTo>
                  <a:lnTo>
                    <a:pt x="0" y="189"/>
                  </a:lnTo>
                  <a:lnTo>
                    <a:pt x="156" y="0"/>
                  </a:lnTo>
                  <a:lnTo>
                    <a:pt x="375" y="189"/>
                  </a:lnTo>
                  <a:lnTo>
                    <a:pt x="186" y="1135"/>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49" name="Oval 38"/>
            <p:cNvSpPr>
              <a:spLocks noChangeArrowheads="1"/>
            </p:cNvSpPr>
            <p:nvPr/>
          </p:nvSpPr>
          <p:spPr bwMode="auto">
            <a:xfrm>
              <a:off x="6452732" y="1251752"/>
              <a:ext cx="980578" cy="982337"/>
            </a:xfrm>
            <a:prstGeom prst="ellipse">
              <a:avLst/>
            </a:prstGeom>
            <a:solidFill>
              <a:srgbClr val="089DA3"/>
            </a:solidFill>
            <a:ln>
              <a:noFill/>
            </a:ln>
          </p:spPr>
          <p:txBody>
            <a:bodyPr vert="horz" wrap="square" lIns="91440" tIns="45720" rIns="91440" bIns="45720" numCol="1" anchor="t" anchorCtr="0" compatLnSpc="1"/>
            <a:lstStyle/>
            <a:p>
              <a:endParaRPr lang="en-US"/>
            </a:p>
          </p:txBody>
        </p:sp>
        <p:sp>
          <p:nvSpPr>
            <p:cNvPr id="50" name="Oval 39"/>
            <p:cNvSpPr>
              <a:spLocks noChangeArrowheads="1"/>
            </p:cNvSpPr>
            <p:nvPr/>
          </p:nvSpPr>
          <p:spPr bwMode="auto">
            <a:xfrm>
              <a:off x="6556416" y="1357193"/>
              <a:ext cx="773216" cy="771460"/>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51" name="TextBox 40"/>
            <p:cNvSpPr txBox="1"/>
            <p:nvPr/>
          </p:nvSpPr>
          <p:spPr>
            <a:xfrm>
              <a:off x="6563818" y="1354473"/>
              <a:ext cx="751262" cy="730436"/>
            </a:xfrm>
            <a:prstGeom prst="rect">
              <a:avLst/>
            </a:prstGeom>
            <a:noFill/>
          </p:spPr>
          <p:txBody>
            <a:bodyPr wrap="none" rtlCol="0">
              <a:spAutoFit/>
            </a:bodyPr>
            <a:lstStyle/>
            <a:p>
              <a:pPr algn="ctr"/>
              <a:r>
                <a:rPr lang="en-US" sz="3200" dirty="0" smtClean="0">
                  <a:solidFill>
                    <a:schemeClr val="tx1">
                      <a:lumMod val="75000"/>
                      <a:lumOff val="25000"/>
                    </a:schemeClr>
                  </a:solidFill>
                </a:rPr>
                <a:t>03</a:t>
              </a:r>
              <a:endParaRPr lang="en-US" sz="3200" dirty="0">
                <a:solidFill>
                  <a:schemeClr val="tx1">
                    <a:lumMod val="75000"/>
                    <a:lumOff val="25000"/>
                  </a:schemeClr>
                </a:solidFill>
              </a:endParaRPr>
            </a:p>
          </p:txBody>
        </p:sp>
      </p:grpSp>
      <p:grpSp>
        <p:nvGrpSpPr>
          <p:cNvPr id="52" name="Group 41"/>
          <p:cNvGrpSpPr/>
          <p:nvPr/>
        </p:nvGrpSpPr>
        <p:grpSpPr>
          <a:xfrm>
            <a:off x="7658915" y="3734426"/>
            <a:ext cx="903214" cy="1562334"/>
            <a:chOff x="8092302" y="3319227"/>
            <a:chExt cx="1128194" cy="1951493"/>
          </a:xfrm>
        </p:grpSpPr>
        <p:sp>
          <p:nvSpPr>
            <p:cNvPr id="53" name="Freeform 49"/>
            <p:cNvSpPr/>
            <p:nvPr/>
          </p:nvSpPr>
          <p:spPr bwMode="auto">
            <a:xfrm>
              <a:off x="8466611" y="4123196"/>
              <a:ext cx="379579" cy="1147524"/>
            </a:xfrm>
            <a:custGeom>
              <a:avLst/>
              <a:gdLst>
                <a:gd name="T0" fmla="*/ 217 w 432"/>
                <a:gd name="T1" fmla="*/ 1306 h 1306"/>
                <a:gd name="T2" fmla="*/ 0 w 432"/>
                <a:gd name="T3" fmla="*/ 218 h 1306"/>
                <a:gd name="T4" fmla="*/ 179 w 432"/>
                <a:gd name="T5" fmla="*/ 0 h 1306"/>
                <a:gd name="T6" fmla="*/ 432 w 432"/>
                <a:gd name="T7" fmla="*/ 218 h 1306"/>
                <a:gd name="T8" fmla="*/ 217 w 432"/>
                <a:gd name="T9" fmla="*/ 1306 h 1306"/>
              </a:gdLst>
              <a:ahLst/>
              <a:cxnLst>
                <a:cxn ang="0">
                  <a:pos x="T0" y="T1"/>
                </a:cxn>
                <a:cxn ang="0">
                  <a:pos x="T2" y="T3"/>
                </a:cxn>
                <a:cxn ang="0">
                  <a:pos x="T4" y="T5"/>
                </a:cxn>
                <a:cxn ang="0">
                  <a:pos x="T6" y="T7"/>
                </a:cxn>
                <a:cxn ang="0">
                  <a:pos x="T8" y="T9"/>
                </a:cxn>
              </a:cxnLst>
              <a:rect l="0" t="0" r="r" b="b"/>
              <a:pathLst>
                <a:path w="432" h="1306">
                  <a:moveTo>
                    <a:pt x="217" y="1306"/>
                  </a:moveTo>
                  <a:lnTo>
                    <a:pt x="0" y="218"/>
                  </a:lnTo>
                  <a:lnTo>
                    <a:pt x="179" y="0"/>
                  </a:lnTo>
                  <a:lnTo>
                    <a:pt x="432" y="218"/>
                  </a:lnTo>
                  <a:lnTo>
                    <a:pt x="217" y="1306"/>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54" name="Oval 50"/>
            <p:cNvSpPr>
              <a:spLocks noChangeArrowheads="1"/>
            </p:cNvSpPr>
            <p:nvPr/>
          </p:nvSpPr>
          <p:spPr bwMode="auto">
            <a:xfrm>
              <a:off x="8092302" y="3319227"/>
              <a:ext cx="1128194" cy="1128194"/>
            </a:xfrm>
            <a:prstGeom prst="ellipse">
              <a:avLst/>
            </a:prstGeom>
            <a:solidFill>
              <a:srgbClr val="089DA3"/>
            </a:solidFill>
            <a:ln>
              <a:noFill/>
            </a:ln>
          </p:spPr>
          <p:txBody>
            <a:bodyPr vert="horz" wrap="square" lIns="91440" tIns="45720" rIns="91440" bIns="45720" numCol="1" anchor="t" anchorCtr="0" compatLnSpc="1"/>
            <a:lstStyle/>
            <a:p>
              <a:endParaRPr lang="en-US"/>
            </a:p>
          </p:txBody>
        </p:sp>
        <p:sp>
          <p:nvSpPr>
            <p:cNvPr id="55" name="Oval 51"/>
            <p:cNvSpPr>
              <a:spLocks noChangeArrowheads="1"/>
            </p:cNvSpPr>
            <p:nvPr/>
          </p:nvSpPr>
          <p:spPr bwMode="auto">
            <a:xfrm>
              <a:off x="8212682" y="3439604"/>
              <a:ext cx="887442" cy="887441"/>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56" name="TextBox 45"/>
            <p:cNvSpPr txBox="1"/>
            <p:nvPr/>
          </p:nvSpPr>
          <p:spPr>
            <a:xfrm>
              <a:off x="8248734" y="3467627"/>
              <a:ext cx="815334" cy="807324"/>
            </a:xfrm>
            <a:prstGeom prst="rect">
              <a:avLst/>
            </a:prstGeom>
            <a:noFill/>
          </p:spPr>
          <p:txBody>
            <a:bodyPr wrap="none" rtlCol="0">
              <a:spAutoFit/>
            </a:bodyPr>
            <a:lstStyle/>
            <a:p>
              <a:pPr algn="ctr"/>
              <a:r>
                <a:rPr lang="en-US" sz="3600" dirty="0" smtClean="0">
                  <a:solidFill>
                    <a:schemeClr val="tx1">
                      <a:lumMod val="75000"/>
                      <a:lumOff val="25000"/>
                    </a:schemeClr>
                  </a:solidFill>
                </a:rPr>
                <a:t>04</a:t>
              </a:r>
              <a:endParaRPr lang="en-US" sz="3600" dirty="0">
                <a:solidFill>
                  <a:schemeClr val="tx1">
                    <a:lumMod val="75000"/>
                    <a:lumOff val="25000"/>
                  </a:schemeClr>
                </a:solidFill>
              </a:endParaRPr>
            </a:p>
          </p:txBody>
        </p:sp>
      </p:grpSp>
      <p:grpSp>
        <p:nvGrpSpPr>
          <p:cNvPr id="57" name="Group 46"/>
          <p:cNvGrpSpPr/>
          <p:nvPr/>
        </p:nvGrpSpPr>
        <p:grpSpPr>
          <a:xfrm>
            <a:off x="8803407" y="3433354"/>
            <a:ext cx="1102989" cy="1907723"/>
            <a:chOff x="9521881" y="2943163"/>
            <a:chExt cx="1377732" cy="2382915"/>
          </a:xfrm>
        </p:grpSpPr>
        <p:sp>
          <p:nvSpPr>
            <p:cNvPr id="58" name="Freeform 42"/>
            <p:cNvSpPr/>
            <p:nvPr/>
          </p:nvSpPr>
          <p:spPr bwMode="auto">
            <a:xfrm>
              <a:off x="9977027" y="3925501"/>
              <a:ext cx="464809" cy="1400577"/>
            </a:xfrm>
            <a:custGeom>
              <a:avLst/>
              <a:gdLst>
                <a:gd name="T0" fmla="*/ 265 w 529"/>
                <a:gd name="T1" fmla="*/ 1594 h 1594"/>
                <a:gd name="T2" fmla="*/ 0 w 529"/>
                <a:gd name="T3" fmla="*/ 265 h 1594"/>
                <a:gd name="T4" fmla="*/ 220 w 529"/>
                <a:gd name="T5" fmla="*/ 0 h 1594"/>
                <a:gd name="T6" fmla="*/ 529 w 529"/>
                <a:gd name="T7" fmla="*/ 265 h 1594"/>
                <a:gd name="T8" fmla="*/ 265 w 529"/>
                <a:gd name="T9" fmla="*/ 1594 h 1594"/>
              </a:gdLst>
              <a:ahLst/>
              <a:cxnLst>
                <a:cxn ang="0">
                  <a:pos x="T0" y="T1"/>
                </a:cxn>
                <a:cxn ang="0">
                  <a:pos x="T2" y="T3"/>
                </a:cxn>
                <a:cxn ang="0">
                  <a:pos x="T4" y="T5"/>
                </a:cxn>
                <a:cxn ang="0">
                  <a:pos x="T6" y="T7"/>
                </a:cxn>
                <a:cxn ang="0">
                  <a:pos x="T8" y="T9"/>
                </a:cxn>
              </a:cxnLst>
              <a:rect l="0" t="0" r="r" b="b"/>
              <a:pathLst>
                <a:path w="529" h="1594">
                  <a:moveTo>
                    <a:pt x="265" y="1594"/>
                  </a:moveTo>
                  <a:lnTo>
                    <a:pt x="0" y="265"/>
                  </a:lnTo>
                  <a:lnTo>
                    <a:pt x="220" y="0"/>
                  </a:lnTo>
                  <a:lnTo>
                    <a:pt x="529" y="265"/>
                  </a:lnTo>
                  <a:lnTo>
                    <a:pt x="265" y="1594"/>
                  </a:ln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59" name="Oval 43"/>
            <p:cNvSpPr>
              <a:spLocks noChangeArrowheads="1"/>
            </p:cNvSpPr>
            <p:nvPr/>
          </p:nvSpPr>
          <p:spPr bwMode="auto">
            <a:xfrm>
              <a:off x="9521881" y="2943163"/>
              <a:ext cx="1377732" cy="1377732"/>
            </a:xfrm>
            <a:prstGeom prst="ellipse">
              <a:avLst/>
            </a:prstGeom>
            <a:solidFill>
              <a:srgbClr val="089DA3"/>
            </a:solidFill>
            <a:ln>
              <a:noFill/>
            </a:ln>
          </p:spPr>
          <p:txBody>
            <a:bodyPr vert="horz" wrap="square" lIns="91440" tIns="45720" rIns="91440" bIns="45720" numCol="1" anchor="t" anchorCtr="0" compatLnSpc="1"/>
            <a:lstStyle/>
            <a:p>
              <a:endParaRPr lang="en-US"/>
            </a:p>
          </p:txBody>
        </p:sp>
        <p:sp>
          <p:nvSpPr>
            <p:cNvPr id="60" name="Oval 44"/>
            <p:cNvSpPr>
              <a:spLocks noChangeArrowheads="1"/>
            </p:cNvSpPr>
            <p:nvPr/>
          </p:nvSpPr>
          <p:spPr bwMode="auto">
            <a:xfrm>
              <a:off x="9666859" y="3088142"/>
              <a:ext cx="1085140" cy="1085139"/>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61" name="TextBox 50"/>
            <p:cNvSpPr txBox="1"/>
            <p:nvPr/>
          </p:nvSpPr>
          <p:spPr>
            <a:xfrm>
              <a:off x="9742254" y="3136400"/>
              <a:ext cx="943482" cy="961100"/>
            </a:xfrm>
            <a:prstGeom prst="rect">
              <a:avLst/>
            </a:prstGeom>
            <a:noFill/>
          </p:spPr>
          <p:txBody>
            <a:bodyPr wrap="none" rtlCol="0">
              <a:spAutoFit/>
            </a:bodyPr>
            <a:lstStyle/>
            <a:p>
              <a:pPr algn="ctr"/>
              <a:r>
                <a:rPr lang="en-US" sz="4400" dirty="0" smtClean="0">
                  <a:solidFill>
                    <a:schemeClr val="tx1">
                      <a:lumMod val="75000"/>
                      <a:lumOff val="25000"/>
                    </a:schemeClr>
                  </a:solidFill>
                </a:rPr>
                <a:t>05</a:t>
              </a:r>
              <a:endParaRPr lang="en-US" sz="4400" dirty="0">
                <a:solidFill>
                  <a:schemeClr val="tx1">
                    <a:lumMod val="75000"/>
                    <a:lumOff val="25000"/>
                  </a:schemeClr>
                </a:solidFill>
              </a:endParaRPr>
            </a:p>
          </p:txBody>
        </p:sp>
      </p:grpSp>
      <p:sp>
        <p:nvSpPr>
          <p:cNvPr id="62" name="Oval 67"/>
          <p:cNvSpPr/>
          <p:nvPr/>
        </p:nvSpPr>
        <p:spPr>
          <a:xfrm>
            <a:off x="1352122" y="2389430"/>
            <a:ext cx="498481" cy="498481"/>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3" name="Group 68"/>
          <p:cNvGrpSpPr/>
          <p:nvPr/>
        </p:nvGrpSpPr>
        <p:grpSpPr>
          <a:xfrm>
            <a:off x="1460892" y="2517043"/>
            <a:ext cx="280941" cy="243254"/>
            <a:chOff x="9322422" y="1072507"/>
            <a:chExt cx="216149" cy="187154"/>
          </a:xfrm>
          <a:solidFill>
            <a:schemeClr val="bg1"/>
          </a:solidFill>
        </p:grpSpPr>
        <p:sp>
          <p:nvSpPr>
            <p:cNvPr id="64" name="Freeform 22"/>
            <p:cNvSpPr/>
            <p:nvPr/>
          </p:nvSpPr>
          <p:spPr bwMode="auto">
            <a:xfrm>
              <a:off x="9467400" y="1081293"/>
              <a:ext cx="36024" cy="43054"/>
            </a:xfrm>
            <a:custGeom>
              <a:avLst/>
              <a:gdLst>
                <a:gd name="T0" fmla="*/ 41 w 41"/>
                <a:gd name="T1" fmla="*/ 0 h 49"/>
                <a:gd name="T2" fmla="*/ 0 w 41"/>
                <a:gd name="T3" fmla="*/ 0 h 49"/>
                <a:gd name="T4" fmla="*/ 0 w 41"/>
                <a:gd name="T5" fmla="*/ 16 h 49"/>
                <a:gd name="T6" fmla="*/ 41 w 41"/>
                <a:gd name="T7" fmla="*/ 49 h 49"/>
                <a:gd name="T8" fmla="*/ 41 w 41"/>
                <a:gd name="T9" fmla="*/ 0 h 49"/>
              </a:gdLst>
              <a:ahLst/>
              <a:cxnLst>
                <a:cxn ang="0">
                  <a:pos x="T0" y="T1"/>
                </a:cxn>
                <a:cxn ang="0">
                  <a:pos x="T2" y="T3"/>
                </a:cxn>
                <a:cxn ang="0">
                  <a:pos x="T4" y="T5"/>
                </a:cxn>
                <a:cxn ang="0">
                  <a:pos x="T6" y="T7"/>
                </a:cxn>
                <a:cxn ang="0">
                  <a:pos x="T8" y="T9"/>
                </a:cxn>
              </a:cxnLst>
              <a:rect l="0" t="0" r="r" b="b"/>
              <a:pathLst>
                <a:path w="41" h="49">
                  <a:moveTo>
                    <a:pt x="41" y="0"/>
                  </a:moveTo>
                  <a:lnTo>
                    <a:pt x="0" y="0"/>
                  </a:lnTo>
                  <a:lnTo>
                    <a:pt x="0" y="16"/>
                  </a:lnTo>
                  <a:lnTo>
                    <a:pt x="41" y="49"/>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3"/>
            <p:cNvSpPr/>
            <p:nvPr/>
          </p:nvSpPr>
          <p:spPr bwMode="auto">
            <a:xfrm>
              <a:off x="9357568" y="1118197"/>
              <a:ext cx="145857" cy="141464"/>
            </a:xfrm>
            <a:custGeom>
              <a:avLst/>
              <a:gdLst>
                <a:gd name="T0" fmla="*/ 166 w 166"/>
                <a:gd name="T1" fmla="*/ 85 h 161"/>
                <a:gd name="T2" fmla="*/ 166 w 166"/>
                <a:gd name="T3" fmla="*/ 69 h 161"/>
                <a:gd name="T4" fmla="*/ 125 w 166"/>
                <a:gd name="T5" fmla="*/ 36 h 161"/>
                <a:gd name="T6" fmla="*/ 83 w 166"/>
                <a:gd name="T7" fmla="*/ 0 h 161"/>
                <a:gd name="T8" fmla="*/ 0 w 166"/>
                <a:gd name="T9" fmla="*/ 69 h 161"/>
                <a:gd name="T10" fmla="*/ 0 w 166"/>
                <a:gd name="T11" fmla="*/ 161 h 161"/>
                <a:gd name="T12" fmla="*/ 52 w 166"/>
                <a:gd name="T13" fmla="*/ 161 h 161"/>
                <a:gd name="T14" fmla="*/ 52 w 166"/>
                <a:gd name="T15" fmla="*/ 69 h 161"/>
                <a:gd name="T16" fmla="*/ 114 w 166"/>
                <a:gd name="T17" fmla="*/ 69 h 161"/>
                <a:gd name="T18" fmla="*/ 114 w 166"/>
                <a:gd name="T19" fmla="*/ 161 h 161"/>
                <a:gd name="T20" fmla="*/ 166 w 166"/>
                <a:gd name="T21" fmla="*/ 161 h 161"/>
                <a:gd name="T22" fmla="*/ 166 w 166"/>
                <a:gd name="T23" fmla="*/ 8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161">
                  <a:moveTo>
                    <a:pt x="166" y="85"/>
                  </a:moveTo>
                  <a:lnTo>
                    <a:pt x="166" y="69"/>
                  </a:lnTo>
                  <a:lnTo>
                    <a:pt x="125" y="36"/>
                  </a:lnTo>
                  <a:lnTo>
                    <a:pt x="83" y="0"/>
                  </a:lnTo>
                  <a:lnTo>
                    <a:pt x="0" y="69"/>
                  </a:lnTo>
                  <a:lnTo>
                    <a:pt x="0" y="161"/>
                  </a:lnTo>
                  <a:lnTo>
                    <a:pt x="52" y="161"/>
                  </a:lnTo>
                  <a:lnTo>
                    <a:pt x="52" y="69"/>
                  </a:lnTo>
                  <a:lnTo>
                    <a:pt x="114" y="69"/>
                  </a:lnTo>
                  <a:lnTo>
                    <a:pt x="114" y="161"/>
                  </a:lnTo>
                  <a:lnTo>
                    <a:pt x="166" y="161"/>
                  </a:lnTo>
                  <a:lnTo>
                    <a:pt x="166"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4"/>
            <p:cNvSpPr/>
            <p:nvPr/>
          </p:nvSpPr>
          <p:spPr bwMode="auto">
            <a:xfrm>
              <a:off x="9322422" y="1072507"/>
              <a:ext cx="216149" cy="109832"/>
            </a:xfrm>
            <a:custGeom>
              <a:avLst/>
              <a:gdLst>
                <a:gd name="T0" fmla="*/ 40 w 246"/>
                <a:gd name="T1" fmla="*/ 111 h 125"/>
                <a:gd name="T2" fmla="*/ 123 w 246"/>
                <a:gd name="T3" fmla="*/ 45 h 125"/>
                <a:gd name="T4" fmla="*/ 165 w 246"/>
                <a:gd name="T5" fmla="*/ 78 h 125"/>
                <a:gd name="T6" fmla="*/ 206 w 246"/>
                <a:gd name="T7" fmla="*/ 111 h 125"/>
                <a:gd name="T8" fmla="*/ 224 w 246"/>
                <a:gd name="T9" fmla="*/ 125 h 125"/>
                <a:gd name="T10" fmla="*/ 246 w 246"/>
                <a:gd name="T11" fmla="*/ 102 h 125"/>
                <a:gd name="T12" fmla="*/ 206 w 246"/>
                <a:gd name="T13" fmla="*/ 69 h 125"/>
                <a:gd name="T14" fmla="*/ 165 w 246"/>
                <a:gd name="T15" fmla="*/ 36 h 125"/>
                <a:gd name="T16" fmla="*/ 123 w 246"/>
                <a:gd name="T17" fmla="*/ 0 h 125"/>
                <a:gd name="T18" fmla="*/ 0 w 246"/>
                <a:gd name="T19" fmla="*/ 102 h 125"/>
                <a:gd name="T20" fmla="*/ 21 w 246"/>
                <a:gd name="T21" fmla="*/ 125 h 125"/>
                <a:gd name="T22" fmla="*/ 40 w 246"/>
                <a:gd name="T23"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25">
                  <a:moveTo>
                    <a:pt x="40" y="111"/>
                  </a:moveTo>
                  <a:lnTo>
                    <a:pt x="123" y="45"/>
                  </a:lnTo>
                  <a:lnTo>
                    <a:pt x="165" y="78"/>
                  </a:lnTo>
                  <a:lnTo>
                    <a:pt x="206" y="111"/>
                  </a:lnTo>
                  <a:lnTo>
                    <a:pt x="224" y="125"/>
                  </a:lnTo>
                  <a:lnTo>
                    <a:pt x="246" y="102"/>
                  </a:lnTo>
                  <a:lnTo>
                    <a:pt x="206" y="69"/>
                  </a:lnTo>
                  <a:lnTo>
                    <a:pt x="165" y="36"/>
                  </a:lnTo>
                  <a:lnTo>
                    <a:pt x="123" y="0"/>
                  </a:lnTo>
                  <a:lnTo>
                    <a:pt x="0" y="102"/>
                  </a:lnTo>
                  <a:lnTo>
                    <a:pt x="21" y="125"/>
                  </a:lnTo>
                  <a:lnTo>
                    <a:pt x="40"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67" name="Oval 73"/>
          <p:cNvSpPr/>
          <p:nvPr/>
        </p:nvSpPr>
        <p:spPr>
          <a:xfrm>
            <a:off x="1352122" y="3075547"/>
            <a:ext cx="498481" cy="498481"/>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8" name="Group 74"/>
          <p:cNvGrpSpPr/>
          <p:nvPr/>
        </p:nvGrpSpPr>
        <p:grpSpPr>
          <a:xfrm>
            <a:off x="1470599" y="3200727"/>
            <a:ext cx="261527" cy="219272"/>
            <a:chOff x="8297910" y="1608487"/>
            <a:chExt cx="201212" cy="168702"/>
          </a:xfrm>
          <a:solidFill>
            <a:schemeClr val="bg1"/>
          </a:solidFill>
        </p:grpSpPr>
        <p:sp>
          <p:nvSpPr>
            <p:cNvPr id="69" name="Freeform 29"/>
            <p:cNvSpPr/>
            <p:nvPr/>
          </p:nvSpPr>
          <p:spPr bwMode="auto">
            <a:xfrm>
              <a:off x="8297910" y="1725348"/>
              <a:ext cx="201212" cy="51841"/>
            </a:xfrm>
            <a:custGeom>
              <a:avLst/>
              <a:gdLst>
                <a:gd name="T0" fmla="*/ 149 w 229"/>
                <a:gd name="T1" fmla="*/ 31 h 59"/>
                <a:gd name="T2" fmla="*/ 78 w 229"/>
                <a:gd name="T3" fmla="*/ 31 h 59"/>
                <a:gd name="T4" fmla="*/ 78 w 229"/>
                <a:gd name="T5" fmla="*/ 0 h 59"/>
                <a:gd name="T6" fmla="*/ 0 w 229"/>
                <a:gd name="T7" fmla="*/ 0 h 59"/>
                <a:gd name="T8" fmla="*/ 0 w 229"/>
                <a:gd name="T9" fmla="*/ 59 h 59"/>
                <a:gd name="T10" fmla="*/ 229 w 229"/>
                <a:gd name="T11" fmla="*/ 59 h 59"/>
                <a:gd name="T12" fmla="*/ 229 w 229"/>
                <a:gd name="T13" fmla="*/ 0 h 59"/>
                <a:gd name="T14" fmla="*/ 149 w 229"/>
                <a:gd name="T15" fmla="*/ 0 h 59"/>
                <a:gd name="T16" fmla="*/ 149 w 229"/>
                <a:gd name="T17" fmla="*/ 3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59">
                  <a:moveTo>
                    <a:pt x="149" y="31"/>
                  </a:moveTo>
                  <a:lnTo>
                    <a:pt x="78" y="31"/>
                  </a:lnTo>
                  <a:lnTo>
                    <a:pt x="78" y="0"/>
                  </a:lnTo>
                  <a:lnTo>
                    <a:pt x="0" y="0"/>
                  </a:lnTo>
                  <a:lnTo>
                    <a:pt x="0" y="59"/>
                  </a:lnTo>
                  <a:lnTo>
                    <a:pt x="229" y="59"/>
                  </a:lnTo>
                  <a:lnTo>
                    <a:pt x="229" y="0"/>
                  </a:lnTo>
                  <a:lnTo>
                    <a:pt x="149" y="0"/>
                  </a:lnTo>
                  <a:lnTo>
                    <a:pt x="149"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Rectangle 30"/>
            <p:cNvSpPr>
              <a:spLocks noChangeArrowheads="1"/>
            </p:cNvSpPr>
            <p:nvPr/>
          </p:nvSpPr>
          <p:spPr bwMode="auto">
            <a:xfrm>
              <a:off x="8378746" y="1725348"/>
              <a:ext cx="37782" cy="166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1" name="Freeform 31"/>
            <p:cNvSpPr>
              <a:spLocks noEditPoints="1"/>
            </p:cNvSpPr>
            <p:nvPr/>
          </p:nvSpPr>
          <p:spPr bwMode="auto">
            <a:xfrm>
              <a:off x="8297910" y="1608487"/>
              <a:ext cx="201212" cy="106317"/>
            </a:xfrm>
            <a:custGeom>
              <a:avLst/>
              <a:gdLst>
                <a:gd name="T0" fmla="*/ 170 w 229"/>
                <a:gd name="T1" fmla="*/ 0 h 121"/>
                <a:gd name="T2" fmla="*/ 114 w 229"/>
                <a:gd name="T3" fmla="*/ 0 h 121"/>
                <a:gd name="T4" fmla="*/ 114 w 229"/>
                <a:gd name="T5" fmla="*/ 19 h 121"/>
                <a:gd name="T6" fmla="*/ 151 w 229"/>
                <a:gd name="T7" fmla="*/ 19 h 121"/>
                <a:gd name="T8" fmla="*/ 151 w 229"/>
                <a:gd name="T9" fmla="*/ 43 h 121"/>
                <a:gd name="T10" fmla="*/ 114 w 229"/>
                <a:gd name="T11" fmla="*/ 43 h 121"/>
                <a:gd name="T12" fmla="*/ 114 w 229"/>
                <a:gd name="T13" fmla="*/ 121 h 121"/>
                <a:gd name="T14" fmla="*/ 149 w 229"/>
                <a:gd name="T15" fmla="*/ 121 h 121"/>
                <a:gd name="T16" fmla="*/ 229 w 229"/>
                <a:gd name="T17" fmla="*/ 121 h 121"/>
                <a:gd name="T18" fmla="*/ 229 w 229"/>
                <a:gd name="T19" fmla="*/ 43 h 121"/>
                <a:gd name="T20" fmla="*/ 170 w 229"/>
                <a:gd name="T21" fmla="*/ 43 h 121"/>
                <a:gd name="T22" fmla="*/ 170 w 229"/>
                <a:gd name="T23" fmla="*/ 0 h 121"/>
                <a:gd name="T24" fmla="*/ 114 w 229"/>
                <a:gd name="T25" fmla="*/ 0 h 121"/>
                <a:gd name="T26" fmla="*/ 57 w 229"/>
                <a:gd name="T27" fmla="*/ 0 h 121"/>
                <a:gd name="T28" fmla="*/ 57 w 229"/>
                <a:gd name="T29" fmla="*/ 43 h 121"/>
                <a:gd name="T30" fmla="*/ 0 w 229"/>
                <a:gd name="T31" fmla="*/ 43 h 121"/>
                <a:gd name="T32" fmla="*/ 0 w 229"/>
                <a:gd name="T33" fmla="*/ 121 h 121"/>
                <a:gd name="T34" fmla="*/ 78 w 229"/>
                <a:gd name="T35" fmla="*/ 121 h 121"/>
                <a:gd name="T36" fmla="*/ 114 w 229"/>
                <a:gd name="T37" fmla="*/ 121 h 121"/>
                <a:gd name="T38" fmla="*/ 114 w 229"/>
                <a:gd name="T39" fmla="*/ 43 h 121"/>
                <a:gd name="T40" fmla="*/ 78 w 229"/>
                <a:gd name="T41" fmla="*/ 43 h 121"/>
                <a:gd name="T42" fmla="*/ 78 w 229"/>
                <a:gd name="T43" fmla="*/ 43 h 121"/>
                <a:gd name="T44" fmla="*/ 78 w 229"/>
                <a:gd name="T45" fmla="*/ 19 h 121"/>
                <a:gd name="T46" fmla="*/ 114 w 229"/>
                <a:gd name="T47" fmla="*/ 19 h 121"/>
                <a:gd name="T48" fmla="*/ 114 w 229"/>
                <a:gd name="T4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9" h="121">
                  <a:moveTo>
                    <a:pt x="170" y="0"/>
                  </a:moveTo>
                  <a:lnTo>
                    <a:pt x="114" y="0"/>
                  </a:lnTo>
                  <a:lnTo>
                    <a:pt x="114" y="19"/>
                  </a:lnTo>
                  <a:lnTo>
                    <a:pt x="151" y="19"/>
                  </a:lnTo>
                  <a:lnTo>
                    <a:pt x="151" y="43"/>
                  </a:lnTo>
                  <a:lnTo>
                    <a:pt x="114" y="43"/>
                  </a:lnTo>
                  <a:lnTo>
                    <a:pt x="114" y="121"/>
                  </a:lnTo>
                  <a:lnTo>
                    <a:pt x="149" y="121"/>
                  </a:lnTo>
                  <a:lnTo>
                    <a:pt x="229" y="121"/>
                  </a:lnTo>
                  <a:lnTo>
                    <a:pt x="229" y="43"/>
                  </a:lnTo>
                  <a:lnTo>
                    <a:pt x="170" y="43"/>
                  </a:lnTo>
                  <a:lnTo>
                    <a:pt x="170" y="0"/>
                  </a:lnTo>
                  <a:close/>
                  <a:moveTo>
                    <a:pt x="114" y="0"/>
                  </a:moveTo>
                  <a:lnTo>
                    <a:pt x="57" y="0"/>
                  </a:lnTo>
                  <a:lnTo>
                    <a:pt x="57" y="43"/>
                  </a:lnTo>
                  <a:lnTo>
                    <a:pt x="0" y="43"/>
                  </a:lnTo>
                  <a:lnTo>
                    <a:pt x="0" y="121"/>
                  </a:lnTo>
                  <a:lnTo>
                    <a:pt x="78" y="121"/>
                  </a:lnTo>
                  <a:lnTo>
                    <a:pt x="114" y="121"/>
                  </a:lnTo>
                  <a:lnTo>
                    <a:pt x="114" y="43"/>
                  </a:lnTo>
                  <a:lnTo>
                    <a:pt x="78" y="43"/>
                  </a:lnTo>
                  <a:lnTo>
                    <a:pt x="78" y="43"/>
                  </a:lnTo>
                  <a:lnTo>
                    <a:pt x="78" y="19"/>
                  </a:lnTo>
                  <a:lnTo>
                    <a:pt x="114" y="19"/>
                  </a:lnTo>
                  <a:lnTo>
                    <a:pt x="1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72" name="Oval 79"/>
          <p:cNvSpPr/>
          <p:nvPr/>
        </p:nvSpPr>
        <p:spPr>
          <a:xfrm>
            <a:off x="1352122" y="3761664"/>
            <a:ext cx="498481" cy="498481"/>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3" name="Freeform 40"/>
          <p:cNvSpPr>
            <a:spLocks noEditPoints="1"/>
          </p:cNvSpPr>
          <p:nvPr/>
        </p:nvSpPr>
        <p:spPr bwMode="auto">
          <a:xfrm>
            <a:off x="1482591" y="3890990"/>
            <a:ext cx="237544" cy="239828"/>
          </a:xfrm>
          <a:custGeom>
            <a:avLst/>
            <a:gdLst>
              <a:gd name="T0" fmla="*/ 66 w 88"/>
              <a:gd name="T1" fmla="*/ 83 h 89"/>
              <a:gd name="T2" fmla="*/ 82 w 88"/>
              <a:gd name="T3" fmla="*/ 67 h 89"/>
              <a:gd name="T4" fmla="*/ 87 w 88"/>
              <a:gd name="T5" fmla="*/ 53 h 89"/>
              <a:gd name="T6" fmla="*/ 87 w 88"/>
              <a:gd name="T7" fmla="*/ 36 h 89"/>
              <a:gd name="T8" fmla="*/ 82 w 88"/>
              <a:gd name="T9" fmla="*/ 22 h 89"/>
              <a:gd name="T10" fmla="*/ 66 w 88"/>
              <a:gd name="T11" fmla="*/ 6 h 89"/>
              <a:gd name="T12" fmla="*/ 60 w 88"/>
              <a:gd name="T13" fmla="*/ 3 h 89"/>
              <a:gd name="T14" fmla="*/ 47 w 88"/>
              <a:gd name="T15" fmla="*/ 0 h 89"/>
              <a:gd name="T16" fmla="*/ 49 w 88"/>
              <a:gd name="T17" fmla="*/ 5 h 89"/>
              <a:gd name="T18" fmla="*/ 54 w 88"/>
              <a:gd name="T19" fmla="*/ 5 h 89"/>
              <a:gd name="T20" fmla="*/ 59 w 88"/>
              <a:gd name="T21" fmla="*/ 6 h 89"/>
              <a:gd name="T22" fmla="*/ 58 w 88"/>
              <a:gd name="T23" fmla="*/ 7 h 89"/>
              <a:gd name="T24" fmla="*/ 51 w 88"/>
              <a:gd name="T25" fmla="*/ 10 h 89"/>
              <a:gd name="T26" fmla="*/ 52 w 88"/>
              <a:gd name="T27" fmla="*/ 14 h 89"/>
              <a:gd name="T28" fmla="*/ 56 w 88"/>
              <a:gd name="T29" fmla="*/ 17 h 89"/>
              <a:gd name="T30" fmla="*/ 62 w 88"/>
              <a:gd name="T31" fmla="*/ 9 h 89"/>
              <a:gd name="T32" fmla="*/ 67 w 88"/>
              <a:gd name="T33" fmla="*/ 10 h 89"/>
              <a:gd name="T34" fmla="*/ 71 w 88"/>
              <a:gd name="T35" fmla="*/ 12 h 89"/>
              <a:gd name="T36" fmla="*/ 73 w 88"/>
              <a:gd name="T37" fmla="*/ 18 h 89"/>
              <a:gd name="T38" fmla="*/ 71 w 88"/>
              <a:gd name="T39" fmla="*/ 21 h 89"/>
              <a:gd name="T40" fmla="*/ 69 w 88"/>
              <a:gd name="T41" fmla="*/ 19 h 89"/>
              <a:gd name="T42" fmla="*/ 63 w 88"/>
              <a:gd name="T43" fmla="*/ 20 h 89"/>
              <a:gd name="T44" fmla="*/ 67 w 88"/>
              <a:gd name="T45" fmla="*/ 22 h 89"/>
              <a:gd name="T46" fmla="*/ 58 w 88"/>
              <a:gd name="T47" fmla="*/ 26 h 89"/>
              <a:gd name="T48" fmla="*/ 53 w 88"/>
              <a:gd name="T49" fmla="*/ 29 h 89"/>
              <a:gd name="T50" fmla="*/ 48 w 88"/>
              <a:gd name="T51" fmla="*/ 34 h 89"/>
              <a:gd name="T52" fmla="*/ 51 w 88"/>
              <a:gd name="T53" fmla="*/ 53 h 89"/>
              <a:gd name="T54" fmla="*/ 56 w 88"/>
              <a:gd name="T55" fmla="*/ 54 h 89"/>
              <a:gd name="T56" fmla="*/ 61 w 88"/>
              <a:gd name="T57" fmla="*/ 56 h 89"/>
              <a:gd name="T58" fmla="*/ 69 w 88"/>
              <a:gd name="T59" fmla="*/ 60 h 89"/>
              <a:gd name="T60" fmla="*/ 73 w 88"/>
              <a:gd name="T61" fmla="*/ 64 h 89"/>
              <a:gd name="T62" fmla="*/ 80 w 88"/>
              <a:gd name="T63" fmla="*/ 67 h 89"/>
              <a:gd name="T64" fmla="*/ 50 w 88"/>
              <a:gd name="T65" fmla="*/ 78 h 89"/>
              <a:gd name="T66" fmla="*/ 0 w 88"/>
              <a:gd name="T67" fmla="*/ 38 h 89"/>
              <a:gd name="T68" fmla="*/ 1 w 88"/>
              <a:gd name="T69" fmla="*/ 56 h 89"/>
              <a:gd name="T70" fmla="*/ 9 w 88"/>
              <a:gd name="T71" fmla="*/ 72 h 89"/>
              <a:gd name="T72" fmla="*/ 28 w 88"/>
              <a:gd name="T73" fmla="*/ 86 h 89"/>
              <a:gd name="T74" fmla="*/ 45 w 88"/>
              <a:gd name="T75" fmla="*/ 71 h 89"/>
              <a:gd name="T76" fmla="*/ 43 w 88"/>
              <a:gd name="T77" fmla="*/ 63 h 89"/>
              <a:gd name="T78" fmla="*/ 45 w 88"/>
              <a:gd name="T79" fmla="*/ 57 h 89"/>
              <a:gd name="T80" fmla="*/ 40 w 88"/>
              <a:gd name="T81" fmla="*/ 55 h 89"/>
              <a:gd name="T82" fmla="*/ 34 w 88"/>
              <a:gd name="T83" fmla="*/ 51 h 89"/>
              <a:gd name="T84" fmla="*/ 25 w 88"/>
              <a:gd name="T85" fmla="*/ 47 h 89"/>
              <a:gd name="T86" fmla="*/ 21 w 88"/>
              <a:gd name="T87" fmla="*/ 40 h 89"/>
              <a:gd name="T88" fmla="*/ 19 w 88"/>
              <a:gd name="T89" fmla="*/ 39 h 89"/>
              <a:gd name="T90" fmla="*/ 19 w 88"/>
              <a:gd name="T91" fmla="*/ 40 h 89"/>
              <a:gd name="T92" fmla="*/ 16 w 88"/>
              <a:gd name="T93" fmla="*/ 33 h 89"/>
              <a:gd name="T94" fmla="*/ 16 w 88"/>
              <a:gd name="T95" fmla="*/ 26 h 89"/>
              <a:gd name="T96" fmla="*/ 19 w 88"/>
              <a:gd name="T97" fmla="*/ 18 h 89"/>
              <a:gd name="T98" fmla="*/ 18 w 88"/>
              <a:gd name="T99" fmla="*/ 13 h 89"/>
              <a:gd name="T100" fmla="*/ 39 w 88"/>
              <a:gd name="T101" fmla="*/ 3 h 89"/>
              <a:gd name="T102" fmla="*/ 47 w 88"/>
              <a:gd name="T103" fmla="*/ 0 h 89"/>
              <a:gd name="T104" fmla="*/ 27 w 88"/>
              <a:gd name="T105" fmla="*/ 3 h 89"/>
              <a:gd name="T106" fmla="*/ 13 w 88"/>
              <a:gd name="T107" fmla="*/ 13 h 89"/>
              <a:gd name="T108" fmla="*/ 3 w 88"/>
              <a:gd name="T109" fmla="*/ 28 h 89"/>
              <a:gd name="T110" fmla="*/ 47 w 88"/>
              <a:gd name="T111" fmla="*/ 56 h 89"/>
              <a:gd name="T112" fmla="*/ 40 w 88"/>
              <a:gd name="T113" fmla="*/ 49 h 89"/>
              <a:gd name="T114" fmla="*/ 39 w 88"/>
              <a:gd name="T115" fmla="*/ 45 h 89"/>
              <a:gd name="T116" fmla="*/ 31 w 88"/>
              <a:gd name="T117" fmla="*/ 46 h 89"/>
              <a:gd name="T118" fmla="*/ 35 w 88"/>
              <a:gd name="T119" fmla="*/ 37 h 89"/>
              <a:gd name="T120" fmla="*/ 43 w 88"/>
              <a:gd name="T121" fmla="*/ 37 h 89"/>
              <a:gd name="T122" fmla="*/ 46 w 88"/>
              <a:gd name="T123"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89">
                <a:moveTo>
                  <a:pt x="47" y="89"/>
                </a:moveTo>
                <a:cubicBezTo>
                  <a:pt x="49" y="89"/>
                  <a:pt x="52" y="88"/>
                  <a:pt x="54" y="88"/>
                </a:cubicBezTo>
                <a:cubicBezTo>
                  <a:pt x="55" y="87"/>
                  <a:pt x="57" y="87"/>
                  <a:pt x="58" y="86"/>
                </a:cubicBezTo>
                <a:cubicBezTo>
                  <a:pt x="59" y="86"/>
                  <a:pt x="59" y="86"/>
                  <a:pt x="60" y="86"/>
                </a:cubicBezTo>
                <a:cubicBezTo>
                  <a:pt x="61" y="85"/>
                  <a:pt x="63" y="85"/>
                  <a:pt x="64" y="84"/>
                </a:cubicBezTo>
                <a:cubicBezTo>
                  <a:pt x="65" y="84"/>
                  <a:pt x="65" y="83"/>
                  <a:pt x="66" y="83"/>
                </a:cubicBezTo>
                <a:cubicBezTo>
                  <a:pt x="69" y="81"/>
                  <a:pt x="71" y="79"/>
                  <a:pt x="74" y="77"/>
                </a:cubicBezTo>
                <a:cubicBezTo>
                  <a:pt x="74" y="77"/>
                  <a:pt x="75" y="76"/>
                  <a:pt x="75" y="76"/>
                </a:cubicBezTo>
                <a:cubicBezTo>
                  <a:pt x="76" y="75"/>
                  <a:pt x="76" y="75"/>
                  <a:pt x="77" y="74"/>
                </a:cubicBezTo>
                <a:cubicBezTo>
                  <a:pt x="77" y="73"/>
                  <a:pt x="78" y="73"/>
                  <a:pt x="79" y="72"/>
                </a:cubicBezTo>
                <a:cubicBezTo>
                  <a:pt x="80" y="71"/>
                  <a:pt x="81" y="69"/>
                  <a:pt x="82" y="68"/>
                </a:cubicBezTo>
                <a:cubicBezTo>
                  <a:pt x="82" y="67"/>
                  <a:pt x="82" y="67"/>
                  <a:pt x="82" y="67"/>
                </a:cubicBezTo>
                <a:cubicBezTo>
                  <a:pt x="83" y="66"/>
                  <a:pt x="83" y="65"/>
                  <a:pt x="83" y="65"/>
                </a:cubicBezTo>
                <a:cubicBezTo>
                  <a:pt x="84" y="64"/>
                  <a:pt x="84" y="64"/>
                  <a:pt x="84" y="64"/>
                </a:cubicBezTo>
                <a:cubicBezTo>
                  <a:pt x="84" y="63"/>
                  <a:pt x="84" y="62"/>
                  <a:pt x="85" y="62"/>
                </a:cubicBezTo>
                <a:cubicBezTo>
                  <a:pt x="85" y="61"/>
                  <a:pt x="85" y="60"/>
                  <a:pt x="86" y="60"/>
                </a:cubicBezTo>
                <a:cubicBezTo>
                  <a:pt x="86" y="58"/>
                  <a:pt x="86" y="57"/>
                  <a:pt x="87" y="56"/>
                </a:cubicBezTo>
                <a:cubicBezTo>
                  <a:pt x="87" y="55"/>
                  <a:pt x="87" y="54"/>
                  <a:pt x="87" y="53"/>
                </a:cubicBezTo>
                <a:cubicBezTo>
                  <a:pt x="87" y="53"/>
                  <a:pt x="88" y="52"/>
                  <a:pt x="88" y="51"/>
                </a:cubicBezTo>
                <a:cubicBezTo>
                  <a:pt x="88" y="50"/>
                  <a:pt x="88" y="50"/>
                  <a:pt x="88" y="49"/>
                </a:cubicBezTo>
                <a:cubicBezTo>
                  <a:pt x="88" y="47"/>
                  <a:pt x="88" y="46"/>
                  <a:pt x="88" y="44"/>
                </a:cubicBezTo>
                <a:cubicBezTo>
                  <a:pt x="88" y="43"/>
                  <a:pt x="88" y="41"/>
                  <a:pt x="88" y="40"/>
                </a:cubicBezTo>
                <a:cubicBezTo>
                  <a:pt x="88" y="39"/>
                  <a:pt x="88" y="38"/>
                  <a:pt x="88" y="38"/>
                </a:cubicBezTo>
                <a:cubicBezTo>
                  <a:pt x="88" y="37"/>
                  <a:pt x="87" y="36"/>
                  <a:pt x="87" y="36"/>
                </a:cubicBezTo>
                <a:cubicBezTo>
                  <a:pt x="87" y="35"/>
                  <a:pt x="87" y="34"/>
                  <a:pt x="87" y="33"/>
                </a:cubicBezTo>
                <a:cubicBezTo>
                  <a:pt x="86" y="32"/>
                  <a:pt x="86" y="31"/>
                  <a:pt x="86" y="29"/>
                </a:cubicBezTo>
                <a:cubicBezTo>
                  <a:pt x="85" y="29"/>
                  <a:pt x="85" y="29"/>
                  <a:pt x="85" y="28"/>
                </a:cubicBezTo>
                <a:cubicBezTo>
                  <a:pt x="85" y="27"/>
                  <a:pt x="84" y="26"/>
                  <a:pt x="84" y="25"/>
                </a:cubicBezTo>
                <a:cubicBezTo>
                  <a:pt x="84" y="25"/>
                  <a:pt x="84" y="25"/>
                  <a:pt x="83" y="24"/>
                </a:cubicBezTo>
                <a:cubicBezTo>
                  <a:pt x="83" y="24"/>
                  <a:pt x="83" y="23"/>
                  <a:pt x="82" y="22"/>
                </a:cubicBezTo>
                <a:cubicBezTo>
                  <a:pt x="81" y="21"/>
                  <a:pt x="80" y="19"/>
                  <a:pt x="79" y="17"/>
                </a:cubicBezTo>
                <a:cubicBezTo>
                  <a:pt x="78" y="16"/>
                  <a:pt x="77" y="15"/>
                  <a:pt x="77" y="15"/>
                </a:cubicBezTo>
                <a:cubicBezTo>
                  <a:pt x="76" y="14"/>
                  <a:pt x="76" y="14"/>
                  <a:pt x="75" y="13"/>
                </a:cubicBezTo>
                <a:cubicBezTo>
                  <a:pt x="75" y="13"/>
                  <a:pt x="74" y="12"/>
                  <a:pt x="74" y="12"/>
                </a:cubicBezTo>
                <a:cubicBezTo>
                  <a:pt x="73" y="11"/>
                  <a:pt x="72" y="10"/>
                  <a:pt x="71" y="9"/>
                </a:cubicBezTo>
                <a:cubicBezTo>
                  <a:pt x="69" y="8"/>
                  <a:pt x="68" y="7"/>
                  <a:pt x="66" y="6"/>
                </a:cubicBezTo>
                <a:cubicBezTo>
                  <a:pt x="65" y="6"/>
                  <a:pt x="65" y="5"/>
                  <a:pt x="64" y="5"/>
                </a:cubicBezTo>
                <a:cubicBezTo>
                  <a:pt x="64" y="5"/>
                  <a:pt x="64" y="5"/>
                  <a:pt x="63" y="5"/>
                </a:cubicBezTo>
                <a:cubicBezTo>
                  <a:pt x="63" y="4"/>
                  <a:pt x="63" y="4"/>
                  <a:pt x="62" y="4"/>
                </a:cubicBezTo>
                <a:cubicBezTo>
                  <a:pt x="62" y="4"/>
                  <a:pt x="62" y="4"/>
                  <a:pt x="62" y="4"/>
                </a:cubicBezTo>
                <a:cubicBezTo>
                  <a:pt x="61" y="4"/>
                  <a:pt x="61" y="3"/>
                  <a:pt x="60" y="3"/>
                </a:cubicBezTo>
                <a:cubicBezTo>
                  <a:pt x="60" y="3"/>
                  <a:pt x="60" y="3"/>
                  <a:pt x="60" y="3"/>
                </a:cubicBezTo>
                <a:cubicBezTo>
                  <a:pt x="60" y="3"/>
                  <a:pt x="59" y="3"/>
                  <a:pt x="58" y="3"/>
                </a:cubicBezTo>
                <a:cubicBezTo>
                  <a:pt x="58" y="3"/>
                  <a:pt x="58" y="2"/>
                  <a:pt x="58" y="2"/>
                </a:cubicBezTo>
                <a:cubicBezTo>
                  <a:pt x="57" y="2"/>
                  <a:pt x="55" y="2"/>
                  <a:pt x="54" y="1"/>
                </a:cubicBezTo>
                <a:cubicBezTo>
                  <a:pt x="54" y="1"/>
                  <a:pt x="53" y="1"/>
                  <a:pt x="53" y="1"/>
                </a:cubicBezTo>
                <a:cubicBezTo>
                  <a:pt x="53" y="1"/>
                  <a:pt x="52" y="1"/>
                  <a:pt x="52" y="1"/>
                </a:cubicBezTo>
                <a:cubicBezTo>
                  <a:pt x="50" y="1"/>
                  <a:pt x="49" y="0"/>
                  <a:pt x="47" y="0"/>
                </a:cubicBezTo>
                <a:cubicBezTo>
                  <a:pt x="47" y="3"/>
                  <a:pt x="47" y="3"/>
                  <a:pt x="47" y="3"/>
                </a:cubicBezTo>
                <a:cubicBezTo>
                  <a:pt x="49" y="3"/>
                  <a:pt x="51" y="3"/>
                  <a:pt x="52" y="3"/>
                </a:cubicBezTo>
                <a:cubicBezTo>
                  <a:pt x="52" y="4"/>
                  <a:pt x="52" y="3"/>
                  <a:pt x="51" y="4"/>
                </a:cubicBezTo>
                <a:cubicBezTo>
                  <a:pt x="51" y="4"/>
                  <a:pt x="51" y="4"/>
                  <a:pt x="51" y="4"/>
                </a:cubicBezTo>
                <a:cubicBezTo>
                  <a:pt x="50" y="4"/>
                  <a:pt x="49" y="4"/>
                  <a:pt x="48" y="4"/>
                </a:cubicBezTo>
                <a:cubicBezTo>
                  <a:pt x="48" y="4"/>
                  <a:pt x="49" y="4"/>
                  <a:pt x="49" y="5"/>
                </a:cubicBezTo>
                <a:cubicBezTo>
                  <a:pt x="50" y="5"/>
                  <a:pt x="50" y="5"/>
                  <a:pt x="51" y="5"/>
                </a:cubicBezTo>
                <a:cubicBezTo>
                  <a:pt x="52" y="5"/>
                  <a:pt x="52" y="5"/>
                  <a:pt x="53" y="5"/>
                </a:cubicBezTo>
                <a:cubicBezTo>
                  <a:pt x="53" y="4"/>
                  <a:pt x="53" y="4"/>
                  <a:pt x="53" y="4"/>
                </a:cubicBezTo>
                <a:cubicBezTo>
                  <a:pt x="53" y="4"/>
                  <a:pt x="53" y="4"/>
                  <a:pt x="54" y="4"/>
                </a:cubicBezTo>
                <a:cubicBezTo>
                  <a:pt x="54" y="4"/>
                  <a:pt x="54" y="4"/>
                  <a:pt x="55" y="4"/>
                </a:cubicBezTo>
                <a:cubicBezTo>
                  <a:pt x="55" y="4"/>
                  <a:pt x="54" y="4"/>
                  <a:pt x="54" y="5"/>
                </a:cubicBezTo>
                <a:cubicBezTo>
                  <a:pt x="55" y="5"/>
                  <a:pt x="55" y="5"/>
                  <a:pt x="56" y="4"/>
                </a:cubicBezTo>
                <a:cubicBezTo>
                  <a:pt x="56" y="4"/>
                  <a:pt x="56" y="4"/>
                  <a:pt x="56" y="4"/>
                </a:cubicBezTo>
                <a:cubicBezTo>
                  <a:pt x="57" y="4"/>
                  <a:pt x="57" y="5"/>
                  <a:pt x="58" y="5"/>
                </a:cubicBezTo>
                <a:cubicBezTo>
                  <a:pt x="59" y="5"/>
                  <a:pt x="60" y="6"/>
                  <a:pt x="61" y="6"/>
                </a:cubicBezTo>
                <a:cubicBezTo>
                  <a:pt x="61" y="6"/>
                  <a:pt x="60" y="6"/>
                  <a:pt x="60" y="6"/>
                </a:cubicBezTo>
                <a:cubicBezTo>
                  <a:pt x="60" y="6"/>
                  <a:pt x="60" y="6"/>
                  <a:pt x="59" y="6"/>
                </a:cubicBezTo>
                <a:cubicBezTo>
                  <a:pt x="59" y="6"/>
                  <a:pt x="60" y="7"/>
                  <a:pt x="60" y="7"/>
                </a:cubicBezTo>
                <a:cubicBezTo>
                  <a:pt x="61" y="7"/>
                  <a:pt x="61" y="7"/>
                  <a:pt x="61" y="8"/>
                </a:cubicBezTo>
                <a:cubicBezTo>
                  <a:pt x="61" y="9"/>
                  <a:pt x="60" y="8"/>
                  <a:pt x="60" y="8"/>
                </a:cubicBezTo>
                <a:cubicBezTo>
                  <a:pt x="59" y="8"/>
                  <a:pt x="58" y="9"/>
                  <a:pt x="57" y="8"/>
                </a:cubicBezTo>
                <a:cubicBezTo>
                  <a:pt x="57" y="7"/>
                  <a:pt x="58" y="7"/>
                  <a:pt x="58" y="7"/>
                </a:cubicBezTo>
                <a:cubicBezTo>
                  <a:pt x="58" y="7"/>
                  <a:pt x="58" y="7"/>
                  <a:pt x="58" y="7"/>
                </a:cubicBezTo>
                <a:cubicBezTo>
                  <a:pt x="58" y="7"/>
                  <a:pt x="57" y="7"/>
                  <a:pt x="57" y="7"/>
                </a:cubicBezTo>
                <a:cubicBezTo>
                  <a:pt x="57" y="7"/>
                  <a:pt x="57" y="8"/>
                  <a:pt x="56" y="8"/>
                </a:cubicBezTo>
                <a:cubicBezTo>
                  <a:pt x="56" y="8"/>
                  <a:pt x="56" y="8"/>
                  <a:pt x="55" y="8"/>
                </a:cubicBezTo>
                <a:cubicBezTo>
                  <a:pt x="55" y="8"/>
                  <a:pt x="54" y="8"/>
                  <a:pt x="54" y="9"/>
                </a:cubicBezTo>
                <a:cubicBezTo>
                  <a:pt x="53" y="9"/>
                  <a:pt x="53" y="9"/>
                  <a:pt x="53" y="9"/>
                </a:cubicBezTo>
                <a:cubicBezTo>
                  <a:pt x="52" y="9"/>
                  <a:pt x="52" y="9"/>
                  <a:pt x="51" y="10"/>
                </a:cubicBezTo>
                <a:cubicBezTo>
                  <a:pt x="50" y="10"/>
                  <a:pt x="50" y="10"/>
                  <a:pt x="49" y="11"/>
                </a:cubicBezTo>
                <a:cubicBezTo>
                  <a:pt x="49" y="11"/>
                  <a:pt x="49" y="11"/>
                  <a:pt x="49" y="12"/>
                </a:cubicBezTo>
                <a:cubicBezTo>
                  <a:pt x="49" y="12"/>
                  <a:pt x="49" y="12"/>
                  <a:pt x="49" y="12"/>
                </a:cubicBezTo>
                <a:cubicBezTo>
                  <a:pt x="49" y="13"/>
                  <a:pt x="49" y="13"/>
                  <a:pt x="49" y="13"/>
                </a:cubicBezTo>
                <a:cubicBezTo>
                  <a:pt x="49" y="13"/>
                  <a:pt x="50" y="13"/>
                  <a:pt x="50" y="13"/>
                </a:cubicBezTo>
                <a:cubicBezTo>
                  <a:pt x="51" y="13"/>
                  <a:pt x="51" y="14"/>
                  <a:pt x="52" y="14"/>
                </a:cubicBezTo>
                <a:cubicBezTo>
                  <a:pt x="52" y="14"/>
                  <a:pt x="53" y="15"/>
                  <a:pt x="53" y="15"/>
                </a:cubicBezTo>
                <a:cubicBezTo>
                  <a:pt x="54" y="15"/>
                  <a:pt x="55" y="15"/>
                  <a:pt x="55" y="15"/>
                </a:cubicBezTo>
                <a:cubicBezTo>
                  <a:pt x="55" y="16"/>
                  <a:pt x="54" y="16"/>
                  <a:pt x="54" y="16"/>
                </a:cubicBezTo>
                <a:cubicBezTo>
                  <a:pt x="55" y="17"/>
                  <a:pt x="54" y="17"/>
                  <a:pt x="54" y="17"/>
                </a:cubicBezTo>
                <a:cubicBezTo>
                  <a:pt x="54" y="18"/>
                  <a:pt x="54" y="18"/>
                  <a:pt x="55" y="18"/>
                </a:cubicBezTo>
                <a:cubicBezTo>
                  <a:pt x="55" y="18"/>
                  <a:pt x="56" y="18"/>
                  <a:pt x="56" y="17"/>
                </a:cubicBezTo>
                <a:cubicBezTo>
                  <a:pt x="56" y="17"/>
                  <a:pt x="56" y="16"/>
                  <a:pt x="57" y="15"/>
                </a:cubicBezTo>
                <a:cubicBezTo>
                  <a:pt x="59" y="15"/>
                  <a:pt x="61" y="14"/>
                  <a:pt x="61" y="12"/>
                </a:cubicBezTo>
                <a:cubicBezTo>
                  <a:pt x="61" y="12"/>
                  <a:pt x="61" y="12"/>
                  <a:pt x="61" y="11"/>
                </a:cubicBezTo>
                <a:cubicBezTo>
                  <a:pt x="61" y="11"/>
                  <a:pt x="61" y="11"/>
                  <a:pt x="61" y="10"/>
                </a:cubicBezTo>
                <a:cubicBezTo>
                  <a:pt x="61" y="10"/>
                  <a:pt x="62" y="10"/>
                  <a:pt x="62" y="10"/>
                </a:cubicBezTo>
                <a:cubicBezTo>
                  <a:pt x="62" y="9"/>
                  <a:pt x="62" y="9"/>
                  <a:pt x="62" y="9"/>
                </a:cubicBezTo>
                <a:cubicBezTo>
                  <a:pt x="62" y="9"/>
                  <a:pt x="62" y="9"/>
                  <a:pt x="62" y="9"/>
                </a:cubicBezTo>
                <a:cubicBezTo>
                  <a:pt x="63" y="9"/>
                  <a:pt x="63" y="9"/>
                  <a:pt x="63" y="9"/>
                </a:cubicBezTo>
                <a:cubicBezTo>
                  <a:pt x="63" y="9"/>
                  <a:pt x="64" y="9"/>
                  <a:pt x="64" y="9"/>
                </a:cubicBezTo>
                <a:cubicBezTo>
                  <a:pt x="65" y="9"/>
                  <a:pt x="65" y="9"/>
                  <a:pt x="65" y="9"/>
                </a:cubicBezTo>
                <a:cubicBezTo>
                  <a:pt x="66" y="9"/>
                  <a:pt x="66" y="10"/>
                  <a:pt x="66" y="10"/>
                </a:cubicBezTo>
                <a:cubicBezTo>
                  <a:pt x="66" y="10"/>
                  <a:pt x="67" y="10"/>
                  <a:pt x="67" y="10"/>
                </a:cubicBezTo>
                <a:cubicBezTo>
                  <a:pt x="67" y="11"/>
                  <a:pt x="66" y="11"/>
                  <a:pt x="66" y="11"/>
                </a:cubicBezTo>
                <a:cubicBezTo>
                  <a:pt x="66" y="11"/>
                  <a:pt x="66" y="11"/>
                  <a:pt x="66" y="11"/>
                </a:cubicBezTo>
                <a:cubicBezTo>
                  <a:pt x="66" y="12"/>
                  <a:pt x="67" y="12"/>
                  <a:pt x="67" y="12"/>
                </a:cubicBezTo>
                <a:cubicBezTo>
                  <a:pt x="68" y="12"/>
                  <a:pt x="68" y="12"/>
                  <a:pt x="68" y="12"/>
                </a:cubicBezTo>
                <a:cubicBezTo>
                  <a:pt x="69" y="12"/>
                  <a:pt x="69" y="11"/>
                  <a:pt x="69" y="11"/>
                </a:cubicBezTo>
                <a:cubicBezTo>
                  <a:pt x="70" y="11"/>
                  <a:pt x="70" y="12"/>
                  <a:pt x="71" y="12"/>
                </a:cubicBezTo>
                <a:cubicBezTo>
                  <a:pt x="71" y="12"/>
                  <a:pt x="71" y="13"/>
                  <a:pt x="71" y="13"/>
                </a:cubicBezTo>
                <a:cubicBezTo>
                  <a:pt x="71" y="13"/>
                  <a:pt x="71" y="14"/>
                  <a:pt x="71" y="14"/>
                </a:cubicBezTo>
                <a:cubicBezTo>
                  <a:pt x="71" y="15"/>
                  <a:pt x="72" y="15"/>
                  <a:pt x="72" y="15"/>
                </a:cubicBezTo>
                <a:cubicBezTo>
                  <a:pt x="73" y="15"/>
                  <a:pt x="73" y="16"/>
                  <a:pt x="73" y="16"/>
                </a:cubicBezTo>
                <a:cubicBezTo>
                  <a:pt x="73" y="16"/>
                  <a:pt x="73" y="16"/>
                  <a:pt x="73" y="17"/>
                </a:cubicBezTo>
                <a:cubicBezTo>
                  <a:pt x="73" y="17"/>
                  <a:pt x="73" y="17"/>
                  <a:pt x="73" y="18"/>
                </a:cubicBezTo>
                <a:cubicBezTo>
                  <a:pt x="72" y="19"/>
                  <a:pt x="72" y="19"/>
                  <a:pt x="72" y="19"/>
                </a:cubicBezTo>
                <a:cubicBezTo>
                  <a:pt x="72" y="20"/>
                  <a:pt x="73" y="19"/>
                  <a:pt x="73" y="20"/>
                </a:cubicBezTo>
                <a:cubicBezTo>
                  <a:pt x="74" y="20"/>
                  <a:pt x="73" y="20"/>
                  <a:pt x="73" y="21"/>
                </a:cubicBezTo>
                <a:cubicBezTo>
                  <a:pt x="74" y="21"/>
                  <a:pt x="74" y="22"/>
                  <a:pt x="73" y="22"/>
                </a:cubicBezTo>
                <a:cubicBezTo>
                  <a:pt x="73" y="22"/>
                  <a:pt x="73" y="22"/>
                  <a:pt x="72" y="22"/>
                </a:cubicBezTo>
                <a:cubicBezTo>
                  <a:pt x="72" y="22"/>
                  <a:pt x="72" y="22"/>
                  <a:pt x="71" y="21"/>
                </a:cubicBezTo>
                <a:cubicBezTo>
                  <a:pt x="71" y="21"/>
                  <a:pt x="71" y="21"/>
                  <a:pt x="71" y="21"/>
                </a:cubicBezTo>
                <a:cubicBezTo>
                  <a:pt x="70" y="21"/>
                  <a:pt x="69" y="21"/>
                  <a:pt x="69" y="21"/>
                </a:cubicBezTo>
                <a:cubicBezTo>
                  <a:pt x="70" y="20"/>
                  <a:pt x="70" y="20"/>
                  <a:pt x="71" y="19"/>
                </a:cubicBezTo>
                <a:cubicBezTo>
                  <a:pt x="71" y="19"/>
                  <a:pt x="72" y="19"/>
                  <a:pt x="72" y="18"/>
                </a:cubicBezTo>
                <a:cubicBezTo>
                  <a:pt x="71" y="18"/>
                  <a:pt x="71" y="18"/>
                  <a:pt x="70" y="18"/>
                </a:cubicBezTo>
                <a:cubicBezTo>
                  <a:pt x="70" y="19"/>
                  <a:pt x="69" y="19"/>
                  <a:pt x="69" y="19"/>
                </a:cubicBezTo>
                <a:cubicBezTo>
                  <a:pt x="68" y="19"/>
                  <a:pt x="67" y="19"/>
                  <a:pt x="67" y="19"/>
                </a:cubicBezTo>
                <a:cubicBezTo>
                  <a:pt x="66" y="20"/>
                  <a:pt x="67" y="19"/>
                  <a:pt x="67" y="20"/>
                </a:cubicBezTo>
                <a:cubicBezTo>
                  <a:pt x="67" y="20"/>
                  <a:pt x="67" y="20"/>
                  <a:pt x="66" y="20"/>
                </a:cubicBezTo>
                <a:cubicBezTo>
                  <a:pt x="66" y="20"/>
                  <a:pt x="66" y="19"/>
                  <a:pt x="66" y="19"/>
                </a:cubicBezTo>
                <a:cubicBezTo>
                  <a:pt x="66" y="19"/>
                  <a:pt x="65" y="19"/>
                  <a:pt x="64" y="19"/>
                </a:cubicBezTo>
                <a:cubicBezTo>
                  <a:pt x="64" y="19"/>
                  <a:pt x="64" y="19"/>
                  <a:pt x="63" y="20"/>
                </a:cubicBezTo>
                <a:cubicBezTo>
                  <a:pt x="64" y="20"/>
                  <a:pt x="65" y="20"/>
                  <a:pt x="65" y="20"/>
                </a:cubicBezTo>
                <a:cubicBezTo>
                  <a:pt x="65" y="21"/>
                  <a:pt x="64" y="21"/>
                  <a:pt x="64" y="22"/>
                </a:cubicBezTo>
                <a:cubicBezTo>
                  <a:pt x="64" y="22"/>
                  <a:pt x="65" y="23"/>
                  <a:pt x="65" y="23"/>
                </a:cubicBezTo>
                <a:cubicBezTo>
                  <a:pt x="65" y="23"/>
                  <a:pt x="65" y="23"/>
                  <a:pt x="66" y="23"/>
                </a:cubicBezTo>
                <a:cubicBezTo>
                  <a:pt x="66" y="23"/>
                  <a:pt x="66" y="23"/>
                  <a:pt x="66" y="23"/>
                </a:cubicBezTo>
                <a:cubicBezTo>
                  <a:pt x="67" y="23"/>
                  <a:pt x="67" y="22"/>
                  <a:pt x="67" y="22"/>
                </a:cubicBezTo>
                <a:cubicBezTo>
                  <a:pt x="68" y="23"/>
                  <a:pt x="67" y="23"/>
                  <a:pt x="66" y="23"/>
                </a:cubicBezTo>
                <a:cubicBezTo>
                  <a:pt x="65" y="24"/>
                  <a:pt x="64" y="24"/>
                  <a:pt x="64" y="24"/>
                </a:cubicBezTo>
                <a:cubicBezTo>
                  <a:pt x="64" y="24"/>
                  <a:pt x="62" y="25"/>
                  <a:pt x="62" y="25"/>
                </a:cubicBezTo>
                <a:cubicBezTo>
                  <a:pt x="62" y="24"/>
                  <a:pt x="63" y="24"/>
                  <a:pt x="63" y="24"/>
                </a:cubicBezTo>
                <a:cubicBezTo>
                  <a:pt x="62" y="23"/>
                  <a:pt x="61" y="24"/>
                  <a:pt x="61" y="24"/>
                </a:cubicBezTo>
                <a:cubicBezTo>
                  <a:pt x="60" y="24"/>
                  <a:pt x="58" y="25"/>
                  <a:pt x="58" y="26"/>
                </a:cubicBezTo>
                <a:cubicBezTo>
                  <a:pt x="58" y="26"/>
                  <a:pt x="58" y="26"/>
                  <a:pt x="58" y="27"/>
                </a:cubicBezTo>
                <a:cubicBezTo>
                  <a:pt x="58" y="27"/>
                  <a:pt x="57" y="27"/>
                  <a:pt x="57" y="27"/>
                </a:cubicBezTo>
                <a:cubicBezTo>
                  <a:pt x="56" y="27"/>
                  <a:pt x="56" y="27"/>
                  <a:pt x="56" y="27"/>
                </a:cubicBezTo>
                <a:cubicBezTo>
                  <a:pt x="56" y="27"/>
                  <a:pt x="55" y="27"/>
                  <a:pt x="55" y="27"/>
                </a:cubicBezTo>
                <a:cubicBezTo>
                  <a:pt x="55" y="28"/>
                  <a:pt x="55" y="28"/>
                  <a:pt x="54" y="28"/>
                </a:cubicBezTo>
                <a:cubicBezTo>
                  <a:pt x="54" y="29"/>
                  <a:pt x="54" y="29"/>
                  <a:pt x="53" y="29"/>
                </a:cubicBezTo>
                <a:cubicBezTo>
                  <a:pt x="53" y="29"/>
                  <a:pt x="53" y="30"/>
                  <a:pt x="53" y="30"/>
                </a:cubicBezTo>
                <a:cubicBezTo>
                  <a:pt x="52" y="30"/>
                  <a:pt x="52" y="30"/>
                  <a:pt x="52" y="30"/>
                </a:cubicBezTo>
                <a:cubicBezTo>
                  <a:pt x="52" y="30"/>
                  <a:pt x="52" y="31"/>
                  <a:pt x="52" y="32"/>
                </a:cubicBezTo>
                <a:cubicBezTo>
                  <a:pt x="51" y="32"/>
                  <a:pt x="51" y="33"/>
                  <a:pt x="50" y="33"/>
                </a:cubicBezTo>
                <a:cubicBezTo>
                  <a:pt x="50" y="33"/>
                  <a:pt x="49" y="33"/>
                  <a:pt x="49" y="33"/>
                </a:cubicBezTo>
                <a:cubicBezTo>
                  <a:pt x="48" y="34"/>
                  <a:pt x="48" y="34"/>
                  <a:pt x="48" y="34"/>
                </a:cubicBezTo>
                <a:cubicBezTo>
                  <a:pt x="47" y="34"/>
                  <a:pt x="47" y="35"/>
                  <a:pt x="47" y="35"/>
                </a:cubicBezTo>
                <a:cubicBezTo>
                  <a:pt x="47" y="55"/>
                  <a:pt x="47" y="55"/>
                  <a:pt x="47" y="55"/>
                </a:cubicBezTo>
                <a:cubicBezTo>
                  <a:pt x="47" y="55"/>
                  <a:pt x="47" y="55"/>
                  <a:pt x="48" y="55"/>
                </a:cubicBezTo>
                <a:cubicBezTo>
                  <a:pt x="48" y="54"/>
                  <a:pt x="48" y="54"/>
                  <a:pt x="48" y="54"/>
                </a:cubicBezTo>
                <a:cubicBezTo>
                  <a:pt x="49" y="53"/>
                  <a:pt x="49" y="53"/>
                  <a:pt x="50" y="53"/>
                </a:cubicBezTo>
                <a:cubicBezTo>
                  <a:pt x="50" y="53"/>
                  <a:pt x="50" y="53"/>
                  <a:pt x="51" y="53"/>
                </a:cubicBezTo>
                <a:cubicBezTo>
                  <a:pt x="51" y="53"/>
                  <a:pt x="51" y="52"/>
                  <a:pt x="51" y="52"/>
                </a:cubicBezTo>
                <a:cubicBezTo>
                  <a:pt x="52" y="53"/>
                  <a:pt x="51" y="53"/>
                  <a:pt x="51" y="53"/>
                </a:cubicBezTo>
                <a:cubicBezTo>
                  <a:pt x="52" y="54"/>
                  <a:pt x="52" y="53"/>
                  <a:pt x="53" y="53"/>
                </a:cubicBezTo>
                <a:cubicBezTo>
                  <a:pt x="53" y="53"/>
                  <a:pt x="53" y="53"/>
                  <a:pt x="54" y="53"/>
                </a:cubicBezTo>
                <a:cubicBezTo>
                  <a:pt x="54" y="53"/>
                  <a:pt x="54" y="54"/>
                  <a:pt x="55" y="54"/>
                </a:cubicBezTo>
                <a:cubicBezTo>
                  <a:pt x="55" y="54"/>
                  <a:pt x="55" y="54"/>
                  <a:pt x="56" y="54"/>
                </a:cubicBezTo>
                <a:cubicBezTo>
                  <a:pt x="56" y="54"/>
                  <a:pt x="56" y="54"/>
                  <a:pt x="57" y="54"/>
                </a:cubicBezTo>
                <a:cubicBezTo>
                  <a:pt x="57" y="54"/>
                  <a:pt x="58" y="54"/>
                  <a:pt x="58" y="54"/>
                </a:cubicBezTo>
                <a:cubicBezTo>
                  <a:pt x="59" y="54"/>
                  <a:pt x="59" y="54"/>
                  <a:pt x="59" y="54"/>
                </a:cubicBezTo>
                <a:cubicBezTo>
                  <a:pt x="60" y="54"/>
                  <a:pt x="60" y="54"/>
                  <a:pt x="60" y="54"/>
                </a:cubicBezTo>
                <a:cubicBezTo>
                  <a:pt x="60" y="55"/>
                  <a:pt x="60" y="55"/>
                  <a:pt x="60" y="55"/>
                </a:cubicBezTo>
                <a:cubicBezTo>
                  <a:pt x="61" y="55"/>
                  <a:pt x="61" y="55"/>
                  <a:pt x="61" y="56"/>
                </a:cubicBezTo>
                <a:cubicBezTo>
                  <a:pt x="61" y="56"/>
                  <a:pt x="61" y="56"/>
                  <a:pt x="62" y="56"/>
                </a:cubicBezTo>
                <a:cubicBezTo>
                  <a:pt x="62" y="56"/>
                  <a:pt x="62" y="57"/>
                  <a:pt x="63" y="57"/>
                </a:cubicBezTo>
                <a:cubicBezTo>
                  <a:pt x="63" y="58"/>
                  <a:pt x="64" y="58"/>
                  <a:pt x="64" y="58"/>
                </a:cubicBezTo>
                <a:cubicBezTo>
                  <a:pt x="65" y="58"/>
                  <a:pt x="65" y="58"/>
                  <a:pt x="66" y="58"/>
                </a:cubicBezTo>
                <a:cubicBezTo>
                  <a:pt x="67" y="58"/>
                  <a:pt x="67" y="59"/>
                  <a:pt x="68" y="59"/>
                </a:cubicBezTo>
                <a:cubicBezTo>
                  <a:pt x="68" y="59"/>
                  <a:pt x="69" y="60"/>
                  <a:pt x="69" y="60"/>
                </a:cubicBezTo>
                <a:cubicBezTo>
                  <a:pt x="69" y="60"/>
                  <a:pt x="69" y="61"/>
                  <a:pt x="69" y="61"/>
                </a:cubicBezTo>
                <a:cubicBezTo>
                  <a:pt x="69" y="61"/>
                  <a:pt x="70" y="62"/>
                  <a:pt x="70" y="63"/>
                </a:cubicBezTo>
                <a:cubicBezTo>
                  <a:pt x="70" y="63"/>
                  <a:pt x="70" y="63"/>
                  <a:pt x="71" y="63"/>
                </a:cubicBezTo>
                <a:cubicBezTo>
                  <a:pt x="71" y="63"/>
                  <a:pt x="71" y="64"/>
                  <a:pt x="71" y="64"/>
                </a:cubicBezTo>
                <a:cubicBezTo>
                  <a:pt x="72" y="64"/>
                  <a:pt x="72" y="64"/>
                  <a:pt x="72" y="64"/>
                </a:cubicBezTo>
                <a:cubicBezTo>
                  <a:pt x="72" y="64"/>
                  <a:pt x="73" y="64"/>
                  <a:pt x="73" y="64"/>
                </a:cubicBezTo>
                <a:cubicBezTo>
                  <a:pt x="74" y="64"/>
                  <a:pt x="74" y="64"/>
                  <a:pt x="74" y="65"/>
                </a:cubicBezTo>
                <a:cubicBezTo>
                  <a:pt x="74" y="65"/>
                  <a:pt x="74" y="65"/>
                  <a:pt x="75" y="65"/>
                </a:cubicBezTo>
                <a:cubicBezTo>
                  <a:pt x="75" y="66"/>
                  <a:pt x="75" y="65"/>
                  <a:pt x="76" y="65"/>
                </a:cubicBezTo>
                <a:cubicBezTo>
                  <a:pt x="76" y="65"/>
                  <a:pt x="77" y="66"/>
                  <a:pt x="77" y="66"/>
                </a:cubicBezTo>
                <a:cubicBezTo>
                  <a:pt x="78" y="66"/>
                  <a:pt x="78" y="66"/>
                  <a:pt x="78" y="66"/>
                </a:cubicBezTo>
                <a:cubicBezTo>
                  <a:pt x="79" y="66"/>
                  <a:pt x="79" y="66"/>
                  <a:pt x="80" y="67"/>
                </a:cubicBezTo>
                <a:cubicBezTo>
                  <a:pt x="74" y="76"/>
                  <a:pt x="65" y="83"/>
                  <a:pt x="54" y="85"/>
                </a:cubicBezTo>
                <a:cubicBezTo>
                  <a:pt x="54" y="85"/>
                  <a:pt x="54" y="84"/>
                  <a:pt x="54" y="84"/>
                </a:cubicBezTo>
                <a:cubicBezTo>
                  <a:pt x="54" y="83"/>
                  <a:pt x="54" y="82"/>
                  <a:pt x="54" y="82"/>
                </a:cubicBezTo>
                <a:cubicBezTo>
                  <a:pt x="53" y="81"/>
                  <a:pt x="53" y="80"/>
                  <a:pt x="53" y="80"/>
                </a:cubicBezTo>
                <a:cubicBezTo>
                  <a:pt x="53" y="79"/>
                  <a:pt x="52" y="78"/>
                  <a:pt x="51" y="78"/>
                </a:cubicBezTo>
                <a:cubicBezTo>
                  <a:pt x="51" y="78"/>
                  <a:pt x="51" y="78"/>
                  <a:pt x="50" y="78"/>
                </a:cubicBezTo>
                <a:cubicBezTo>
                  <a:pt x="49" y="77"/>
                  <a:pt x="48" y="77"/>
                  <a:pt x="48" y="76"/>
                </a:cubicBezTo>
                <a:cubicBezTo>
                  <a:pt x="47" y="76"/>
                  <a:pt x="47" y="75"/>
                  <a:pt x="47" y="75"/>
                </a:cubicBezTo>
                <a:cubicBezTo>
                  <a:pt x="47" y="75"/>
                  <a:pt x="47" y="75"/>
                  <a:pt x="47" y="74"/>
                </a:cubicBezTo>
                <a:lnTo>
                  <a:pt x="47" y="89"/>
                </a:lnTo>
                <a:close/>
                <a:moveTo>
                  <a:pt x="0" y="36"/>
                </a:moveTo>
                <a:cubicBezTo>
                  <a:pt x="0" y="36"/>
                  <a:pt x="0" y="37"/>
                  <a:pt x="0" y="38"/>
                </a:cubicBezTo>
                <a:cubicBezTo>
                  <a:pt x="0" y="38"/>
                  <a:pt x="0" y="39"/>
                  <a:pt x="0" y="40"/>
                </a:cubicBezTo>
                <a:cubicBezTo>
                  <a:pt x="0" y="41"/>
                  <a:pt x="0" y="43"/>
                  <a:pt x="0" y="44"/>
                </a:cubicBezTo>
                <a:cubicBezTo>
                  <a:pt x="0" y="46"/>
                  <a:pt x="0" y="47"/>
                  <a:pt x="0" y="49"/>
                </a:cubicBezTo>
                <a:cubicBezTo>
                  <a:pt x="0" y="50"/>
                  <a:pt x="0" y="50"/>
                  <a:pt x="0" y="51"/>
                </a:cubicBezTo>
                <a:cubicBezTo>
                  <a:pt x="0" y="52"/>
                  <a:pt x="0" y="53"/>
                  <a:pt x="0" y="53"/>
                </a:cubicBezTo>
                <a:cubicBezTo>
                  <a:pt x="1" y="54"/>
                  <a:pt x="1" y="55"/>
                  <a:pt x="1" y="56"/>
                </a:cubicBezTo>
                <a:cubicBezTo>
                  <a:pt x="1" y="57"/>
                  <a:pt x="2" y="58"/>
                  <a:pt x="2" y="60"/>
                </a:cubicBezTo>
                <a:cubicBezTo>
                  <a:pt x="2" y="60"/>
                  <a:pt x="3" y="61"/>
                  <a:pt x="3" y="62"/>
                </a:cubicBezTo>
                <a:cubicBezTo>
                  <a:pt x="3" y="62"/>
                  <a:pt x="4" y="63"/>
                  <a:pt x="4" y="64"/>
                </a:cubicBezTo>
                <a:cubicBezTo>
                  <a:pt x="4" y="64"/>
                  <a:pt x="4" y="64"/>
                  <a:pt x="4" y="65"/>
                </a:cubicBezTo>
                <a:cubicBezTo>
                  <a:pt x="5" y="65"/>
                  <a:pt x="5" y="66"/>
                  <a:pt x="5" y="67"/>
                </a:cubicBezTo>
                <a:cubicBezTo>
                  <a:pt x="6" y="68"/>
                  <a:pt x="8" y="70"/>
                  <a:pt x="9" y="72"/>
                </a:cubicBezTo>
                <a:cubicBezTo>
                  <a:pt x="10" y="73"/>
                  <a:pt x="10" y="73"/>
                  <a:pt x="11" y="74"/>
                </a:cubicBezTo>
                <a:cubicBezTo>
                  <a:pt x="12" y="75"/>
                  <a:pt x="12" y="75"/>
                  <a:pt x="13" y="76"/>
                </a:cubicBezTo>
                <a:cubicBezTo>
                  <a:pt x="13" y="76"/>
                  <a:pt x="14" y="77"/>
                  <a:pt x="14" y="77"/>
                </a:cubicBezTo>
                <a:cubicBezTo>
                  <a:pt x="16" y="79"/>
                  <a:pt x="19" y="81"/>
                  <a:pt x="22" y="83"/>
                </a:cubicBezTo>
                <a:cubicBezTo>
                  <a:pt x="22" y="83"/>
                  <a:pt x="23" y="84"/>
                  <a:pt x="24" y="84"/>
                </a:cubicBezTo>
                <a:cubicBezTo>
                  <a:pt x="25" y="85"/>
                  <a:pt x="26" y="85"/>
                  <a:pt x="28" y="86"/>
                </a:cubicBezTo>
                <a:cubicBezTo>
                  <a:pt x="28" y="86"/>
                  <a:pt x="29" y="86"/>
                  <a:pt x="30" y="86"/>
                </a:cubicBezTo>
                <a:cubicBezTo>
                  <a:pt x="34" y="88"/>
                  <a:pt x="39" y="89"/>
                  <a:pt x="44" y="89"/>
                </a:cubicBezTo>
                <a:cubicBezTo>
                  <a:pt x="45" y="89"/>
                  <a:pt x="46" y="89"/>
                  <a:pt x="47" y="89"/>
                </a:cubicBezTo>
                <a:cubicBezTo>
                  <a:pt x="47" y="74"/>
                  <a:pt x="47" y="74"/>
                  <a:pt x="47" y="74"/>
                </a:cubicBezTo>
                <a:cubicBezTo>
                  <a:pt x="47" y="74"/>
                  <a:pt x="47" y="74"/>
                  <a:pt x="46" y="74"/>
                </a:cubicBezTo>
                <a:cubicBezTo>
                  <a:pt x="46" y="73"/>
                  <a:pt x="45" y="72"/>
                  <a:pt x="45" y="71"/>
                </a:cubicBezTo>
                <a:cubicBezTo>
                  <a:pt x="44" y="70"/>
                  <a:pt x="44" y="70"/>
                  <a:pt x="44" y="69"/>
                </a:cubicBezTo>
                <a:cubicBezTo>
                  <a:pt x="44" y="69"/>
                  <a:pt x="43" y="69"/>
                  <a:pt x="43" y="69"/>
                </a:cubicBezTo>
                <a:cubicBezTo>
                  <a:pt x="43" y="68"/>
                  <a:pt x="43" y="68"/>
                  <a:pt x="43" y="67"/>
                </a:cubicBezTo>
                <a:cubicBezTo>
                  <a:pt x="43" y="67"/>
                  <a:pt x="44" y="66"/>
                  <a:pt x="44" y="66"/>
                </a:cubicBezTo>
                <a:cubicBezTo>
                  <a:pt x="44" y="66"/>
                  <a:pt x="43" y="65"/>
                  <a:pt x="43" y="65"/>
                </a:cubicBezTo>
                <a:cubicBezTo>
                  <a:pt x="43" y="64"/>
                  <a:pt x="43" y="64"/>
                  <a:pt x="43" y="63"/>
                </a:cubicBezTo>
                <a:cubicBezTo>
                  <a:pt x="43" y="63"/>
                  <a:pt x="44" y="63"/>
                  <a:pt x="44" y="63"/>
                </a:cubicBezTo>
                <a:cubicBezTo>
                  <a:pt x="44" y="62"/>
                  <a:pt x="44" y="62"/>
                  <a:pt x="44" y="62"/>
                </a:cubicBezTo>
                <a:cubicBezTo>
                  <a:pt x="45" y="62"/>
                  <a:pt x="45" y="62"/>
                  <a:pt x="45" y="61"/>
                </a:cubicBezTo>
                <a:cubicBezTo>
                  <a:pt x="45" y="61"/>
                  <a:pt x="46" y="61"/>
                  <a:pt x="46" y="60"/>
                </a:cubicBezTo>
                <a:cubicBezTo>
                  <a:pt x="46" y="60"/>
                  <a:pt x="46" y="58"/>
                  <a:pt x="46" y="58"/>
                </a:cubicBezTo>
                <a:cubicBezTo>
                  <a:pt x="46" y="57"/>
                  <a:pt x="46" y="57"/>
                  <a:pt x="45" y="57"/>
                </a:cubicBezTo>
                <a:cubicBezTo>
                  <a:pt x="45" y="56"/>
                  <a:pt x="45" y="55"/>
                  <a:pt x="45" y="55"/>
                </a:cubicBezTo>
                <a:cubicBezTo>
                  <a:pt x="44" y="55"/>
                  <a:pt x="44" y="56"/>
                  <a:pt x="44" y="56"/>
                </a:cubicBezTo>
                <a:cubicBezTo>
                  <a:pt x="44" y="56"/>
                  <a:pt x="44" y="57"/>
                  <a:pt x="43" y="57"/>
                </a:cubicBezTo>
                <a:cubicBezTo>
                  <a:pt x="43" y="57"/>
                  <a:pt x="43" y="56"/>
                  <a:pt x="42" y="56"/>
                </a:cubicBezTo>
                <a:cubicBezTo>
                  <a:pt x="42" y="56"/>
                  <a:pt x="41" y="56"/>
                  <a:pt x="41" y="56"/>
                </a:cubicBezTo>
                <a:cubicBezTo>
                  <a:pt x="41" y="56"/>
                  <a:pt x="41" y="55"/>
                  <a:pt x="40" y="55"/>
                </a:cubicBezTo>
                <a:cubicBezTo>
                  <a:pt x="40" y="55"/>
                  <a:pt x="39" y="55"/>
                  <a:pt x="39" y="54"/>
                </a:cubicBezTo>
                <a:cubicBezTo>
                  <a:pt x="39" y="54"/>
                  <a:pt x="39" y="54"/>
                  <a:pt x="39" y="53"/>
                </a:cubicBezTo>
                <a:cubicBezTo>
                  <a:pt x="38" y="53"/>
                  <a:pt x="38" y="52"/>
                  <a:pt x="37" y="52"/>
                </a:cubicBezTo>
                <a:cubicBezTo>
                  <a:pt x="37" y="51"/>
                  <a:pt x="36" y="52"/>
                  <a:pt x="36" y="51"/>
                </a:cubicBezTo>
                <a:cubicBezTo>
                  <a:pt x="36" y="51"/>
                  <a:pt x="35" y="51"/>
                  <a:pt x="35" y="51"/>
                </a:cubicBezTo>
                <a:cubicBezTo>
                  <a:pt x="35" y="51"/>
                  <a:pt x="35" y="51"/>
                  <a:pt x="34" y="51"/>
                </a:cubicBezTo>
                <a:cubicBezTo>
                  <a:pt x="33" y="50"/>
                  <a:pt x="33" y="49"/>
                  <a:pt x="32" y="49"/>
                </a:cubicBezTo>
                <a:cubicBezTo>
                  <a:pt x="31" y="49"/>
                  <a:pt x="31" y="49"/>
                  <a:pt x="30" y="49"/>
                </a:cubicBezTo>
                <a:cubicBezTo>
                  <a:pt x="30" y="49"/>
                  <a:pt x="29" y="49"/>
                  <a:pt x="29" y="49"/>
                </a:cubicBezTo>
                <a:cubicBezTo>
                  <a:pt x="28" y="49"/>
                  <a:pt x="27" y="48"/>
                  <a:pt x="27" y="48"/>
                </a:cubicBezTo>
                <a:cubicBezTo>
                  <a:pt x="26" y="48"/>
                  <a:pt x="26" y="48"/>
                  <a:pt x="26" y="47"/>
                </a:cubicBezTo>
                <a:cubicBezTo>
                  <a:pt x="26" y="47"/>
                  <a:pt x="25" y="47"/>
                  <a:pt x="25" y="47"/>
                </a:cubicBezTo>
                <a:cubicBezTo>
                  <a:pt x="25" y="47"/>
                  <a:pt x="24" y="47"/>
                  <a:pt x="24" y="46"/>
                </a:cubicBezTo>
                <a:cubicBezTo>
                  <a:pt x="24" y="46"/>
                  <a:pt x="23" y="46"/>
                  <a:pt x="23" y="46"/>
                </a:cubicBezTo>
                <a:cubicBezTo>
                  <a:pt x="23" y="45"/>
                  <a:pt x="24" y="45"/>
                  <a:pt x="24" y="44"/>
                </a:cubicBezTo>
                <a:cubicBezTo>
                  <a:pt x="24" y="43"/>
                  <a:pt x="23" y="43"/>
                  <a:pt x="22" y="42"/>
                </a:cubicBezTo>
                <a:cubicBezTo>
                  <a:pt x="22" y="41"/>
                  <a:pt x="22" y="41"/>
                  <a:pt x="21" y="40"/>
                </a:cubicBezTo>
                <a:cubicBezTo>
                  <a:pt x="21" y="40"/>
                  <a:pt x="21" y="40"/>
                  <a:pt x="21" y="40"/>
                </a:cubicBezTo>
                <a:cubicBezTo>
                  <a:pt x="21" y="40"/>
                  <a:pt x="21" y="39"/>
                  <a:pt x="20" y="39"/>
                </a:cubicBezTo>
                <a:cubicBezTo>
                  <a:pt x="20" y="38"/>
                  <a:pt x="19" y="38"/>
                  <a:pt x="19" y="37"/>
                </a:cubicBezTo>
                <a:cubicBezTo>
                  <a:pt x="19" y="37"/>
                  <a:pt x="20" y="36"/>
                  <a:pt x="19" y="36"/>
                </a:cubicBezTo>
                <a:cubicBezTo>
                  <a:pt x="19" y="35"/>
                  <a:pt x="18" y="35"/>
                  <a:pt x="18" y="37"/>
                </a:cubicBezTo>
                <a:cubicBezTo>
                  <a:pt x="18" y="37"/>
                  <a:pt x="18" y="37"/>
                  <a:pt x="19" y="38"/>
                </a:cubicBezTo>
                <a:cubicBezTo>
                  <a:pt x="19" y="38"/>
                  <a:pt x="19" y="38"/>
                  <a:pt x="19" y="39"/>
                </a:cubicBezTo>
                <a:cubicBezTo>
                  <a:pt x="19" y="39"/>
                  <a:pt x="19" y="39"/>
                  <a:pt x="19" y="40"/>
                </a:cubicBezTo>
                <a:cubicBezTo>
                  <a:pt x="20" y="40"/>
                  <a:pt x="20" y="41"/>
                  <a:pt x="20" y="42"/>
                </a:cubicBezTo>
                <a:cubicBezTo>
                  <a:pt x="20" y="42"/>
                  <a:pt x="21" y="42"/>
                  <a:pt x="20" y="43"/>
                </a:cubicBezTo>
                <a:cubicBezTo>
                  <a:pt x="20" y="43"/>
                  <a:pt x="20" y="42"/>
                  <a:pt x="19" y="42"/>
                </a:cubicBezTo>
                <a:cubicBezTo>
                  <a:pt x="19" y="42"/>
                  <a:pt x="19" y="42"/>
                  <a:pt x="19" y="41"/>
                </a:cubicBezTo>
                <a:cubicBezTo>
                  <a:pt x="18" y="41"/>
                  <a:pt x="19" y="41"/>
                  <a:pt x="19" y="40"/>
                </a:cubicBezTo>
                <a:cubicBezTo>
                  <a:pt x="18" y="40"/>
                  <a:pt x="17" y="40"/>
                  <a:pt x="17" y="39"/>
                </a:cubicBezTo>
                <a:cubicBezTo>
                  <a:pt x="17" y="39"/>
                  <a:pt x="18" y="38"/>
                  <a:pt x="18" y="38"/>
                </a:cubicBezTo>
                <a:cubicBezTo>
                  <a:pt x="18" y="38"/>
                  <a:pt x="17" y="37"/>
                  <a:pt x="17" y="37"/>
                </a:cubicBezTo>
                <a:cubicBezTo>
                  <a:pt x="17" y="36"/>
                  <a:pt x="17" y="36"/>
                  <a:pt x="17" y="35"/>
                </a:cubicBezTo>
                <a:cubicBezTo>
                  <a:pt x="17" y="35"/>
                  <a:pt x="17" y="34"/>
                  <a:pt x="17" y="34"/>
                </a:cubicBezTo>
                <a:cubicBezTo>
                  <a:pt x="17" y="34"/>
                  <a:pt x="16" y="33"/>
                  <a:pt x="16" y="33"/>
                </a:cubicBezTo>
                <a:cubicBezTo>
                  <a:pt x="15" y="33"/>
                  <a:pt x="15" y="33"/>
                  <a:pt x="15" y="33"/>
                </a:cubicBezTo>
                <a:cubicBezTo>
                  <a:pt x="15" y="32"/>
                  <a:pt x="14" y="32"/>
                  <a:pt x="14" y="31"/>
                </a:cubicBezTo>
                <a:cubicBezTo>
                  <a:pt x="14" y="31"/>
                  <a:pt x="14" y="30"/>
                  <a:pt x="14" y="30"/>
                </a:cubicBezTo>
                <a:cubicBezTo>
                  <a:pt x="14" y="29"/>
                  <a:pt x="14" y="28"/>
                  <a:pt x="14" y="28"/>
                </a:cubicBezTo>
                <a:cubicBezTo>
                  <a:pt x="15" y="27"/>
                  <a:pt x="15" y="27"/>
                  <a:pt x="15" y="27"/>
                </a:cubicBezTo>
                <a:cubicBezTo>
                  <a:pt x="15" y="26"/>
                  <a:pt x="16" y="26"/>
                  <a:pt x="16" y="26"/>
                </a:cubicBezTo>
                <a:cubicBezTo>
                  <a:pt x="16" y="25"/>
                  <a:pt x="17" y="24"/>
                  <a:pt x="17" y="24"/>
                </a:cubicBezTo>
                <a:cubicBezTo>
                  <a:pt x="18" y="23"/>
                  <a:pt x="18" y="22"/>
                  <a:pt x="19" y="22"/>
                </a:cubicBezTo>
                <a:cubicBezTo>
                  <a:pt x="19" y="21"/>
                  <a:pt x="19" y="21"/>
                  <a:pt x="19" y="20"/>
                </a:cubicBezTo>
                <a:cubicBezTo>
                  <a:pt x="19" y="20"/>
                  <a:pt x="18" y="20"/>
                  <a:pt x="18" y="19"/>
                </a:cubicBezTo>
                <a:cubicBezTo>
                  <a:pt x="18" y="19"/>
                  <a:pt x="19" y="19"/>
                  <a:pt x="19" y="18"/>
                </a:cubicBezTo>
                <a:cubicBezTo>
                  <a:pt x="19" y="18"/>
                  <a:pt x="19" y="18"/>
                  <a:pt x="19" y="18"/>
                </a:cubicBezTo>
                <a:cubicBezTo>
                  <a:pt x="19" y="17"/>
                  <a:pt x="19" y="17"/>
                  <a:pt x="19" y="16"/>
                </a:cubicBezTo>
                <a:cubicBezTo>
                  <a:pt x="19" y="16"/>
                  <a:pt x="20" y="16"/>
                  <a:pt x="19" y="15"/>
                </a:cubicBezTo>
                <a:cubicBezTo>
                  <a:pt x="19" y="15"/>
                  <a:pt x="18" y="15"/>
                  <a:pt x="18" y="15"/>
                </a:cubicBezTo>
                <a:cubicBezTo>
                  <a:pt x="18" y="15"/>
                  <a:pt x="18" y="14"/>
                  <a:pt x="18" y="14"/>
                </a:cubicBezTo>
                <a:cubicBezTo>
                  <a:pt x="18" y="14"/>
                  <a:pt x="18" y="14"/>
                  <a:pt x="18" y="13"/>
                </a:cubicBezTo>
                <a:cubicBezTo>
                  <a:pt x="18" y="13"/>
                  <a:pt x="18" y="13"/>
                  <a:pt x="18" y="13"/>
                </a:cubicBezTo>
                <a:cubicBezTo>
                  <a:pt x="18" y="12"/>
                  <a:pt x="18" y="12"/>
                  <a:pt x="18" y="12"/>
                </a:cubicBezTo>
                <a:cubicBezTo>
                  <a:pt x="23" y="7"/>
                  <a:pt x="29" y="4"/>
                  <a:pt x="36" y="3"/>
                </a:cubicBezTo>
                <a:cubicBezTo>
                  <a:pt x="36" y="3"/>
                  <a:pt x="36" y="3"/>
                  <a:pt x="36" y="3"/>
                </a:cubicBezTo>
                <a:cubicBezTo>
                  <a:pt x="36" y="3"/>
                  <a:pt x="37" y="3"/>
                  <a:pt x="37" y="4"/>
                </a:cubicBezTo>
                <a:cubicBezTo>
                  <a:pt x="37" y="3"/>
                  <a:pt x="38" y="4"/>
                  <a:pt x="38" y="4"/>
                </a:cubicBezTo>
                <a:cubicBezTo>
                  <a:pt x="38" y="4"/>
                  <a:pt x="39" y="3"/>
                  <a:pt x="39" y="3"/>
                </a:cubicBezTo>
                <a:cubicBezTo>
                  <a:pt x="40" y="4"/>
                  <a:pt x="41" y="4"/>
                  <a:pt x="42" y="4"/>
                </a:cubicBezTo>
                <a:cubicBezTo>
                  <a:pt x="42" y="4"/>
                  <a:pt x="42" y="4"/>
                  <a:pt x="42" y="3"/>
                </a:cubicBezTo>
                <a:cubicBezTo>
                  <a:pt x="43" y="3"/>
                  <a:pt x="43" y="3"/>
                  <a:pt x="43" y="2"/>
                </a:cubicBezTo>
                <a:cubicBezTo>
                  <a:pt x="43" y="2"/>
                  <a:pt x="44" y="2"/>
                  <a:pt x="44" y="2"/>
                </a:cubicBezTo>
                <a:cubicBezTo>
                  <a:pt x="45" y="2"/>
                  <a:pt x="46" y="3"/>
                  <a:pt x="47" y="3"/>
                </a:cubicBezTo>
                <a:cubicBezTo>
                  <a:pt x="47" y="0"/>
                  <a:pt x="47" y="0"/>
                  <a:pt x="47" y="0"/>
                </a:cubicBezTo>
                <a:cubicBezTo>
                  <a:pt x="46" y="0"/>
                  <a:pt x="45" y="0"/>
                  <a:pt x="45" y="0"/>
                </a:cubicBezTo>
                <a:cubicBezTo>
                  <a:pt x="44" y="0"/>
                  <a:pt x="44" y="0"/>
                  <a:pt x="44" y="0"/>
                </a:cubicBezTo>
                <a:cubicBezTo>
                  <a:pt x="43" y="0"/>
                  <a:pt x="43" y="0"/>
                  <a:pt x="43" y="0"/>
                </a:cubicBezTo>
                <a:cubicBezTo>
                  <a:pt x="38" y="0"/>
                  <a:pt x="34" y="1"/>
                  <a:pt x="30" y="2"/>
                </a:cubicBezTo>
                <a:cubicBezTo>
                  <a:pt x="29" y="3"/>
                  <a:pt x="28" y="3"/>
                  <a:pt x="28" y="3"/>
                </a:cubicBezTo>
                <a:cubicBezTo>
                  <a:pt x="27" y="3"/>
                  <a:pt x="27" y="3"/>
                  <a:pt x="27" y="3"/>
                </a:cubicBezTo>
                <a:cubicBezTo>
                  <a:pt x="27" y="4"/>
                  <a:pt x="26" y="4"/>
                  <a:pt x="26" y="4"/>
                </a:cubicBezTo>
                <a:cubicBezTo>
                  <a:pt x="25" y="4"/>
                  <a:pt x="24" y="5"/>
                  <a:pt x="24" y="5"/>
                </a:cubicBezTo>
                <a:cubicBezTo>
                  <a:pt x="23" y="5"/>
                  <a:pt x="22" y="6"/>
                  <a:pt x="22" y="6"/>
                </a:cubicBezTo>
                <a:cubicBezTo>
                  <a:pt x="19" y="7"/>
                  <a:pt x="17" y="9"/>
                  <a:pt x="15" y="11"/>
                </a:cubicBezTo>
                <a:cubicBezTo>
                  <a:pt x="15" y="11"/>
                  <a:pt x="14" y="11"/>
                  <a:pt x="14" y="12"/>
                </a:cubicBezTo>
                <a:cubicBezTo>
                  <a:pt x="14" y="12"/>
                  <a:pt x="13" y="13"/>
                  <a:pt x="13" y="13"/>
                </a:cubicBezTo>
                <a:cubicBezTo>
                  <a:pt x="12" y="14"/>
                  <a:pt x="12" y="14"/>
                  <a:pt x="11" y="15"/>
                </a:cubicBezTo>
                <a:cubicBezTo>
                  <a:pt x="10" y="15"/>
                  <a:pt x="10" y="16"/>
                  <a:pt x="9" y="17"/>
                </a:cubicBezTo>
                <a:cubicBezTo>
                  <a:pt x="8" y="19"/>
                  <a:pt x="6" y="21"/>
                  <a:pt x="5" y="22"/>
                </a:cubicBezTo>
                <a:cubicBezTo>
                  <a:pt x="5" y="23"/>
                  <a:pt x="5" y="24"/>
                  <a:pt x="4" y="24"/>
                </a:cubicBezTo>
                <a:cubicBezTo>
                  <a:pt x="4" y="25"/>
                  <a:pt x="4" y="25"/>
                  <a:pt x="4" y="25"/>
                </a:cubicBezTo>
                <a:cubicBezTo>
                  <a:pt x="3" y="26"/>
                  <a:pt x="3" y="27"/>
                  <a:pt x="3" y="28"/>
                </a:cubicBezTo>
                <a:cubicBezTo>
                  <a:pt x="2" y="29"/>
                  <a:pt x="2" y="29"/>
                  <a:pt x="2" y="29"/>
                </a:cubicBezTo>
                <a:cubicBezTo>
                  <a:pt x="2" y="31"/>
                  <a:pt x="1" y="32"/>
                  <a:pt x="1" y="33"/>
                </a:cubicBezTo>
                <a:cubicBezTo>
                  <a:pt x="1" y="34"/>
                  <a:pt x="1" y="35"/>
                  <a:pt x="0" y="36"/>
                </a:cubicBezTo>
                <a:close/>
                <a:moveTo>
                  <a:pt x="47" y="35"/>
                </a:moveTo>
                <a:cubicBezTo>
                  <a:pt x="47" y="55"/>
                  <a:pt x="47" y="55"/>
                  <a:pt x="47" y="55"/>
                </a:cubicBezTo>
                <a:cubicBezTo>
                  <a:pt x="47" y="56"/>
                  <a:pt x="47" y="56"/>
                  <a:pt x="47" y="56"/>
                </a:cubicBezTo>
                <a:cubicBezTo>
                  <a:pt x="46" y="56"/>
                  <a:pt x="46" y="55"/>
                  <a:pt x="45" y="55"/>
                </a:cubicBezTo>
                <a:cubicBezTo>
                  <a:pt x="44" y="55"/>
                  <a:pt x="44" y="55"/>
                  <a:pt x="43" y="55"/>
                </a:cubicBezTo>
                <a:cubicBezTo>
                  <a:pt x="42" y="55"/>
                  <a:pt x="41" y="54"/>
                  <a:pt x="41" y="53"/>
                </a:cubicBezTo>
                <a:cubicBezTo>
                  <a:pt x="41" y="53"/>
                  <a:pt x="41" y="52"/>
                  <a:pt x="41" y="51"/>
                </a:cubicBezTo>
                <a:cubicBezTo>
                  <a:pt x="41" y="51"/>
                  <a:pt x="42" y="51"/>
                  <a:pt x="42" y="50"/>
                </a:cubicBezTo>
                <a:cubicBezTo>
                  <a:pt x="42" y="50"/>
                  <a:pt x="41" y="49"/>
                  <a:pt x="40" y="49"/>
                </a:cubicBezTo>
                <a:cubicBezTo>
                  <a:pt x="40" y="49"/>
                  <a:pt x="38" y="50"/>
                  <a:pt x="37" y="49"/>
                </a:cubicBezTo>
                <a:cubicBezTo>
                  <a:pt x="37" y="49"/>
                  <a:pt x="38" y="49"/>
                  <a:pt x="38" y="48"/>
                </a:cubicBezTo>
                <a:cubicBezTo>
                  <a:pt x="38" y="48"/>
                  <a:pt x="38" y="48"/>
                  <a:pt x="38" y="48"/>
                </a:cubicBezTo>
                <a:cubicBezTo>
                  <a:pt x="38" y="47"/>
                  <a:pt x="38" y="47"/>
                  <a:pt x="38" y="47"/>
                </a:cubicBezTo>
                <a:cubicBezTo>
                  <a:pt x="38" y="47"/>
                  <a:pt x="38" y="46"/>
                  <a:pt x="39" y="46"/>
                </a:cubicBezTo>
                <a:cubicBezTo>
                  <a:pt x="39" y="46"/>
                  <a:pt x="39" y="45"/>
                  <a:pt x="39" y="45"/>
                </a:cubicBezTo>
                <a:cubicBezTo>
                  <a:pt x="39" y="45"/>
                  <a:pt x="39" y="44"/>
                  <a:pt x="39" y="44"/>
                </a:cubicBezTo>
                <a:cubicBezTo>
                  <a:pt x="38" y="44"/>
                  <a:pt x="37" y="44"/>
                  <a:pt x="37" y="44"/>
                </a:cubicBezTo>
                <a:cubicBezTo>
                  <a:pt x="36" y="45"/>
                  <a:pt x="36" y="46"/>
                  <a:pt x="35" y="47"/>
                </a:cubicBezTo>
                <a:cubicBezTo>
                  <a:pt x="35" y="47"/>
                  <a:pt x="34" y="47"/>
                  <a:pt x="34" y="47"/>
                </a:cubicBezTo>
                <a:cubicBezTo>
                  <a:pt x="33" y="47"/>
                  <a:pt x="33" y="47"/>
                  <a:pt x="33" y="47"/>
                </a:cubicBezTo>
                <a:cubicBezTo>
                  <a:pt x="32" y="47"/>
                  <a:pt x="31" y="47"/>
                  <a:pt x="31" y="46"/>
                </a:cubicBezTo>
                <a:cubicBezTo>
                  <a:pt x="31" y="46"/>
                  <a:pt x="30" y="45"/>
                  <a:pt x="30" y="45"/>
                </a:cubicBezTo>
                <a:cubicBezTo>
                  <a:pt x="30" y="43"/>
                  <a:pt x="30" y="42"/>
                  <a:pt x="31" y="41"/>
                </a:cubicBezTo>
                <a:cubicBezTo>
                  <a:pt x="31" y="41"/>
                  <a:pt x="31" y="41"/>
                  <a:pt x="31" y="41"/>
                </a:cubicBezTo>
                <a:cubicBezTo>
                  <a:pt x="31" y="40"/>
                  <a:pt x="31" y="40"/>
                  <a:pt x="32" y="39"/>
                </a:cubicBezTo>
                <a:cubicBezTo>
                  <a:pt x="32" y="39"/>
                  <a:pt x="33" y="38"/>
                  <a:pt x="33" y="38"/>
                </a:cubicBezTo>
                <a:cubicBezTo>
                  <a:pt x="34" y="38"/>
                  <a:pt x="34" y="37"/>
                  <a:pt x="35" y="37"/>
                </a:cubicBezTo>
                <a:cubicBezTo>
                  <a:pt x="36" y="37"/>
                  <a:pt x="36" y="37"/>
                  <a:pt x="37" y="37"/>
                </a:cubicBezTo>
                <a:cubicBezTo>
                  <a:pt x="37" y="37"/>
                  <a:pt x="37" y="37"/>
                  <a:pt x="38" y="37"/>
                </a:cubicBezTo>
                <a:cubicBezTo>
                  <a:pt x="38" y="38"/>
                  <a:pt x="39" y="37"/>
                  <a:pt x="39" y="36"/>
                </a:cubicBezTo>
                <a:cubicBezTo>
                  <a:pt x="40" y="37"/>
                  <a:pt x="41" y="36"/>
                  <a:pt x="41" y="36"/>
                </a:cubicBezTo>
                <a:cubicBezTo>
                  <a:pt x="42" y="36"/>
                  <a:pt x="42" y="37"/>
                  <a:pt x="42" y="37"/>
                </a:cubicBezTo>
                <a:cubicBezTo>
                  <a:pt x="43" y="37"/>
                  <a:pt x="43" y="37"/>
                  <a:pt x="43" y="37"/>
                </a:cubicBezTo>
                <a:cubicBezTo>
                  <a:pt x="44" y="37"/>
                  <a:pt x="44" y="37"/>
                  <a:pt x="44" y="38"/>
                </a:cubicBezTo>
                <a:cubicBezTo>
                  <a:pt x="44" y="38"/>
                  <a:pt x="44" y="39"/>
                  <a:pt x="44" y="39"/>
                </a:cubicBezTo>
                <a:cubicBezTo>
                  <a:pt x="44" y="40"/>
                  <a:pt x="45" y="40"/>
                  <a:pt x="46" y="40"/>
                </a:cubicBezTo>
                <a:cubicBezTo>
                  <a:pt x="46" y="40"/>
                  <a:pt x="46" y="39"/>
                  <a:pt x="46" y="38"/>
                </a:cubicBezTo>
                <a:cubicBezTo>
                  <a:pt x="46" y="38"/>
                  <a:pt x="46" y="38"/>
                  <a:pt x="46" y="38"/>
                </a:cubicBezTo>
                <a:cubicBezTo>
                  <a:pt x="46" y="37"/>
                  <a:pt x="46" y="37"/>
                  <a:pt x="46" y="37"/>
                </a:cubicBezTo>
                <a:cubicBezTo>
                  <a:pt x="46" y="36"/>
                  <a:pt x="46" y="35"/>
                  <a:pt x="47" y="35"/>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4" name="Oval 82"/>
          <p:cNvSpPr/>
          <p:nvPr/>
        </p:nvSpPr>
        <p:spPr>
          <a:xfrm>
            <a:off x="1352122" y="4447781"/>
            <a:ext cx="498481" cy="498481"/>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5" name="Freeform 47"/>
          <p:cNvSpPr>
            <a:spLocks noEditPoints="1"/>
          </p:cNvSpPr>
          <p:nvPr/>
        </p:nvSpPr>
        <p:spPr bwMode="auto">
          <a:xfrm>
            <a:off x="1458608" y="4585101"/>
            <a:ext cx="285510" cy="223840"/>
          </a:xfrm>
          <a:custGeom>
            <a:avLst/>
            <a:gdLst>
              <a:gd name="T0" fmla="*/ 95 w 106"/>
              <a:gd name="T1" fmla="*/ 19 h 83"/>
              <a:gd name="T2" fmla="*/ 86 w 106"/>
              <a:gd name="T3" fmla="*/ 19 h 83"/>
              <a:gd name="T4" fmla="*/ 86 w 106"/>
              <a:gd name="T5" fmla="*/ 24 h 83"/>
              <a:gd name="T6" fmla="*/ 96 w 106"/>
              <a:gd name="T7" fmla="*/ 47 h 83"/>
              <a:gd name="T8" fmla="*/ 96 w 106"/>
              <a:gd name="T9" fmla="*/ 58 h 83"/>
              <a:gd name="T10" fmla="*/ 86 w 106"/>
              <a:gd name="T11" fmla="*/ 83 h 83"/>
              <a:gd name="T12" fmla="*/ 106 w 106"/>
              <a:gd name="T13" fmla="*/ 79 h 83"/>
              <a:gd name="T14" fmla="*/ 106 w 106"/>
              <a:gd name="T15" fmla="*/ 30 h 83"/>
              <a:gd name="T16" fmla="*/ 85 w 106"/>
              <a:gd name="T17" fmla="*/ 0 h 83"/>
              <a:gd name="T18" fmla="*/ 53 w 106"/>
              <a:gd name="T19" fmla="*/ 7 h 83"/>
              <a:gd name="T20" fmla="*/ 86 w 106"/>
              <a:gd name="T21" fmla="*/ 19 h 83"/>
              <a:gd name="T22" fmla="*/ 53 w 106"/>
              <a:gd name="T23" fmla="*/ 67 h 83"/>
              <a:gd name="T24" fmla="*/ 81 w 106"/>
              <a:gd name="T25" fmla="*/ 79 h 83"/>
              <a:gd name="T26" fmla="*/ 86 w 106"/>
              <a:gd name="T27" fmla="*/ 83 h 83"/>
              <a:gd name="T28" fmla="*/ 75 w 106"/>
              <a:gd name="T29" fmla="*/ 58 h 83"/>
              <a:gd name="T30" fmla="*/ 86 w 106"/>
              <a:gd name="T31" fmla="*/ 47 h 83"/>
              <a:gd name="T32" fmla="*/ 53 w 106"/>
              <a:gd name="T33" fmla="*/ 24 h 83"/>
              <a:gd name="T34" fmla="*/ 53 w 106"/>
              <a:gd name="T35" fmla="*/ 0 h 83"/>
              <a:gd name="T36" fmla="*/ 20 w 106"/>
              <a:gd name="T37" fmla="*/ 1 h 83"/>
              <a:gd name="T38" fmla="*/ 27 w 106"/>
              <a:gd name="T39" fmla="*/ 7 h 83"/>
              <a:gd name="T40" fmla="*/ 53 w 106"/>
              <a:gd name="T41" fmla="*/ 7 h 83"/>
              <a:gd name="T42" fmla="*/ 20 w 106"/>
              <a:gd name="T43" fmla="*/ 83 h 83"/>
              <a:gd name="T44" fmla="*/ 25 w 106"/>
              <a:gd name="T45" fmla="*/ 79 h 83"/>
              <a:gd name="T46" fmla="*/ 53 w 106"/>
              <a:gd name="T47" fmla="*/ 67 h 83"/>
              <a:gd name="T48" fmla="*/ 20 w 106"/>
              <a:gd name="T49" fmla="*/ 24 h 83"/>
              <a:gd name="T50" fmla="*/ 31 w 106"/>
              <a:gd name="T51" fmla="*/ 47 h 83"/>
              <a:gd name="T52" fmla="*/ 31 w 106"/>
              <a:gd name="T53" fmla="*/ 58 h 83"/>
              <a:gd name="T54" fmla="*/ 20 w 106"/>
              <a:gd name="T55" fmla="*/ 83 h 83"/>
              <a:gd name="T56" fmla="*/ 11 w 106"/>
              <a:gd name="T57" fmla="*/ 19 h 83"/>
              <a:gd name="T58" fmla="*/ 0 w 106"/>
              <a:gd name="T59" fmla="*/ 64 h 83"/>
              <a:gd name="T60" fmla="*/ 0 w 106"/>
              <a:gd name="T61" fmla="*/ 79 h 83"/>
              <a:gd name="T62" fmla="*/ 20 w 106"/>
              <a:gd name="T63" fmla="*/ 83 h 83"/>
              <a:gd name="T64" fmla="*/ 10 w 106"/>
              <a:gd name="T65" fmla="*/ 58 h 83"/>
              <a:gd name="T66" fmla="*/ 20 w 106"/>
              <a:gd name="T67" fmla="*/ 47 h 83"/>
              <a:gd name="T68" fmla="*/ 18 w 106"/>
              <a:gd name="T69" fmla="*/ 24 h 83"/>
              <a:gd name="T70" fmla="*/ 20 w 106"/>
              <a:gd name="T71"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83">
                <a:moveTo>
                  <a:pt x="106" y="30"/>
                </a:moveTo>
                <a:cubicBezTo>
                  <a:pt x="95" y="19"/>
                  <a:pt x="95" y="19"/>
                  <a:pt x="95" y="19"/>
                </a:cubicBezTo>
                <a:cubicBezTo>
                  <a:pt x="86" y="1"/>
                  <a:pt x="86" y="1"/>
                  <a:pt x="86" y="1"/>
                </a:cubicBezTo>
                <a:cubicBezTo>
                  <a:pt x="86" y="19"/>
                  <a:pt x="86" y="19"/>
                  <a:pt x="86" y="19"/>
                </a:cubicBezTo>
                <a:cubicBezTo>
                  <a:pt x="88" y="24"/>
                  <a:pt x="88" y="24"/>
                  <a:pt x="88" y="24"/>
                </a:cubicBezTo>
                <a:cubicBezTo>
                  <a:pt x="86" y="24"/>
                  <a:pt x="86" y="24"/>
                  <a:pt x="86" y="24"/>
                </a:cubicBezTo>
                <a:cubicBezTo>
                  <a:pt x="86" y="47"/>
                  <a:pt x="86" y="47"/>
                  <a:pt x="86" y="47"/>
                </a:cubicBezTo>
                <a:cubicBezTo>
                  <a:pt x="96" y="47"/>
                  <a:pt x="96" y="47"/>
                  <a:pt x="96" y="47"/>
                </a:cubicBezTo>
                <a:cubicBezTo>
                  <a:pt x="96" y="58"/>
                  <a:pt x="96" y="58"/>
                  <a:pt x="96" y="58"/>
                </a:cubicBezTo>
                <a:cubicBezTo>
                  <a:pt x="96" y="58"/>
                  <a:pt x="96" y="58"/>
                  <a:pt x="96" y="58"/>
                </a:cubicBezTo>
                <a:cubicBezTo>
                  <a:pt x="86" y="58"/>
                  <a:pt x="86" y="58"/>
                  <a:pt x="86" y="58"/>
                </a:cubicBezTo>
                <a:cubicBezTo>
                  <a:pt x="86" y="83"/>
                  <a:pt x="86" y="83"/>
                  <a:pt x="86" y="83"/>
                </a:cubicBezTo>
                <a:cubicBezTo>
                  <a:pt x="101" y="83"/>
                  <a:pt x="101" y="83"/>
                  <a:pt x="101" y="83"/>
                </a:cubicBezTo>
                <a:cubicBezTo>
                  <a:pt x="103" y="83"/>
                  <a:pt x="106" y="81"/>
                  <a:pt x="106" y="79"/>
                </a:cubicBezTo>
                <a:cubicBezTo>
                  <a:pt x="106" y="67"/>
                  <a:pt x="106" y="67"/>
                  <a:pt x="106" y="67"/>
                </a:cubicBezTo>
                <a:lnTo>
                  <a:pt x="106" y="30"/>
                </a:lnTo>
                <a:close/>
                <a:moveTo>
                  <a:pt x="86" y="1"/>
                </a:moveTo>
                <a:cubicBezTo>
                  <a:pt x="85" y="0"/>
                  <a:pt x="85" y="0"/>
                  <a:pt x="85" y="0"/>
                </a:cubicBezTo>
                <a:cubicBezTo>
                  <a:pt x="53" y="0"/>
                  <a:pt x="53" y="0"/>
                  <a:pt x="53" y="0"/>
                </a:cubicBezTo>
                <a:cubicBezTo>
                  <a:pt x="53" y="7"/>
                  <a:pt x="53" y="7"/>
                  <a:pt x="53" y="7"/>
                </a:cubicBezTo>
                <a:cubicBezTo>
                  <a:pt x="79" y="7"/>
                  <a:pt x="79" y="7"/>
                  <a:pt x="79" y="7"/>
                </a:cubicBezTo>
                <a:cubicBezTo>
                  <a:pt x="86" y="19"/>
                  <a:pt x="86" y="19"/>
                  <a:pt x="86" y="19"/>
                </a:cubicBezTo>
                <a:cubicBezTo>
                  <a:pt x="86" y="1"/>
                  <a:pt x="86" y="1"/>
                  <a:pt x="86" y="1"/>
                </a:cubicBezTo>
                <a:close/>
                <a:moveTo>
                  <a:pt x="53" y="67"/>
                </a:moveTo>
                <a:cubicBezTo>
                  <a:pt x="81" y="67"/>
                  <a:pt x="81" y="67"/>
                  <a:pt x="81" y="67"/>
                </a:cubicBezTo>
                <a:cubicBezTo>
                  <a:pt x="81" y="79"/>
                  <a:pt x="81" y="79"/>
                  <a:pt x="81" y="79"/>
                </a:cubicBezTo>
                <a:cubicBezTo>
                  <a:pt x="81" y="81"/>
                  <a:pt x="83" y="83"/>
                  <a:pt x="85" y="83"/>
                </a:cubicBezTo>
                <a:cubicBezTo>
                  <a:pt x="86" y="83"/>
                  <a:pt x="86" y="83"/>
                  <a:pt x="86" y="83"/>
                </a:cubicBezTo>
                <a:cubicBezTo>
                  <a:pt x="86" y="58"/>
                  <a:pt x="86" y="58"/>
                  <a:pt x="86" y="58"/>
                </a:cubicBezTo>
                <a:cubicBezTo>
                  <a:pt x="75" y="58"/>
                  <a:pt x="75" y="58"/>
                  <a:pt x="75" y="58"/>
                </a:cubicBezTo>
                <a:cubicBezTo>
                  <a:pt x="75" y="47"/>
                  <a:pt x="75" y="47"/>
                  <a:pt x="75" y="47"/>
                </a:cubicBezTo>
                <a:cubicBezTo>
                  <a:pt x="86" y="47"/>
                  <a:pt x="86" y="47"/>
                  <a:pt x="86" y="47"/>
                </a:cubicBezTo>
                <a:cubicBezTo>
                  <a:pt x="86" y="24"/>
                  <a:pt x="86" y="24"/>
                  <a:pt x="86" y="24"/>
                </a:cubicBezTo>
                <a:cubicBezTo>
                  <a:pt x="53" y="24"/>
                  <a:pt x="53" y="24"/>
                  <a:pt x="53" y="24"/>
                </a:cubicBezTo>
                <a:lnTo>
                  <a:pt x="53" y="67"/>
                </a:lnTo>
                <a:close/>
                <a:moveTo>
                  <a:pt x="53" y="0"/>
                </a:moveTo>
                <a:cubicBezTo>
                  <a:pt x="21" y="0"/>
                  <a:pt x="21" y="0"/>
                  <a:pt x="21" y="0"/>
                </a:cubicBezTo>
                <a:cubicBezTo>
                  <a:pt x="20" y="1"/>
                  <a:pt x="20" y="1"/>
                  <a:pt x="20" y="1"/>
                </a:cubicBezTo>
                <a:cubicBezTo>
                  <a:pt x="20" y="19"/>
                  <a:pt x="20" y="19"/>
                  <a:pt x="20" y="19"/>
                </a:cubicBezTo>
                <a:cubicBezTo>
                  <a:pt x="27" y="7"/>
                  <a:pt x="27" y="7"/>
                  <a:pt x="27" y="7"/>
                </a:cubicBezTo>
                <a:cubicBezTo>
                  <a:pt x="27" y="7"/>
                  <a:pt x="27" y="7"/>
                  <a:pt x="27" y="7"/>
                </a:cubicBezTo>
                <a:cubicBezTo>
                  <a:pt x="53" y="7"/>
                  <a:pt x="53" y="7"/>
                  <a:pt x="53" y="7"/>
                </a:cubicBezTo>
                <a:cubicBezTo>
                  <a:pt x="53" y="0"/>
                  <a:pt x="53" y="0"/>
                  <a:pt x="53" y="0"/>
                </a:cubicBezTo>
                <a:close/>
                <a:moveTo>
                  <a:pt x="20" y="83"/>
                </a:moveTo>
                <a:cubicBezTo>
                  <a:pt x="20" y="83"/>
                  <a:pt x="20" y="83"/>
                  <a:pt x="20" y="83"/>
                </a:cubicBezTo>
                <a:cubicBezTo>
                  <a:pt x="23" y="83"/>
                  <a:pt x="25" y="81"/>
                  <a:pt x="25" y="79"/>
                </a:cubicBezTo>
                <a:cubicBezTo>
                  <a:pt x="25" y="67"/>
                  <a:pt x="25" y="67"/>
                  <a:pt x="25" y="67"/>
                </a:cubicBezTo>
                <a:cubicBezTo>
                  <a:pt x="53" y="67"/>
                  <a:pt x="53" y="67"/>
                  <a:pt x="53" y="67"/>
                </a:cubicBezTo>
                <a:cubicBezTo>
                  <a:pt x="53" y="24"/>
                  <a:pt x="53" y="24"/>
                  <a:pt x="53" y="24"/>
                </a:cubicBezTo>
                <a:cubicBezTo>
                  <a:pt x="20" y="24"/>
                  <a:pt x="20" y="24"/>
                  <a:pt x="20" y="24"/>
                </a:cubicBezTo>
                <a:cubicBezTo>
                  <a:pt x="20" y="47"/>
                  <a:pt x="20" y="47"/>
                  <a:pt x="20" y="47"/>
                </a:cubicBezTo>
                <a:cubicBezTo>
                  <a:pt x="31" y="47"/>
                  <a:pt x="31" y="47"/>
                  <a:pt x="31" y="47"/>
                </a:cubicBezTo>
                <a:cubicBezTo>
                  <a:pt x="31" y="58"/>
                  <a:pt x="31" y="58"/>
                  <a:pt x="31" y="58"/>
                </a:cubicBezTo>
                <a:cubicBezTo>
                  <a:pt x="31" y="58"/>
                  <a:pt x="31" y="58"/>
                  <a:pt x="31" y="58"/>
                </a:cubicBezTo>
                <a:cubicBezTo>
                  <a:pt x="20" y="58"/>
                  <a:pt x="20" y="58"/>
                  <a:pt x="20" y="58"/>
                </a:cubicBezTo>
                <a:lnTo>
                  <a:pt x="20" y="83"/>
                </a:lnTo>
                <a:close/>
                <a:moveTo>
                  <a:pt x="20" y="1"/>
                </a:moveTo>
                <a:cubicBezTo>
                  <a:pt x="11" y="19"/>
                  <a:pt x="11" y="19"/>
                  <a:pt x="11" y="19"/>
                </a:cubicBezTo>
                <a:cubicBezTo>
                  <a:pt x="0" y="30"/>
                  <a:pt x="0" y="30"/>
                  <a:pt x="0" y="30"/>
                </a:cubicBezTo>
                <a:cubicBezTo>
                  <a:pt x="0" y="64"/>
                  <a:pt x="0" y="64"/>
                  <a:pt x="0" y="64"/>
                </a:cubicBezTo>
                <a:cubicBezTo>
                  <a:pt x="0" y="67"/>
                  <a:pt x="0" y="67"/>
                  <a:pt x="0" y="67"/>
                </a:cubicBezTo>
                <a:cubicBezTo>
                  <a:pt x="0" y="79"/>
                  <a:pt x="0" y="79"/>
                  <a:pt x="0" y="79"/>
                </a:cubicBezTo>
                <a:cubicBezTo>
                  <a:pt x="0" y="81"/>
                  <a:pt x="2" y="83"/>
                  <a:pt x="5" y="83"/>
                </a:cubicBezTo>
                <a:cubicBezTo>
                  <a:pt x="20" y="83"/>
                  <a:pt x="20" y="83"/>
                  <a:pt x="20" y="83"/>
                </a:cubicBezTo>
                <a:cubicBezTo>
                  <a:pt x="20" y="58"/>
                  <a:pt x="20" y="58"/>
                  <a:pt x="20" y="58"/>
                </a:cubicBezTo>
                <a:cubicBezTo>
                  <a:pt x="10" y="58"/>
                  <a:pt x="10" y="58"/>
                  <a:pt x="10" y="58"/>
                </a:cubicBezTo>
                <a:cubicBezTo>
                  <a:pt x="10" y="47"/>
                  <a:pt x="10" y="47"/>
                  <a:pt x="10" y="47"/>
                </a:cubicBezTo>
                <a:cubicBezTo>
                  <a:pt x="20" y="47"/>
                  <a:pt x="20" y="47"/>
                  <a:pt x="20" y="47"/>
                </a:cubicBezTo>
                <a:cubicBezTo>
                  <a:pt x="20" y="24"/>
                  <a:pt x="20" y="24"/>
                  <a:pt x="20" y="24"/>
                </a:cubicBezTo>
                <a:cubicBezTo>
                  <a:pt x="18" y="24"/>
                  <a:pt x="18" y="24"/>
                  <a:pt x="18" y="24"/>
                </a:cubicBezTo>
                <a:cubicBezTo>
                  <a:pt x="20" y="19"/>
                  <a:pt x="20" y="19"/>
                  <a:pt x="20" y="19"/>
                </a:cubicBezTo>
                <a:lnTo>
                  <a:pt x="20" y="1"/>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6" name="Oval 85"/>
          <p:cNvSpPr/>
          <p:nvPr/>
        </p:nvSpPr>
        <p:spPr>
          <a:xfrm>
            <a:off x="1352122" y="5133897"/>
            <a:ext cx="498481" cy="498481"/>
          </a:xfrm>
          <a:prstGeom prst="ellipse">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7" name="Group 86"/>
          <p:cNvGrpSpPr/>
          <p:nvPr/>
        </p:nvGrpSpPr>
        <p:grpSpPr>
          <a:xfrm>
            <a:off x="1447758" y="5260368"/>
            <a:ext cx="307208" cy="245538"/>
            <a:chOff x="10496305" y="4420184"/>
            <a:chExt cx="236358" cy="188911"/>
          </a:xfrm>
          <a:solidFill>
            <a:schemeClr val="bg1"/>
          </a:solidFill>
        </p:grpSpPr>
        <p:sp>
          <p:nvSpPr>
            <p:cNvPr id="78" name="Freeform 45"/>
            <p:cNvSpPr/>
            <p:nvPr/>
          </p:nvSpPr>
          <p:spPr bwMode="auto">
            <a:xfrm>
              <a:off x="10496305" y="4420184"/>
              <a:ext cx="201212" cy="188911"/>
            </a:xfrm>
            <a:custGeom>
              <a:avLst/>
              <a:gdLst>
                <a:gd name="T0" fmla="*/ 58 w 97"/>
                <a:gd name="T1" fmla="*/ 45 h 91"/>
                <a:gd name="T2" fmla="*/ 74 w 97"/>
                <a:gd name="T3" fmla="*/ 32 h 91"/>
                <a:gd name="T4" fmla="*/ 78 w 97"/>
                <a:gd name="T5" fmla="*/ 32 h 91"/>
                <a:gd name="T6" fmla="*/ 89 w 97"/>
                <a:gd name="T7" fmla="*/ 40 h 91"/>
                <a:gd name="T8" fmla="*/ 96 w 97"/>
                <a:gd name="T9" fmla="*/ 37 h 91"/>
                <a:gd name="T10" fmla="*/ 96 w 97"/>
                <a:gd name="T11" fmla="*/ 22 h 91"/>
                <a:gd name="T12" fmla="*/ 65 w 97"/>
                <a:gd name="T13" fmla="*/ 3 h 91"/>
                <a:gd name="T14" fmla="*/ 47 w 97"/>
                <a:gd name="T15" fmla="*/ 20 h 91"/>
                <a:gd name="T16" fmla="*/ 22 w 97"/>
                <a:gd name="T17" fmla="*/ 13 h 91"/>
                <a:gd name="T18" fmla="*/ 3 w 97"/>
                <a:gd name="T19" fmla="*/ 43 h 91"/>
                <a:gd name="T20" fmla="*/ 62 w 97"/>
                <a:gd name="T21" fmla="*/ 91 h 91"/>
                <a:gd name="T22" fmla="*/ 72 w 97"/>
                <a:gd name="T23" fmla="*/ 82 h 91"/>
                <a:gd name="T24" fmla="*/ 58 w 97"/>
                <a:gd name="T25"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91">
                  <a:moveTo>
                    <a:pt x="58" y="45"/>
                  </a:moveTo>
                  <a:cubicBezTo>
                    <a:pt x="60" y="37"/>
                    <a:pt x="66" y="32"/>
                    <a:pt x="74" y="32"/>
                  </a:cubicBezTo>
                  <a:cubicBezTo>
                    <a:pt x="76" y="32"/>
                    <a:pt x="77" y="32"/>
                    <a:pt x="78" y="32"/>
                  </a:cubicBezTo>
                  <a:cubicBezTo>
                    <a:pt x="83" y="33"/>
                    <a:pt x="87" y="36"/>
                    <a:pt x="89" y="40"/>
                  </a:cubicBezTo>
                  <a:cubicBezTo>
                    <a:pt x="91" y="39"/>
                    <a:pt x="94" y="38"/>
                    <a:pt x="96" y="37"/>
                  </a:cubicBezTo>
                  <a:cubicBezTo>
                    <a:pt x="97" y="28"/>
                    <a:pt x="96" y="22"/>
                    <a:pt x="96" y="22"/>
                  </a:cubicBezTo>
                  <a:cubicBezTo>
                    <a:pt x="93" y="9"/>
                    <a:pt x="79" y="0"/>
                    <a:pt x="65" y="3"/>
                  </a:cubicBezTo>
                  <a:cubicBezTo>
                    <a:pt x="56" y="5"/>
                    <a:pt x="49" y="12"/>
                    <a:pt x="47" y="20"/>
                  </a:cubicBezTo>
                  <a:cubicBezTo>
                    <a:pt x="41" y="14"/>
                    <a:pt x="31" y="10"/>
                    <a:pt x="22" y="13"/>
                  </a:cubicBezTo>
                  <a:cubicBezTo>
                    <a:pt x="8" y="16"/>
                    <a:pt x="0" y="29"/>
                    <a:pt x="3" y="43"/>
                  </a:cubicBezTo>
                  <a:cubicBezTo>
                    <a:pt x="3" y="43"/>
                    <a:pt x="8" y="77"/>
                    <a:pt x="62" y="91"/>
                  </a:cubicBezTo>
                  <a:cubicBezTo>
                    <a:pt x="66" y="88"/>
                    <a:pt x="69" y="85"/>
                    <a:pt x="72" y="82"/>
                  </a:cubicBezTo>
                  <a:cubicBezTo>
                    <a:pt x="54" y="63"/>
                    <a:pt x="57" y="47"/>
                    <a:pt x="58"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9" name="Freeform 46"/>
            <p:cNvSpPr/>
            <p:nvPr/>
          </p:nvSpPr>
          <p:spPr bwMode="auto">
            <a:xfrm>
              <a:off x="10612287" y="4493113"/>
              <a:ext cx="120376" cy="101924"/>
            </a:xfrm>
            <a:custGeom>
              <a:avLst/>
              <a:gdLst>
                <a:gd name="T0" fmla="*/ 46 w 58"/>
                <a:gd name="T1" fmla="*/ 6 h 49"/>
                <a:gd name="T2" fmla="*/ 42 w 58"/>
                <a:gd name="T3" fmla="*/ 5 h 49"/>
                <a:gd name="T4" fmla="*/ 40 w 58"/>
                <a:gd name="T5" fmla="*/ 5 h 49"/>
                <a:gd name="T6" fmla="*/ 32 w 58"/>
                <a:gd name="T7" fmla="*/ 10 h 49"/>
                <a:gd name="T8" fmla="*/ 22 w 58"/>
                <a:gd name="T9" fmla="*/ 0 h 49"/>
                <a:gd name="T10" fmla="*/ 18 w 58"/>
                <a:gd name="T11" fmla="*/ 0 h 49"/>
                <a:gd name="T12" fmla="*/ 5 w 58"/>
                <a:gd name="T13" fmla="*/ 11 h 49"/>
                <a:gd name="T14" fmla="*/ 18 w 58"/>
                <a:gd name="T15" fmla="*/ 45 h 49"/>
                <a:gd name="T16" fmla="*/ 23 w 58"/>
                <a:gd name="T17" fmla="*/ 49 h 49"/>
                <a:gd name="T18" fmla="*/ 56 w 58"/>
                <a:gd name="T19" fmla="*/ 23 h 49"/>
                <a:gd name="T20" fmla="*/ 46 w 58"/>
                <a:gd name="T21"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6" y="6"/>
                  </a:moveTo>
                  <a:cubicBezTo>
                    <a:pt x="45" y="5"/>
                    <a:pt x="43" y="5"/>
                    <a:pt x="42" y="5"/>
                  </a:cubicBezTo>
                  <a:cubicBezTo>
                    <a:pt x="42" y="5"/>
                    <a:pt x="41" y="5"/>
                    <a:pt x="40" y="5"/>
                  </a:cubicBezTo>
                  <a:cubicBezTo>
                    <a:pt x="37" y="6"/>
                    <a:pt x="34" y="8"/>
                    <a:pt x="32" y="10"/>
                  </a:cubicBezTo>
                  <a:cubicBezTo>
                    <a:pt x="31" y="5"/>
                    <a:pt x="27" y="1"/>
                    <a:pt x="22" y="0"/>
                  </a:cubicBezTo>
                  <a:cubicBezTo>
                    <a:pt x="21" y="0"/>
                    <a:pt x="20" y="0"/>
                    <a:pt x="18" y="0"/>
                  </a:cubicBezTo>
                  <a:cubicBezTo>
                    <a:pt x="12" y="0"/>
                    <a:pt x="6" y="4"/>
                    <a:pt x="5" y="11"/>
                  </a:cubicBezTo>
                  <a:cubicBezTo>
                    <a:pt x="5" y="11"/>
                    <a:pt x="0" y="27"/>
                    <a:pt x="18" y="45"/>
                  </a:cubicBezTo>
                  <a:cubicBezTo>
                    <a:pt x="20" y="46"/>
                    <a:pt x="21" y="48"/>
                    <a:pt x="23" y="49"/>
                  </a:cubicBezTo>
                  <a:cubicBezTo>
                    <a:pt x="53" y="41"/>
                    <a:pt x="56" y="23"/>
                    <a:pt x="56" y="23"/>
                  </a:cubicBezTo>
                  <a:cubicBezTo>
                    <a:pt x="58" y="15"/>
                    <a:pt x="53" y="7"/>
                    <a:pt x="4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80" name="文本框 79"/>
          <p:cNvSpPr txBox="1"/>
          <p:nvPr/>
        </p:nvSpPr>
        <p:spPr>
          <a:xfrm>
            <a:off x="1846195" y="2383203"/>
            <a:ext cx="366051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1846195" y="3086247"/>
            <a:ext cx="366051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1846195" y="3733907"/>
            <a:ext cx="366051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1846195" y="4417563"/>
            <a:ext cx="366051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1846195" y="5106138"/>
            <a:ext cx="366051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0203" y="479968"/>
            <a:ext cx="1140633" cy="90870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9DA3"/>
        </a:solidFill>
        <a:effectLst/>
      </p:bgPr>
    </p:bg>
    <p:spTree>
      <p:nvGrpSpPr>
        <p:cNvPr id="1" name=""/>
        <p:cNvGrpSpPr/>
        <p:nvPr/>
      </p:nvGrpSpPr>
      <p:grpSpPr>
        <a:xfrm>
          <a:off x="0" y="0"/>
          <a:ext cx="0" cy="0"/>
          <a:chOff x="0" y="0"/>
          <a:chExt cx="0" cy="0"/>
        </a:xfrm>
      </p:grpSpPr>
      <p:sp>
        <p:nvSpPr>
          <p:cNvPr id="2" name="矩形 1"/>
          <p:cNvSpPr/>
          <p:nvPr/>
        </p:nvSpPr>
        <p:spPr>
          <a:xfrm>
            <a:off x="400050" y="349587"/>
            <a:ext cx="11391900" cy="6158826"/>
          </a:xfrm>
          <a:prstGeom prst="rect">
            <a:avLst/>
          </a:prstGeom>
          <a:solidFill>
            <a:schemeClr val="bg1"/>
          </a:solidFill>
          <a:ln>
            <a:noFill/>
          </a:ln>
          <a:effectLst>
            <a:outerShdw blurRad="50800" dist="254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456183" y="551543"/>
            <a:ext cx="3069725" cy="663153"/>
          </a:xfrm>
          <a:custGeom>
            <a:avLst/>
            <a:gdLst>
              <a:gd name="connsiteX0" fmla="*/ 0 w 3153856"/>
              <a:gd name="connsiteY0" fmla="*/ 0 h 663153"/>
              <a:gd name="connsiteX1" fmla="*/ 3153856 w 3153856"/>
              <a:gd name="connsiteY1" fmla="*/ 0 h 663153"/>
              <a:gd name="connsiteX2" fmla="*/ 3153856 w 3153856"/>
              <a:gd name="connsiteY2" fmla="*/ 663153 h 663153"/>
              <a:gd name="connsiteX3" fmla="*/ 84132 w 3153856"/>
              <a:gd name="connsiteY3" fmla="*/ 663153 h 663153"/>
              <a:gd name="connsiteX4" fmla="*/ 249919 w 3153856"/>
              <a:gd name="connsiteY4" fmla="*/ 331578 h 663153"/>
              <a:gd name="connsiteX5" fmla="*/ 84131 w 3153856"/>
              <a:gd name="connsiteY5" fmla="*/ 1 h 663153"/>
              <a:gd name="connsiteX6" fmla="*/ 0 w 3153856"/>
              <a:gd name="connsiteY6" fmla="*/ 1 h 663153"/>
              <a:gd name="connsiteX7" fmla="*/ 0 w 3153856"/>
              <a:gd name="connsiteY7" fmla="*/ 0 h 663153"/>
              <a:gd name="connsiteX0-1" fmla="*/ 0 w 3153856"/>
              <a:gd name="connsiteY0-2" fmla="*/ 1 h 663153"/>
              <a:gd name="connsiteX1-3" fmla="*/ 3153856 w 3153856"/>
              <a:gd name="connsiteY1-4" fmla="*/ 0 h 663153"/>
              <a:gd name="connsiteX2-5" fmla="*/ 3153856 w 3153856"/>
              <a:gd name="connsiteY2-6" fmla="*/ 663153 h 663153"/>
              <a:gd name="connsiteX3-7" fmla="*/ 84132 w 3153856"/>
              <a:gd name="connsiteY3-8" fmla="*/ 663153 h 663153"/>
              <a:gd name="connsiteX4-9" fmla="*/ 249919 w 3153856"/>
              <a:gd name="connsiteY4-10" fmla="*/ 331578 h 663153"/>
              <a:gd name="connsiteX5-11" fmla="*/ 84131 w 3153856"/>
              <a:gd name="connsiteY5-12" fmla="*/ 1 h 663153"/>
              <a:gd name="connsiteX6-13" fmla="*/ 0 w 3153856"/>
              <a:gd name="connsiteY6-14" fmla="*/ 1 h 663153"/>
              <a:gd name="connsiteX0-15" fmla="*/ 0 w 3069725"/>
              <a:gd name="connsiteY0-16" fmla="*/ 1 h 663153"/>
              <a:gd name="connsiteX1-17" fmla="*/ 3069725 w 3069725"/>
              <a:gd name="connsiteY1-18" fmla="*/ 0 h 663153"/>
              <a:gd name="connsiteX2-19" fmla="*/ 3069725 w 3069725"/>
              <a:gd name="connsiteY2-20" fmla="*/ 663153 h 663153"/>
              <a:gd name="connsiteX3-21" fmla="*/ 1 w 3069725"/>
              <a:gd name="connsiteY3-22" fmla="*/ 663153 h 663153"/>
              <a:gd name="connsiteX4-23" fmla="*/ 165788 w 3069725"/>
              <a:gd name="connsiteY4-24" fmla="*/ 331578 h 663153"/>
              <a:gd name="connsiteX5-25" fmla="*/ 0 w 3069725"/>
              <a:gd name="connsiteY5-26" fmla="*/ 1 h 663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69725" h="663153">
                <a:moveTo>
                  <a:pt x="0" y="1"/>
                </a:moveTo>
                <a:lnTo>
                  <a:pt x="3069725" y="0"/>
                </a:lnTo>
                <a:lnTo>
                  <a:pt x="3069725" y="663153"/>
                </a:lnTo>
                <a:lnTo>
                  <a:pt x="1" y="663153"/>
                </a:lnTo>
                <a:lnTo>
                  <a:pt x="165788" y="331578"/>
                </a:lnTo>
                <a:lnTo>
                  <a:pt x="0" y="1"/>
                </a:lnTo>
                <a:close/>
              </a:path>
            </a:pathLst>
          </a:cu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824312" y="551544"/>
            <a:ext cx="769257" cy="663153"/>
          </a:xfrm>
          <a:prstGeom prst="hexagon">
            <a:avLst/>
          </a:prstGeom>
          <a:solidFill>
            <a:srgbClr val="089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97386" y="592158"/>
            <a:ext cx="795478" cy="584775"/>
          </a:xfrm>
          <a:prstGeom prst="rect">
            <a:avLst/>
          </a:prstGeom>
          <a:noFill/>
        </p:spPr>
        <p:txBody>
          <a:bodyPr wrap="square" rtlCol="0">
            <a:spAutoFit/>
          </a:bodyPr>
          <a:lstStyle/>
          <a:p>
            <a:pPr algn="ctr"/>
            <a:r>
              <a:rPr lang="en-US" altLang="zh-CN" sz="3200" dirty="0" smtClean="0">
                <a:solidFill>
                  <a:schemeClr val="bg1"/>
                </a:solidFill>
              </a:rPr>
              <a:t>02</a:t>
            </a:r>
            <a:endParaRPr lang="zh-CN" altLang="en-US" sz="3200" dirty="0">
              <a:solidFill>
                <a:schemeClr val="bg1"/>
              </a:solidFill>
            </a:endParaRPr>
          </a:p>
        </p:txBody>
      </p:sp>
      <p:sp>
        <p:nvSpPr>
          <p:cNvPr id="8" name="矩形 7"/>
          <p:cNvSpPr/>
          <p:nvPr/>
        </p:nvSpPr>
        <p:spPr>
          <a:xfrm>
            <a:off x="1644548" y="358095"/>
            <a:ext cx="2492990" cy="562783"/>
          </a:xfrm>
          <a:prstGeom prst="rect">
            <a:avLst/>
          </a:prstGeom>
        </p:spPr>
        <p:txBody>
          <a:bodyPr wrap="none">
            <a:spAutoFit/>
          </a:bodyPr>
          <a:lstStyle/>
          <a:p>
            <a:pPr>
              <a:lnSpc>
                <a:spcPct val="200000"/>
              </a:lnSpc>
            </a:pPr>
            <a:r>
              <a:rPr lang="zh-CN" altLang="en-US" dirty="0" smtClean="0">
                <a:solidFill>
                  <a:schemeClr val="bg1"/>
                </a:solidFill>
                <a:latin typeface="微软雅黑" panose="020B0503020204020204" pitchFamily="34" charset="-122"/>
                <a:ea typeface="微软雅黑" panose="020B0503020204020204" pitchFamily="34" charset="-122"/>
              </a:rPr>
              <a:t>课题</a:t>
            </a:r>
            <a:r>
              <a:rPr lang="zh-CN" altLang="en-US" dirty="0">
                <a:solidFill>
                  <a:schemeClr val="bg1"/>
                </a:solidFill>
                <a:latin typeface="微软雅黑" panose="020B0503020204020204" pitchFamily="34" charset="-122"/>
                <a:ea typeface="微软雅黑" panose="020B0503020204020204" pitchFamily="34" charset="-122"/>
              </a:rPr>
              <a:t>研究的思路与方法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644548" y="862584"/>
            <a:ext cx="5022106" cy="369332"/>
          </a:xfrm>
          <a:prstGeom prst="snip1Rect">
            <a:avLst>
              <a:gd name="adj" fmla="val 0"/>
            </a:avLst>
          </a:prstGeom>
          <a:noFill/>
          <a:ln w="28575">
            <a:noFill/>
          </a:ln>
        </p:spPr>
        <p:txBody>
          <a:bodyPr wrap="square" rtlCol="0">
            <a:spAutoFit/>
          </a:bodyPr>
          <a:lstStyle/>
          <a:p>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0" name="Freeform 5"/>
          <p:cNvSpPr/>
          <p:nvPr/>
        </p:nvSpPr>
        <p:spPr bwMode="auto">
          <a:xfrm>
            <a:off x="3763060" y="3090254"/>
            <a:ext cx="2216149" cy="1304925"/>
          </a:xfrm>
          <a:custGeom>
            <a:avLst/>
            <a:gdLst>
              <a:gd name="T0" fmla="*/ 178 w 872"/>
              <a:gd name="T1" fmla="*/ 512 h 512"/>
              <a:gd name="T2" fmla="*/ 158 w 872"/>
              <a:gd name="T3" fmla="*/ 374 h 512"/>
              <a:gd name="T4" fmla="*/ 153 w 872"/>
              <a:gd name="T5" fmla="*/ 317 h 512"/>
              <a:gd name="T6" fmla="*/ 148 w 872"/>
              <a:gd name="T7" fmla="*/ 309 h 512"/>
              <a:gd name="T8" fmla="*/ 140 w 872"/>
              <a:gd name="T9" fmla="*/ 312 h 512"/>
              <a:gd name="T10" fmla="*/ 47 w 872"/>
              <a:gd name="T11" fmla="*/ 327 h 512"/>
              <a:gd name="T12" fmla="*/ 5 w 872"/>
              <a:gd name="T13" fmla="*/ 246 h 512"/>
              <a:gd name="T14" fmla="*/ 71 w 872"/>
              <a:gd name="T15" fmla="*/ 178 h 512"/>
              <a:gd name="T16" fmla="*/ 139 w 872"/>
              <a:gd name="T17" fmla="*/ 199 h 512"/>
              <a:gd name="T18" fmla="*/ 149 w 872"/>
              <a:gd name="T19" fmla="*/ 204 h 512"/>
              <a:gd name="T20" fmla="*/ 154 w 872"/>
              <a:gd name="T21" fmla="*/ 193 h 512"/>
              <a:gd name="T22" fmla="*/ 179 w 872"/>
              <a:gd name="T23" fmla="*/ 6 h 512"/>
              <a:gd name="T24" fmla="*/ 180 w 872"/>
              <a:gd name="T25" fmla="*/ 0 h 512"/>
              <a:gd name="T26" fmla="*/ 221 w 872"/>
              <a:gd name="T27" fmla="*/ 8 h 512"/>
              <a:gd name="T28" fmla="*/ 374 w 872"/>
              <a:gd name="T29" fmla="*/ 27 h 512"/>
              <a:gd name="T30" fmla="*/ 384 w 872"/>
              <a:gd name="T31" fmla="*/ 31 h 512"/>
              <a:gd name="T32" fmla="*/ 380 w 872"/>
              <a:gd name="T33" fmla="*/ 41 h 512"/>
              <a:gd name="T34" fmla="*/ 365 w 872"/>
              <a:gd name="T35" fmla="*/ 132 h 512"/>
              <a:gd name="T36" fmla="*/ 448 w 872"/>
              <a:gd name="T37" fmla="*/ 175 h 512"/>
              <a:gd name="T38" fmla="*/ 514 w 872"/>
              <a:gd name="T39" fmla="*/ 111 h 512"/>
              <a:gd name="T40" fmla="*/ 491 w 872"/>
              <a:gd name="T41" fmla="*/ 39 h 512"/>
              <a:gd name="T42" fmla="*/ 488 w 872"/>
              <a:gd name="T43" fmla="*/ 32 h 512"/>
              <a:gd name="T44" fmla="*/ 496 w 872"/>
              <a:gd name="T45" fmla="*/ 27 h 512"/>
              <a:gd name="T46" fmla="*/ 593 w 872"/>
              <a:gd name="T47" fmla="*/ 17 h 512"/>
              <a:gd name="T48" fmla="*/ 691 w 872"/>
              <a:gd name="T49" fmla="*/ 1 h 512"/>
              <a:gd name="T50" fmla="*/ 697 w 872"/>
              <a:gd name="T51" fmla="*/ 25 h 512"/>
              <a:gd name="T52" fmla="*/ 719 w 872"/>
              <a:gd name="T53" fmla="*/ 196 h 512"/>
              <a:gd name="T54" fmla="*/ 723 w 872"/>
              <a:gd name="T55" fmla="*/ 203 h 512"/>
              <a:gd name="T56" fmla="*/ 732 w 872"/>
              <a:gd name="T57" fmla="*/ 200 h 512"/>
              <a:gd name="T58" fmla="*/ 816 w 872"/>
              <a:gd name="T59" fmla="*/ 182 h 512"/>
              <a:gd name="T60" fmla="*/ 868 w 872"/>
              <a:gd name="T61" fmla="*/ 251 h 512"/>
              <a:gd name="T62" fmla="*/ 799 w 872"/>
              <a:gd name="T63" fmla="*/ 334 h 512"/>
              <a:gd name="T64" fmla="*/ 732 w 872"/>
              <a:gd name="T65" fmla="*/ 312 h 512"/>
              <a:gd name="T66" fmla="*/ 723 w 872"/>
              <a:gd name="T67" fmla="*/ 309 h 512"/>
              <a:gd name="T68" fmla="*/ 718 w 872"/>
              <a:gd name="T69" fmla="*/ 318 h 512"/>
              <a:gd name="T70" fmla="*/ 693 w 872"/>
              <a:gd name="T71" fmla="*/ 506 h 512"/>
              <a:gd name="T72" fmla="*/ 691 w 872"/>
              <a:gd name="T73" fmla="*/ 512 h 512"/>
              <a:gd name="T74" fmla="*/ 641 w 872"/>
              <a:gd name="T75" fmla="*/ 503 h 512"/>
              <a:gd name="T76" fmla="*/ 498 w 872"/>
              <a:gd name="T77" fmla="*/ 486 h 512"/>
              <a:gd name="T78" fmla="*/ 488 w 872"/>
              <a:gd name="T79" fmla="*/ 481 h 512"/>
              <a:gd name="T80" fmla="*/ 492 w 872"/>
              <a:gd name="T81" fmla="*/ 471 h 512"/>
              <a:gd name="T82" fmla="*/ 492 w 872"/>
              <a:gd name="T83" fmla="*/ 360 h 512"/>
              <a:gd name="T84" fmla="*/ 380 w 872"/>
              <a:gd name="T85" fmla="*/ 360 h 512"/>
              <a:gd name="T86" fmla="*/ 380 w 872"/>
              <a:gd name="T87" fmla="*/ 471 h 512"/>
              <a:gd name="T88" fmla="*/ 384 w 872"/>
              <a:gd name="T89" fmla="*/ 481 h 512"/>
              <a:gd name="T90" fmla="*/ 375 w 872"/>
              <a:gd name="T91" fmla="*/ 486 h 512"/>
              <a:gd name="T92" fmla="*/ 189 w 872"/>
              <a:gd name="T93" fmla="*/ 511 h 512"/>
              <a:gd name="T94" fmla="*/ 178 w 872"/>
              <a:gd name="T9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2" h="512">
                <a:moveTo>
                  <a:pt x="178" y="512"/>
                </a:moveTo>
                <a:cubicBezTo>
                  <a:pt x="171" y="465"/>
                  <a:pt x="164" y="420"/>
                  <a:pt x="158" y="374"/>
                </a:cubicBezTo>
                <a:cubicBezTo>
                  <a:pt x="155" y="355"/>
                  <a:pt x="155" y="336"/>
                  <a:pt x="153" y="317"/>
                </a:cubicBezTo>
                <a:cubicBezTo>
                  <a:pt x="153" y="314"/>
                  <a:pt x="151" y="310"/>
                  <a:pt x="148" y="309"/>
                </a:cubicBezTo>
                <a:cubicBezTo>
                  <a:pt x="147" y="308"/>
                  <a:pt x="142" y="310"/>
                  <a:pt x="140" y="312"/>
                </a:cubicBezTo>
                <a:cubicBezTo>
                  <a:pt x="114" y="337"/>
                  <a:pt x="78" y="343"/>
                  <a:pt x="47" y="327"/>
                </a:cubicBezTo>
                <a:cubicBezTo>
                  <a:pt x="17" y="311"/>
                  <a:pt x="0" y="278"/>
                  <a:pt x="5" y="246"/>
                </a:cubicBezTo>
                <a:cubicBezTo>
                  <a:pt x="10" y="211"/>
                  <a:pt x="35" y="184"/>
                  <a:pt x="71" y="178"/>
                </a:cubicBezTo>
                <a:cubicBezTo>
                  <a:pt x="96" y="173"/>
                  <a:pt x="119" y="181"/>
                  <a:pt x="139" y="199"/>
                </a:cubicBezTo>
                <a:cubicBezTo>
                  <a:pt x="141" y="201"/>
                  <a:pt x="145" y="202"/>
                  <a:pt x="149" y="204"/>
                </a:cubicBezTo>
                <a:cubicBezTo>
                  <a:pt x="150" y="200"/>
                  <a:pt x="153" y="197"/>
                  <a:pt x="154" y="193"/>
                </a:cubicBezTo>
                <a:cubicBezTo>
                  <a:pt x="157" y="130"/>
                  <a:pt x="165" y="67"/>
                  <a:pt x="179" y="6"/>
                </a:cubicBezTo>
                <a:cubicBezTo>
                  <a:pt x="179" y="4"/>
                  <a:pt x="180" y="3"/>
                  <a:pt x="180" y="0"/>
                </a:cubicBezTo>
                <a:cubicBezTo>
                  <a:pt x="194" y="3"/>
                  <a:pt x="207" y="6"/>
                  <a:pt x="221" y="8"/>
                </a:cubicBezTo>
                <a:cubicBezTo>
                  <a:pt x="272" y="14"/>
                  <a:pt x="323" y="20"/>
                  <a:pt x="374" y="27"/>
                </a:cubicBezTo>
                <a:cubicBezTo>
                  <a:pt x="377" y="27"/>
                  <a:pt x="381" y="30"/>
                  <a:pt x="384" y="31"/>
                </a:cubicBezTo>
                <a:cubicBezTo>
                  <a:pt x="383" y="34"/>
                  <a:pt x="382" y="38"/>
                  <a:pt x="380" y="41"/>
                </a:cubicBezTo>
                <a:cubicBezTo>
                  <a:pt x="356" y="66"/>
                  <a:pt x="350" y="102"/>
                  <a:pt x="365" y="132"/>
                </a:cubicBezTo>
                <a:cubicBezTo>
                  <a:pt x="381" y="163"/>
                  <a:pt x="413" y="179"/>
                  <a:pt x="448" y="175"/>
                </a:cubicBezTo>
                <a:cubicBezTo>
                  <a:pt x="480" y="170"/>
                  <a:pt x="507" y="145"/>
                  <a:pt x="514" y="111"/>
                </a:cubicBezTo>
                <a:cubicBezTo>
                  <a:pt x="519" y="84"/>
                  <a:pt x="511" y="60"/>
                  <a:pt x="491" y="39"/>
                </a:cubicBezTo>
                <a:cubicBezTo>
                  <a:pt x="489" y="37"/>
                  <a:pt x="487" y="33"/>
                  <a:pt x="488" y="32"/>
                </a:cubicBezTo>
                <a:cubicBezTo>
                  <a:pt x="489" y="29"/>
                  <a:pt x="493" y="27"/>
                  <a:pt x="496" y="27"/>
                </a:cubicBezTo>
                <a:cubicBezTo>
                  <a:pt x="528" y="23"/>
                  <a:pt x="561" y="21"/>
                  <a:pt x="593" y="17"/>
                </a:cubicBezTo>
                <a:cubicBezTo>
                  <a:pt x="626" y="13"/>
                  <a:pt x="658" y="7"/>
                  <a:pt x="691" y="1"/>
                </a:cubicBezTo>
                <a:cubicBezTo>
                  <a:pt x="693" y="8"/>
                  <a:pt x="695" y="16"/>
                  <a:pt x="697" y="25"/>
                </a:cubicBezTo>
                <a:cubicBezTo>
                  <a:pt x="708" y="81"/>
                  <a:pt x="716" y="138"/>
                  <a:pt x="719" y="196"/>
                </a:cubicBezTo>
                <a:cubicBezTo>
                  <a:pt x="719" y="198"/>
                  <a:pt x="721" y="203"/>
                  <a:pt x="723" y="203"/>
                </a:cubicBezTo>
                <a:cubicBezTo>
                  <a:pt x="725" y="204"/>
                  <a:pt x="729" y="202"/>
                  <a:pt x="732" y="200"/>
                </a:cubicBezTo>
                <a:cubicBezTo>
                  <a:pt x="756" y="178"/>
                  <a:pt x="784" y="170"/>
                  <a:pt x="816" y="182"/>
                </a:cubicBezTo>
                <a:cubicBezTo>
                  <a:pt x="847" y="193"/>
                  <a:pt x="864" y="218"/>
                  <a:pt x="868" y="251"/>
                </a:cubicBezTo>
                <a:cubicBezTo>
                  <a:pt x="872" y="290"/>
                  <a:pt x="839" y="330"/>
                  <a:pt x="799" y="334"/>
                </a:cubicBezTo>
                <a:cubicBezTo>
                  <a:pt x="773" y="338"/>
                  <a:pt x="751" y="330"/>
                  <a:pt x="732" y="312"/>
                </a:cubicBezTo>
                <a:cubicBezTo>
                  <a:pt x="730" y="310"/>
                  <a:pt x="725" y="308"/>
                  <a:pt x="723" y="309"/>
                </a:cubicBezTo>
                <a:cubicBezTo>
                  <a:pt x="720" y="310"/>
                  <a:pt x="719" y="315"/>
                  <a:pt x="718" y="318"/>
                </a:cubicBezTo>
                <a:cubicBezTo>
                  <a:pt x="715" y="381"/>
                  <a:pt x="706" y="444"/>
                  <a:pt x="693" y="506"/>
                </a:cubicBezTo>
                <a:cubicBezTo>
                  <a:pt x="693" y="508"/>
                  <a:pt x="692" y="509"/>
                  <a:pt x="691" y="512"/>
                </a:cubicBezTo>
                <a:cubicBezTo>
                  <a:pt x="674" y="509"/>
                  <a:pt x="658" y="505"/>
                  <a:pt x="641" y="503"/>
                </a:cubicBezTo>
                <a:cubicBezTo>
                  <a:pt x="594" y="497"/>
                  <a:pt x="546" y="491"/>
                  <a:pt x="498" y="486"/>
                </a:cubicBezTo>
                <a:cubicBezTo>
                  <a:pt x="495" y="485"/>
                  <a:pt x="491" y="483"/>
                  <a:pt x="488" y="481"/>
                </a:cubicBezTo>
                <a:cubicBezTo>
                  <a:pt x="489" y="478"/>
                  <a:pt x="490" y="474"/>
                  <a:pt x="492" y="471"/>
                </a:cubicBezTo>
                <a:cubicBezTo>
                  <a:pt x="523" y="439"/>
                  <a:pt x="523" y="390"/>
                  <a:pt x="492" y="360"/>
                </a:cubicBezTo>
                <a:cubicBezTo>
                  <a:pt x="461" y="329"/>
                  <a:pt x="411" y="329"/>
                  <a:pt x="380" y="360"/>
                </a:cubicBezTo>
                <a:cubicBezTo>
                  <a:pt x="349" y="391"/>
                  <a:pt x="349" y="439"/>
                  <a:pt x="380" y="471"/>
                </a:cubicBezTo>
                <a:cubicBezTo>
                  <a:pt x="382" y="474"/>
                  <a:pt x="384" y="478"/>
                  <a:pt x="384" y="481"/>
                </a:cubicBezTo>
                <a:cubicBezTo>
                  <a:pt x="384" y="483"/>
                  <a:pt x="378" y="485"/>
                  <a:pt x="375" y="486"/>
                </a:cubicBezTo>
                <a:cubicBezTo>
                  <a:pt x="313" y="489"/>
                  <a:pt x="251" y="497"/>
                  <a:pt x="189" y="511"/>
                </a:cubicBezTo>
                <a:cubicBezTo>
                  <a:pt x="187" y="511"/>
                  <a:pt x="184" y="511"/>
                  <a:pt x="178" y="512"/>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1" name="Freeform 5"/>
          <p:cNvSpPr/>
          <p:nvPr/>
        </p:nvSpPr>
        <p:spPr bwMode="auto">
          <a:xfrm rot="6735232">
            <a:off x="5750924" y="2628753"/>
            <a:ext cx="2216149" cy="1304925"/>
          </a:xfrm>
          <a:custGeom>
            <a:avLst/>
            <a:gdLst>
              <a:gd name="T0" fmla="*/ 178 w 872"/>
              <a:gd name="T1" fmla="*/ 512 h 512"/>
              <a:gd name="T2" fmla="*/ 158 w 872"/>
              <a:gd name="T3" fmla="*/ 374 h 512"/>
              <a:gd name="T4" fmla="*/ 153 w 872"/>
              <a:gd name="T5" fmla="*/ 317 h 512"/>
              <a:gd name="T6" fmla="*/ 148 w 872"/>
              <a:gd name="T7" fmla="*/ 309 h 512"/>
              <a:gd name="T8" fmla="*/ 140 w 872"/>
              <a:gd name="T9" fmla="*/ 312 h 512"/>
              <a:gd name="T10" fmla="*/ 47 w 872"/>
              <a:gd name="T11" fmla="*/ 327 h 512"/>
              <a:gd name="T12" fmla="*/ 5 w 872"/>
              <a:gd name="T13" fmla="*/ 246 h 512"/>
              <a:gd name="T14" fmla="*/ 71 w 872"/>
              <a:gd name="T15" fmla="*/ 178 h 512"/>
              <a:gd name="T16" fmla="*/ 139 w 872"/>
              <a:gd name="T17" fmla="*/ 199 h 512"/>
              <a:gd name="T18" fmla="*/ 149 w 872"/>
              <a:gd name="T19" fmla="*/ 204 h 512"/>
              <a:gd name="T20" fmla="*/ 154 w 872"/>
              <a:gd name="T21" fmla="*/ 193 h 512"/>
              <a:gd name="T22" fmla="*/ 179 w 872"/>
              <a:gd name="T23" fmla="*/ 6 h 512"/>
              <a:gd name="T24" fmla="*/ 180 w 872"/>
              <a:gd name="T25" fmla="*/ 0 h 512"/>
              <a:gd name="T26" fmla="*/ 221 w 872"/>
              <a:gd name="T27" fmla="*/ 8 h 512"/>
              <a:gd name="T28" fmla="*/ 374 w 872"/>
              <a:gd name="T29" fmla="*/ 27 h 512"/>
              <a:gd name="T30" fmla="*/ 384 w 872"/>
              <a:gd name="T31" fmla="*/ 31 h 512"/>
              <a:gd name="T32" fmla="*/ 380 w 872"/>
              <a:gd name="T33" fmla="*/ 41 h 512"/>
              <a:gd name="T34" fmla="*/ 365 w 872"/>
              <a:gd name="T35" fmla="*/ 132 h 512"/>
              <a:gd name="T36" fmla="*/ 448 w 872"/>
              <a:gd name="T37" fmla="*/ 175 h 512"/>
              <a:gd name="T38" fmla="*/ 514 w 872"/>
              <a:gd name="T39" fmla="*/ 111 h 512"/>
              <a:gd name="T40" fmla="*/ 491 w 872"/>
              <a:gd name="T41" fmla="*/ 39 h 512"/>
              <a:gd name="T42" fmla="*/ 488 w 872"/>
              <a:gd name="T43" fmla="*/ 32 h 512"/>
              <a:gd name="T44" fmla="*/ 496 w 872"/>
              <a:gd name="T45" fmla="*/ 27 h 512"/>
              <a:gd name="T46" fmla="*/ 593 w 872"/>
              <a:gd name="T47" fmla="*/ 17 h 512"/>
              <a:gd name="T48" fmla="*/ 691 w 872"/>
              <a:gd name="T49" fmla="*/ 1 h 512"/>
              <a:gd name="T50" fmla="*/ 697 w 872"/>
              <a:gd name="T51" fmla="*/ 25 h 512"/>
              <a:gd name="T52" fmla="*/ 719 w 872"/>
              <a:gd name="T53" fmla="*/ 196 h 512"/>
              <a:gd name="T54" fmla="*/ 723 w 872"/>
              <a:gd name="T55" fmla="*/ 203 h 512"/>
              <a:gd name="T56" fmla="*/ 732 w 872"/>
              <a:gd name="T57" fmla="*/ 200 h 512"/>
              <a:gd name="T58" fmla="*/ 816 w 872"/>
              <a:gd name="T59" fmla="*/ 182 h 512"/>
              <a:gd name="T60" fmla="*/ 868 w 872"/>
              <a:gd name="T61" fmla="*/ 251 h 512"/>
              <a:gd name="T62" fmla="*/ 799 w 872"/>
              <a:gd name="T63" fmla="*/ 334 h 512"/>
              <a:gd name="T64" fmla="*/ 732 w 872"/>
              <a:gd name="T65" fmla="*/ 312 h 512"/>
              <a:gd name="T66" fmla="*/ 723 w 872"/>
              <a:gd name="T67" fmla="*/ 309 h 512"/>
              <a:gd name="T68" fmla="*/ 718 w 872"/>
              <a:gd name="T69" fmla="*/ 318 h 512"/>
              <a:gd name="T70" fmla="*/ 693 w 872"/>
              <a:gd name="T71" fmla="*/ 506 h 512"/>
              <a:gd name="T72" fmla="*/ 691 w 872"/>
              <a:gd name="T73" fmla="*/ 512 h 512"/>
              <a:gd name="T74" fmla="*/ 641 w 872"/>
              <a:gd name="T75" fmla="*/ 503 h 512"/>
              <a:gd name="T76" fmla="*/ 498 w 872"/>
              <a:gd name="T77" fmla="*/ 486 h 512"/>
              <a:gd name="T78" fmla="*/ 488 w 872"/>
              <a:gd name="T79" fmla="*/ 481 h 512"/>
              <a:gd name="T80" fmla="*/ 492 w 872"/>
              <a:gd name="T81" fmla="*/ 471 h 512"/>
              <a:gd name="T82" fmla="*/ 492 w 872"/>
              <a:gd name="T83" fmla="*/ 360 h 512"/>
              <a:gd name="T84" fmla="*/ 380 w 872"/>
              <a:gd name="T85" fmla="*/ 360 h 512"/>
              <a:gd name="T86" fmla="*/ 380 w 872"/>
              <a:gd name="T87" fmla="*/ 471 h 512"/>
              <a:gd name="T88" fmla="*/ 384 w 872"/>
              <a:gd name="T89" fmla="*/ 481 h 512"/>
              <a:gd name="T90" fmla="*/ 375 w 872"/>
              <a:gd name="T91" fmla="*/ 486 h 512"/>
              <a:gd name="T92" fmla="*/ 189 w 872"/>
              <a:gd name="T93" fmla="*/ 511 h 512"/>
              <a:gd name="T94" fmla="*/ 178 w 872"/>
              <a:gd name="T9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2" h="512">
                <a:moveTo>
                  <a:pt x="178" y="512"/>
                </a:moveTo>
                <a:cubicBezTo>
                  <a:pt x="171" y="465"/>
                  <a:pt x="164" y="420"/>
                  <a:pt x="158" y="374"/>
                </a:cubicBezTo>
                <a:cubicBezTo>
                  <a:pt x="155" y="355"/>
                  <a:pt x="155" y="336"/>
                  <a:pt x="153" y="317"/>
                </a:cubicBezTo>
                <a:cubicBezTo>
                  <a:pt x="153" y="314"/>
                  <a:pt x="151" y="310"/>
                  <a:pt x="148" y="309"/>
                </a:cubicBezTo>
                <a:cubicBezTo>
                  <a:pt x="147" y="308"/>
                  <a:pt x="142" y="310"/>
                  <a:pt x="140" y="312"/>
                </a:cubicBezTo>
                <a:cubicBezTo>
                  <a:pt x="114" y="337"/>
                  <a:pt x="78" y="343"/>
                  <a:pt x="47" y="327"/>
                </a:cubicBezTo>
                <a:cubicBezTo>
                  <a:pt x="17" y="311"/>
                  <a:pt x="0" y="278"/>
                  <a:pt x="5" y="246"/>
                </a:cubicBezTo>
                <a:cubicBezTo>
                  <a:pt x="10" y="211"/>
                  <a:pt x="35" y="184"/>
                  <a:pt x="71" y="178"/>
                </a:cubicBezTo>
                <a:cubicBezTo>
                  <a:pt x="96" y="173"/>
                  <a:pt x="119" y="181"/>
                  <a:pt x="139" y="199"/>
                </a:cubicBezTo>
                <a:cubicBezTo>
                  <a:pt x="141" y="201"/>
                  <a:pt x="145" y="202"/>
                  <a:pt x="149" y="204"/>
                </a:cubicBezTo>
                <a:cubicBezTo>
                  <a:pt x="150" y="200"/>
                  <a:pt x="153" y="197"/>
                  <a:pt x="154" y="193"/>
                </a:cubicBezTo>
                <a:cubicBezTo>
                  <a:pt x="157" y="130"/>
                  <a:pt x="165" y="67"/>
                  <a:pt x="179" y="6"/>
                </a:cubicBezTo>
                <a:cubicBezTo>
                  <a:pt x="179" y="4"/>
                  <a:pt x="180" y="3"/>
                  <a:pt x="180" y="0"/>
                </a:cubicBezTo>
                <a:cubicBezTo>
                  <a:pt x="194" y="3"/>
                  <a:pt x="207" y="6"/>
                  <a:pt x="221" y="8"/>
                </a:cubicBezTo>
                <a:cubicBezTo>
                  <a:pt x="272" y="14"/>
                  <a:pt x="323" y="20"/>
                  <a:pt x="374" y="27"/>
                </a:cubicBezTo>
                <a:cubicBezTo>
                  <a:pt x="377" y="27"/>
                  <a:pt x="381" y="30"/>
                  <a:pt x="384" y="31"/>
                </a:cubicBezTo>
                <a:cubicBezTo>
                  <a:pt x="383" y="34"/>
                  <a:pt x="382" y="38"/>
                  <a:pt x="380" y="41"/>
                </a:cubicBezTo>
                <a:cubicBezTo>
                  <a:pt x="356" y="66"/>
                  <a:pt x="350" y="102"/>
                  <a:pt x="365" y="132"/>
                </a:cubicBezTo>
                <a:cubicBezTo>
                  <a:pt x="381" y="163"/>
                  <a:pt x="413" y="179"/>
                  <a:pt x="448" y="175"/>
                </a:cubicBezTo>
                <a:cubicBezTo>
                  <a:pt x="480" y="170"/>
                  <a:pt x="507" y="145"/>
                  <a:pt x="514" y="111"/>
                </a:cubicBezTo>
                <a:cubicBezTo>
                  <a:pt x="519" y="84"/>
                  <a:pt x="511" y="60"/>
                  <a:pt x="491" y="39"/>
                </a:cubicBezTo>
                <a:cubicBezTo>
                  <a:pt x="489" y="37"/>
                  <a:pt x="487" y="33"/>
                  <a:pt x="488" y="32"/>
                </a:cubicBezTo>
                <a:cubicBezTo>
                  <a:pt x="489" y="29"/>
                  <a:pt x="493" y="27"/>
                  <a:pt x="496" y="27"/>
                </a:cubicBezTo>
                <a:cubicBezTo>
                  <a:pt x="528" y="23"/>
                  <a:pt x="561" y="21"/>
                  <a:pt x="593" y="17"/>
                </a:cubicBezTo>
                <a:cubicBezTo>
                  <a:pt x="626" y="13"/>
                  <a:pt x="658" y="7"/>
                  <a:pt x="691" y="1"/>
                </a:cubicBezTo>
                <a:cubicBezTo>
                  <a:pt x="693" y="8"/>
                  <a:pt x="695" y="16"/>
                  <a:pt x="697" y="25"/>
                </a:cubicBezTo>
                <a:cubicBezTo>
                  <a:pt x="708" y="81"/>
                  <a:pt x="716" y="138"/>
                  <a:pt x="719" y="196"/>
                </a:cubicBezTo>
                <a:cubicBezTo>
                  <a:pt x="719" y="198"/>
                  <a:pt x="721" y="203"/>
                  <a:pt x="723" y="203"/>
                </a:cubicBezTo>
                <a:cubicBezTo>
                  <a:pt x="725" y="204"/>
                  <a:pt x="729" y="202"/>
                  <a:pt x="732" y="200"/>
                </a:cubicBezTo>
                <a:cubicBezTo>
                  <a:pt x="756" y="178"/>
                  <a:pt x="784" y="170"/>
                  <a:pt x="816" y="182"/>
                </a:cubicBezTo>
                <a:cubicBezTo>
                  <a:pt x="847" y="193"/>
                  <a:pt x="864" y="218"/>
                  <a:pt x="868" y="251"/>
                </a:cubicBezTo>
                <a:cubicBezTo>
                  <a:pt x="872" y="290"/>
                  <a:pt x="839" y="330"/>
                  <a:pt x="799" y="334"/>
                </a:cubicBezTo>
                <a:cubicBezTo>
                  <a:pt x="773" y="338"/>
                  <a:pt x="751" y="330"/>
                  <a:pt x="732" y="312"/>
                </a:cubicBezTo>
                <a:cubicBezTo>
                  <a:pt x="730" y="310"/>
                  <a:pt x="725" y="308"/>
                  <a:pt x="723" y="309"/>
                </a:cubicBezTo>
                <a:cubicBezTo>
                  <a:pt x="720" y="310"/>
                  <a:pt x="719" y="315"/>
                  <a:pt x="718" y="318"/>
                </a:cubicBezTo>
                <a:cubicBezTo>
                  <a:pt x="715" y="381"/>
                  <a:pt x="706" y="444"/>
                  <a:pt x="693" y="506"/>
                </a:cubicBezTo>
                <a:cubicBezTo>
                  <a:pt x="693" y="508"/>
                  <a:pt x="692" y="509"/>
                  <a:pt x="691" y="512"/>
                </a:cubicBezTo>
                <a:cubicBezTo>
                  <a:pt x="674" y="509"/>
                  <a:pt x="658" y="505"/>
                  <a:pt x="641" y="503"/>
                </a:cubicBezTo>
                <a:cubicBezTo>
                  <a:pt x="594" y="497"/>
                  <a:pt x="546" y="491"/>
                  <a:pt x="498" y="486"/>
                </a:cubicBezTo>
                <a:cubicBezTo>
                  <a:pt x="495" y="485"/>
                  <a:pt x="491" y="483"/>
                  <a:pt x="488" y="481"/>
                </a:cubicBezTo>
                <a:cubicBezTo>
                  <a:pt x="489" y="478"/>
                  <a:pt x="490" y="474"/>
                  <a:pt x="492" y="471"/>
                </a:cubicBezTo>
                <a:cubicBezTo>
                  <a:pt x="523" y="439"/>
                  <a:pt x="523" y="390"/>
                  <a:pt x="492" y="360"/>
                </a:cubicBezTo>
                <a:cubicBezTo>
                  <a:pt x="461" y="329"/>
                  <a:pt x="411" y="329"/>
                  <a:pt x="380" y="360"/>
                </a:cubicBezTo>
                <a:cubicBezTo>
                  <a:pt x="349" y="391"/>
                  <a:pt x="349" y="439"/>
                  <a:pt x="380" y="471"/>
                </a:cubicBezTo>
                <a:cubicBezTo>
                  <a:pt x="382" y="474"/>
                  <a:pt x="384" y="478"/>
                  <a:pt x="384" y="481"/>
                </a:cubicBezTo>
                <a:cubicBezTo>
                  <a:pt x="384" y="483"/>
                  <a:pt x="378" y="485"/>
                  <a:pt x="375" y="486"/>
                </a:cubicBezTo>
                <a:cubicBezTo>
                  <a:pt x="313" y="489"/>
                  <a:pt x="251" y="497"/>
                  <a:pt x="189" y="511"/>
                </a:cubicBezTo>
                <a:cubicBezTo>
                  <a:pt x="187" y="511"/>
                  <a:pt x="184" y="511"/>
                  <a:pt x="178" y="512"/>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2" name="Freeform 5"/>
          <p:cNvSpPr/>
          <p:nvPr/>
        </p:nvSpPr>
        <p:spPr bwMode="auto">
          <a:xfrm>
            <a:off x="5067027" y="4389290"/>
            <a:ext cx="2216149" cy="1304925"/>
          </a:xfrm>
          <a:custGeom>
            <a:avLst/>
            <a:gdLst>
              <a:gd name="T0" fmla="*/ 178 w 872"/>
              <a:gd name="T1" fmla="*/ 512 h 512"/>
              <a:gd name="T2" fmla="*/ 158 w 872"/>
              <a:gd name="T3" fmla="*/ 374 h 512"/>
              <a:gd name="T4" fmla="*/ 153 w 872"/>
              <a:gd name="T5" fmla="*/ 317 h 512"/>
              <a:gd name="T6" fmla="*/ 148 w 872"/>
              <a:gd name="T7" fmla="*/ 309 h 512"/>
              <a:gd name="T8" fmla="*/ 140 w 872"/>
              <a:gd name="T9" fmla="*/ 312 h 512"/>
              <a:gd name="T10" fmla="*/ 47 w 872"/>
              <a:gd name="T11" fmla="*/ 327 h 512"/>
              <a:gd name="T12" fmla="*/ 5 w 872"/>
              <a:gd name="T13" fmla="*/ 246 h 512"/>
              <a:gd name="T14" fmla="*/ 71 w 872"/>
              <a:gd name="T15" fmla="*/ 178 h 512"/>
              <a:gd name="T16" fmla="*/ 139 w 872"/>
              <a:gd name="T17" fmla="*/ 199 h 512"/>
              <a:gd name="T18" fmla="*/ 149 w 872"/>
              <a:gd name="T19" fmla="*/ 204 h 512"/>
              <a:gd name="T20" fmla="*/ 154 w 872"/>
              <a:gd name="T21" fmla="*/ 193 h 512"/>
              <a:gd name="T22" fmla="*/ 179 w 872"/>
              <a:gd name="T23" fmla="*/ 6 h 512"/>
              <a:gd name="T24" fmla="*/ 180 w 872"/>
              <a:gd name="T25" fmla="*/ 0 h 512"/>
              <a:gd name="T26" fmla="*/ 221 w 872"/>
              <a:gd name="T27" fmla="*/ 8 h 512"/>
              <a:gd name="T28" fmla="*/ 374 w 872"/>
              <a:gd name="T29" fmla="*/ 27 h 512"/>
              <a:gd name="T30" fmla="*/ 384 w 872"/>
              <a:gd name="T31" fmla="*/ 31 h 512"/>
              <a:gd name="T32" fmla="*/ 380 w 872"/>
              <a:gd name="T33" fmla="*/ 41 h 512"/>
              <a:gd name="T34" fmla="*/ 365 w 872"/>
              <a:gd name="T35" fmla="*/ 132 h 512"/>
              <a:gd name="T36" fmla="*/ 448 w 872"/>
              <a:gd name="T37" fmla="*/ 175 h 512"/>
              <a:gd name="T38" fmla="*/ 514 w 872"/>
              <a:gd name="T39" fmla="*/ 111 h 512"/>
              <a:gd name="T40" fmla="*/ 491 w 872"/>
              <a:gd name="T41" fmla="*/ 39 h 512"/>
              <a:gd name="T42" fmla="*/ 488 w 872"/>
              <a:gd name="T43" fmla="*/ 32 h 512"/>
              <a:gd name="T44" fmla="*/ 496 w 872"/>
              <a:gd name="T45" fmla="*/ 27 h 512"/>
              <a:gd name="T46" fmla="*/ 593 w 872"/>
              <a:gd name="T47" fmla="*/ 17 h 512"/>
              <a:gd name="T48" fmla="*/ 691 w 872"/>
              <a:gd name="T49" fmla="*/ 1 h 512"/>
              <a:gd name="T50" fmla="*/ 697 w 872"/>
              <a:gd name="T51" fmla="*/ 25 h 512"/>
              <a:gd name="T52" fmla="*/ 719 w 872"/>
              <a:gd name="T53" fmla="*/ 196 h 512"/>
              <a:gd name="T54" fmla="*/ 723 w 872"/>
              <a:gd name="T55" fmla="*/ 203 h 512"/>
              <a:gd name="T56" fmla="*/ 732 w 872"/>
              <a:gd name="T57" fmla="*/ 200 h 512"/>
              <a:gd name="T58" fmla="*/ 816 w 872"/>
              <a:gd name="T59" fmla="*/ 182 h 512"/>
              <a:gd name="T60" fmla="*/ 868 w 872"/>
              <a:gd name="T61" fmla="*/ 251 h 512"/>
              <a:gd name="T62" fmla="*/ 799 w 872"/>
              <a:gd name="T63" fmla="*/ 334 h 512"/>
              <a:gd name="T64" fmla="*/ 732 w 872"/>
              <a:gd name="T65" fmla="*/ 312 h 512"/>
              <a:gd name="T66" fmla="*/ 723 w 872"/>
              <a:gd name="T67" fmla="*/ 309 h 512"/>
              <a:gd name="T68" fmla="*/ 718 w 872"/>
              <a:gd name="T69" fmla="*/ 318 h 512"/>
              <a:gd name="T70" fmla="*/ 693 w 872"/>
              <a:gd name="T71" fmla="*/ 506 h 512"/>
              <a:gd name="T72" fmla="*/ 691 w 872"/>
              <a:gd name="T73" fmla="*/ 512 h 512"/>
              <a:gd name="T74" fmla="*/ 641 w 872"/>
              <a:gd name="T75" fmla="*/ 503 h 512"/>
              <a:gd name="T76" fmla="*/ 498 w 872"/>
              <a:gd name="T77" fmla="*/ 486 h 512"/>
              <a:gd name="T78" fmla="*/ 488 w 872"/>
              <a:gd name="T79" fmla="*/ 481 h 512"/>
              <a:gd name="T80" fmla="*/ 492 w 872"/>
              <a:gd name="T81" fmla="*/ 471 h 512"/>
              <a:gd name="T82" fmla="*/ 492 w 872"/>
              <a:gd name="T83" fmla="*/ 360 h 512"/>
              <a:gd name="T84" fmla="*/ 380 w 872"/>
              <a:gd name="T85" fmla="*/ 360 h 512"/>
              <a:gd name="T86" fmla="*/ 380 w 872"/>
              <a:gd name="T87" fmla="*/ 471 h 512"/>
              <a:gd name="T88" fmla="*/ 384 w 872"/>
              <a:gd name="T89" fmla="*/ 481 h 512"/>
              <a:gd name="T90" fmla="*/ 375 w 872"/>
              <a:gd name="T91" fmla="*/ 486 h 512"/>
              <a:gd name="T92" fmla="*/ 189 w 872"/>
              <a:gd name="T93" fmla="*/ 511 h 512"/>
              <a:gd name="T94" fmla="*/ 178 w 872"/>
              <a:gd name="T9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2" h="512">
                <a:moveTo>
                  <a:pt x="178" y="512"/>
                </a:moveTo>
                <a:cubicBezTo>
                  <a:pt x="171" y="465"/>
                  <a:pt x="164" y="420"/>
                  <a:pt x="158" y="374"/>
                </a:cubicBezTo>
                <a:cubicBezTo>
                  <a:pt x="155" y="355"/>
                  <a:pt x="155" y="336"/>
                  <a:pt x="153" y="317"/>
                </a:cubicBezTo>
                <a:cubicBezTo>
                  <a:pt x="153" y="314"/>
                  <a:pt x="151" y="310"/>
                  <a:pt x="148" y="309"/>
                </a:cubicBezTo>
                <a:cubicBezTo>
                  <a:pt x="147" y="308"/>
                  <a:pt x="142" y="310"/>
                  <a:pt x="140" y="312"/>
                </a:cubicBezTo>
                <a:cubicBezTo>
                  <a:pt x="114" y="337"/>
                  <a:pt x="78" y="343"/>
                  <a:pt x="47" y="327"/>
                </a:cubicBezTo>
                <a:cubicBezTo>
                  <a:pt x="17" y="311"/>
                  <a:pt x="0" y="278"/>
                  <a:pt x="5" y="246"/>
                </a:cubicBezTo>
                <a:cubicBezTo>
                  <a:pt x="10" y="211"/>
                  <a:pt x="35" y="184"/>
                  <a:pt x="71" y="178"/>
                </a:cubicBezTo>
                <a:cubicBezTo>
                  <a:pt x="96" y="173"/>
                  <a:pt x="119" y="181"/>
                  <a:pt x="139" y="199"/>
                </a:cubicBezTo>
                <a:cubicBezTo>
                  <a:pt x="141" y="201"/>
                  <a:pt x="145" y="202"/>
                  <a:pt x="149" y="204"/>
                </a:cubicBezTo>
                <a:cubicBezTo>
                  <a:pt x="150" y="200"/>
                  <a:pt x="153" y="197"/>
                  <a:pt x="154" y="193"/>
                </a:cubicBezTo>
                <a:cubicBezTo>
                  <a:pt x="157" y="130"/>
                  <a:pt x="165" y="67"/>
                  <a:pt x="179" y="6"/>
                </a:cubicBezTo>
                <a:cubicBezTo>
                  <a:pt x="179" y="4"/>
                  <a:pt x="180" y="3"/>
                  <a:pt x="180" y="0"/>
                </a:cubicBezTo>
                <a:cubicBezTo>
                  <a:pt x="194" y="3"/>
                  <a:pt x="207" y="6"/>
                  <a:pt x="221" y="8"/>
                </a:cubicBezTo>
                <a:cubicBezTo>
                  <a:pt x="272" y="14"/>
                  <a:pt x="323" y="20"/>
                  <a:pt x="374" y="27"/>
                </a:cubicBezTo>
                <a:cubicBezTo>
                  <a:pt x="377" y="27"/>
                  <a:pt x="381" y="30"/>
                  <a:pt x="384" y="31"/>
                </a:cubicBezTo>
                <a:cubicBezTo>
                  <a:pt x="383" y="34"/>
                  <a:pt x="382" y="38"/>
                  <a:pt x="380" y="41"/>
                </a:cubicBezTo>
                <a:cubicBezTo>
                  <a:pt x="356" y="66"/>
                  <a:pt x="350" y="102"/>
                  <a:pt x="365" y="132"/>
                </a:cubicBezTo>
                <a:cubicBezTo>
                  <a:pt x="381" y="163"/>
                  <a:pt x="413" y="179"/>
                  <a:pt x="448" y="175"/>
                </a:cubicBezTo>
                <a:cubicBezTo>
                  <a:pt x="480" y="170"/>
                  <a:pt x="507" y="145"/>
                  <a:pt x="514" y="111"/>
                </a:cubicBezTo>
                <a:cubicBezTo>
                  <a:pt x="519" y="84"/>
                  <a:pt x="511" y="60"/>
                  <a:pt x="491" y="39"/>
                </a:cubicBezTo>
                <a:cubicBezTo>
                  <a:pt x="489" y="37"/>
                  <a:pt x="487" y="33"/>
                  <a:pt x="488" y="32"/>
                </a:cubicBezTo>
                <a:cubicBezTo>
                  <a:pt x="489" y="29"/>
                  <a:pt x="493" y="27"/>
                  <a:pt x="496" y="27"/>
                </a:cubicBezTo>
                <a:cubicBezTo>
                  <a:pt x="528" y="23"/>
                  <a:pt x="561" y="21"/>
                  <a:pt x="593" y="17"/>
                </a:cubicBezTo>
                <a:cubicBezTo>
                  <a:pt x="626" y="13"/>
                  <a:pt x="658" y="7"/>
                  <a:pt x="691" y="1"/>
                </a:cubicBezTo>
                <a:cubicBezTo>
                  <a:pt x="693" y="8"/>
                  <a:pt x="695" y="16"/>
                  <a:pt x="697" y="25"/>
                </a:cubicBezTo>
                <a:cubicBezTo>
                  <a:pt x="708" y="81"/>
                  <a:pt x="716" y="138"/>
                  <a:pt x="719" y="196"/>
                </a:cubicBezTo>
                <a:cubicBezTo>
                  <a:pt x="719" y="198"/>
                  <a:pt x="721" y="203"/>
                  <a:pt x="723" y="203"/>
                </a:cubicBezTo>
                <a:cubicBezTo>
                  <a:pt x="725" y="204"/>
                  <a:pt x="729" y="202"/>
                  <a:pt x="732" y="200"/>
                </a:cubicBezTo>
                <a:cubicBezTo>
                  <a:pt x="756" y="178"/>
                  <a:pt x="784" y="170"/>
                  <a:pt x="816" y="182"/>
                </a:cubicBezTo>
                <a:cubicBezTo>
                  <a:pt x="847" y="193"/>
                  <a:pt x="864" y="218"/>
                  <a:pt x="868" y="251"/>
                </a:cubicBezTo>
                <a:cubicBezTo>
                  <a:pt x="872" y="290"/>
                  <a:pt x="839" y="330"/>
                  <a:pt x="799" y="334"/>
                </a:cubicBezTo>
                <a:cubicBezTo>
                  <a:pt x="773" y="338"/>
                  <a:pt x="751" y="330"/>
                  <a:pt x="732" y="312"/>
                </a:cubicBezTo>
                <a:cubicBezTo>
                  <a:pt x="730" y="310"/>
                  <a:pt x="725" y="308"/>
                  <a:pt x="723" y="309"/>
                </a:cubicBezTo>
                <a:cubicBezTo>
                  <a:pt x="720" y="310"/>
                  <a:pt x="719" y="315"/>
                  <a:pt x="718" y="318"/>
                </a:cubicBezTo>
                <a:cubicBezTo>
                  <a:pt x="715" y="381"/>
                  <a:pt x="706" y="444"/>
                  <a:pt x="693" y="506"/>
                </a:cubicBezTo>
                <a:cubicBezTo>
                  <a:pt x="693" y="508"/>
                  <a:pt x="692" y="509"/>
                  <a:pt x="691" y="512"/>
                </a:cubicBezTo>
                <a:cubicBezTo>
                  <a:pt x="674" y="509"/>
                  <a:pt x="658" y="505"/>
                  <a:pt x="641" y="503"/>
                </a:cubicBezTo>
                <a:cubicBezTo>
                  <a:pt x="594" y="497"/>
                  <a:pt x="546" y="491"/>
                  <a:pt x="498" y="486"/>
                </a:cubicBezTo>
                <a:cubicBezTo>
                  <a:pt x="495" y="485"/>
                  <a:pt x="491" y="483"/>
                  <a:pt x="488" y="481"/>
                </a:cubicBezTo>
                <a:cubicBezTo>
                  <a:pt x="489" y="478"/>
                  <a:pt x="490" y="474"/>
                  <a:pt x="492" y="471"/>
                </a:cubicBezTo>
                <a:cubicBezTo>
                  <a:pt x="523" y="439"/>
                  <a:pt x="523" y="390"/>
                  <a:pt x="492" y="360"/>
                </a:cubicBezTo>
                <a:cubicBezTo>
                  <a:pt x="461" y="329"/>
                  <a:pt x="411" y="329"/>
                  <a:pt x="380" y="360"/>
                </a:cubicBezTo>
                <a:cubicBezTo>
                  <a:pt x="349" y="391"/>
                  <a:pt x="349" y="439"/>
                  <a:pt x="380" y="471"/>
                </a:cubicBezTo>
                <a:cubicBezTo>
                  <a:pt x="382" y="474"/>
                  <a:pt x="384" y="478"/>
                  <a:pt x="384" y="481"/>
                </a:cubicBezTo>
                <a:cubicBezTo>
                  <a:pt x="384" y="483"/>
                  <a:pt x="378" y="485"/>
                  <a:pt x="375" y="486"/>
                </a:cubicBezTo>
                <a:cubicBezTo>
                  <a:pt x="313" y="489"/>
                  <a:pt x="251" y="497"/>
                  <a:pt x="189" y="511"/>
                </a:cubicBezTo>
                <a:cubicBezTo>
                  <a:pt x="187" y="511"/>
                  <a:pt x="184" y="511"/>
                  <a:pt x="178" y="512"/>
                </a:cubicBezTo>
                <a:close/>
              </a:path>
            </a:pathLst>
          </a:custGeom>
          <a:solidFill>
            <a:srgbClr val="089DA3"/>
          </a:solidFill>
          <a:ln>
            <a:noFill/>
          </a:ln>
        </p:spPr>
        <p:txBody>
          <a:bodyPr vert="horz" wrap="square" lIns="91440" tIns="45720" rIns="91440" bIns="45720" numCol="1" anchor="t" anchorCtr="0" compatLnSpc="1"/>
          <a:lstStyle/>
          <a:p>
            <a:endParaRPr lang="en-US"/>
          </a:p>
        </p:txBody>
      </p:sp>
      <p:sp>
        <p:nvSpPr>
          <p:cNvPr id="13" name="Freeform 7"/>
          <p:cNvSpPr/>
          <p:nvPr/>
        </p:nvSpPr>
        <p:spPr bwMode="auto">
          <a:xfrm rot="5400000">
            <a:off x="3763059" y="4389742"/>
            <a:ext cx="2216149" cy="1304925"/>
          </a:xfrm>
          <a:custGeom>
            <a:avLst/>
            <a:gdLst>
              <a:gd name="T0" fmla="*/ 178 w 872"/>
              <a:gd name="T1" fmla="*/ 512 h 512"/>
              <a:gd name="T2" fmla="*/ 158 w 872"/>
              <a:gd name="T3" fmla="*/ 374 h 512"/>
              <a:gd name="T4" fmla="*/ 153 w 872"/>
              <a:gd name="T5" fmla="*/ 317 h 512"/>
              <a:gd name="T6" fmla="*/ 148 w 872"/>
              <a:gd name="T7" fmla="*/ 309 h 512"/>
              <a:gd name="T8" fmla="*/ 140 w 872"/>
              <a:gd name="T9" fmla="*/ 312 h 512"/>
              <a:gd name="T10" fmla="*/ 47 w 872"/>
              <a:gd name="T11" fmla="*/ 327 h 512"/>
              <a:gd name="T12" fmla="*/ 5 w 872"/>
              <a:gd name="T13" fmla="*/ 246 h 512"/>
              <a:gd name="T14" fmla="*/ 71 w 872"/>
              <a:gd name="T15" fmla="*/ 178 h 512"/>
              <a:gd name="T16" fmla="*/ 139 w 872"/>
              <a:gd name="T17" fmla="*/ 199 h 512"/>
              <a:gd name="T18" fmla="*/ 149 w 872"/>
              <a:gd name="T19" fmla="*/ 204 h 512"/>
              <a:gd name="T20" fmla="*/ 154 w 872"/>
              <a:gd name="T21" fmla="*/ 193 h 512"/>
              <a:gd name="T22" fmla="*/ 179 w 872"/>
              <a:gd name="T23" fmla="*/ 6 h 512"/>
              <a:gd name="T24" fmla="*/ 180 w 872"/>
              <a:gd name="T25" fmla="*/ 0 h 512"/>
              <a:gd name="T26" fmla="*/ 221 w 872"/>
              <a:gd name="T27" fmla="*/ 8 h 512"/>
              <a:gd name="T28" fmla="*/ 374 w 872"/>
              <a:gd name="T29" fmla="*/ 27 h 512"/>
              <a:gd name="T30" fmla="*/ 384 w 872"/>
              <a:gd name="T31" fmla="*/ 31 h 512"/>
              <a:gd name="T32" fmla="*/ 380 w 872"/>
              <a:gd name="T33" fmla="*/ 41 h 512"/>
              <a:gd name="T34" fmla="*/ 365 w 872"/>
              <a:gd name="T35" fmla="*/ 132 h 512"/>
              <a:gd name="T36" fmla="*/ 448 w 872"/>
              <a:gd name="T37" fmla="*/ 175 h 512"/>
              <a:gd name="T38" fmla="*/ 514 w 872"/>
              <a:gd name="T39" fmla="*/ 111 h 512"/>
              <a:gd name="T40" fmla="*/ 491 w 872"/>
              <a:gd name="T41" fmla="*/ 39 h 512"/>
              <a:gd name="T42" fmla="*/ 488 w 872"/>
              <a:gd name="T43" fmla="*/ 32 h 512"/>
              <a:gd name="T44" fmla="*/ 496 w 872"/>
              <a:gd name="T45" fmla="*/ 27 h 512"/>
              <a:gd name="T46" fmla="*/ 593 w 872"/>
              <a:gd name="T47" fmla="*/ 17 h 512"/>
              <a:gd name="T48" fmla="*/ 691 w 872"/>
              <a:gd name="T49" fmla="*/ 1 h 512"/>
              <a:gd name="T50" fmla="*/ 697 w 872"/>
              <a:gd name="T51" fmla="*/ 25 h 512"/>
              <a:gd name="T52" fmla="*/ 719 w 872"/>
              <a:gd name="T53" fmla="*/ 196 h 512"/>
              <a:gd name="T54" fmla="*/ 723 w 872"/>
              <a:gd name="T55" fmla="*/ 203 h 512"/>
              <a:gd name="T56" fmla="*/ 732 w 872"/>
              <a:gd name="T57" fmla="*/ 200 h 512"/>
              <a:gd name="T58" fmla="*/ 816 w 872"/>
              <a:gd name="T59" fmla="*/ 182 h 512"/>
              <a:gd name="T60" fmla="*/ 868 w 872"/>
              <a:gd name="T61" fmla="*/ 251 h 512"/>
              <a:gd name="T62" fmla="*/ 799 w 872"/>
              <a:gd name="T63" fmla="*/ 334 h 512"/>
              <a:gd name="T64" fmla="*/ 732 w 872"/>
              <a:gd name="T65" fmla="*/ 312 h 512"/>
              <a:gd name="T66" fmla="*/ 723 w 872"/>
              <a:gd name="T67" fmla="*/ 309 h 512"/>
              <a:gd name="T68" fmla="*/ 718 w 872"/>
              <a:gd name="T69" fmla="*/ 318 h 512"/>
              <a:gd name="T70" fmla="*/ 693 w 872"/>
              <a:gd name="T71" fmla="*/ 506 h 512"/>
              <a:gd name="T72" fmla="*/ 691 w 872"/>
              <a:gd name="T73" fmla="*/ 512 h 512"/>
              <a:gd name="T74" fmla="*/ 641 w 872"/>
              <a:gd name="T75" fmla="*/ 503 h 512"/>
              <a:gd name="T76" fmla="*/ 498 w 872"/>
              <a:gd name="T77" fmla="*/ 486 h 512"/>
              <a:gd name="T78" fmla="*/ 488 w 872"/>
              <a:gd name="T79" fmla="*/ 481 h 512"/>
              <a:gd name="T80" fmla="*/ 492 w 872"/>
              <a:gd name="T81" fmla="*/ 471 h 512"/>
              <a:gd name="T82" fmla="*/ 492 w 872"/>
              <a:gd name="T83" fmla="*/ 360 h 512"/>
              <a:gd name="T84" fmla="*/ 380 w 872"/>
              <a:gd name="T85" fmla="*/ 360 h 512"/>
              <a:gd name="T86" fmla="*/ 380 w 872"/>
              <a:gd name="T87" fmla="*/ 471 h 512"/>
              <a:gd name="T88" fmla="*/ 384 w 872"/>
              <a:gd name="T89" fmla="*/ 481 h 512"/>
              <a:gd name="T90" fmla="*/ 375 w 872"/>
              <a:gd name="T91" fmla="*/ 486 h 512"/>
              <a:gd name="T92" fmla="*/ 189 w 872"/>
              <a:gd name="T93" fmla="*/ 511 h 512"/>
              <a:gd name="T94" fmla="*/ 178 w 872"/>
              <a:gd name="T95" fmla="*/ 51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2" h="512">
                <a:moveTo>
                  <a:pt x="178" y="512"/>
                </a:moveTo>
                <a:cubicBezTo>
                  <a:pt x="171" y="465"/>
                  <a:pt x="164" y="420"/>
                  <a:pt x="158" y="374"/>
                </a:cubicBezTo>
                <a:cubicBezTo>
                  <a:pt x="155" y="355"/>
                  <a:pt x="155" y="336"/>
                  <a:pt x="153" y="317"/>
                </a:cubicBezTo>
                <a:cubicBezTo>
                  <a:pt x="153" y="314"/>
                  <a:pt x="151" y="310"/>
                  <a:pt x="148" y="309"/>
                </a:cubicBezTo>
                <a:cubicBezTo>
                  <a:pt x="147" y="308"/>
                  <a:pt x="142" y="310"/>
                  <a:pt x="140" y="312"/>
                </a:cubicBezTo>
                <a:cubicBezTo>
                  <a:pt x="114" y="337"/>
                  <a:pt x="78" y="343"/>
                  <a:pt x="47" y="327"/>
                </a:cubicBezTo>
                <a:cubicBezTo>
                  <a:pt x="17" y="311"/>
                  <a:pt x="0" y="278"/>
                  <a:pt x="5" y="246"/>
                </a:cubicBezTo>
                <a:cubicBezTo>
                  <a:pt x="10" y="211"/>
                  <a:pt x="35" y="184"/>
                  <a:pt x="71" y="178"/>
                </a:cubicBezTo>
                <a:cubicBezTo>
                  <a:pt x="96" y="173"/>
                  <a:pt x="119" y="181"/>
                  <a:pt x="139" y="199"/>
                </a:cubicBezTo>
                <a:cubicBezTo>
                  <a:pt x="141" y="201"/>
                  <a:pt x="145" y="202"/>
                  <a:pt x="149" y="204"/>
                </a:cubicBezTo>
                <a:cubicBezTo>
                  <a:pt x="150" y="200"/>
                  <a:pt x="153" y="197"/>
                  <a:pt x="154" y="193"/>
                </a:cubicBezTo>
                <a:cubicBezTo>
                  <a:pt x="157" y="130"/>
                  <a:pt x="165" y="67"/>
                  <a:pt x="179" y="6"/>
                </a:cubicBezTo>
                <a:cubicBezTo>
                  <a:pt x="179" y="4"/>
                  <a:pt x="180" y="3"/>
                  <a:pt x="180" y="0"/>
                </a:cubicBezTo>
                <a:cubicBezTo>
                  <a:pt x="194" y="3"/>
                  <a:pt x="207" y="6"/>
                  <a:pt x="221" y="8"/>
                </a:cubicBezTo>
                <a:cubicBezTo>
                  <a:pt x="272" y="14"/>
                  <a:pt x="323" y="20"/>
                  <a:pt x="374" y="27"/>
                </a:cubicBezTo>
                <a:cubicBezTo>
                  <a:pt x="377" y="27"/>
                  <a:pt x="381" y="30"/>
                  <a:pt x="384" y="31"/>
                </a:cubicBezTo>
                <a:cubicBezTo>
                  <a:pt x="383" y="34"/>
                  <a:pt x="382" y="38"/>
                  <a:pt x="380" y="41"/>
                </a:cubicBezTo>
                <a:cubicBezTo>
                  <a:pt x="356" y="66"/>
                  <a:pt x="350" y="102"/>
                  <a:pt x="365" y="132"/>
                </a:cubicBezTo>
                <a:cubicBezTo>
                  <a:pt x="381" y="163"/>
                  <a:pt x="413" y="179"/>
                  <a:pt x="448" y="175"/>
                </a:cubicBezTo>
                <a:cubicBezTo>
                  <a:pt x="480" y="170"/>
                  <a:pt x="507" y="145"/>
                  <a:pt x="514" y="111"/>
                </a:cubicBezTo>
                <a:cubicBezTo>
                  <a:pt x="519" y="84"/>
                  <a:pt x="511" y="60"/>
                  <a:pt x="491" y="39"/>
                </a:cubicBezTo>
                <a:cubicBezTo>
                  <a:pt x="489" y="37"/>
                  <a:pt x="487" y="33"/>
                  <a:pt x="488" y="32"/>
                </a:cubicBezTo>
                <a:cubicBezTo>
                  <a:pt x="489" y="29"/>
                  <a:pt x="493" y="27"/>
                  <a:pt x="496" y="27"/>
                </a:cubicBezTo>
                <a:cubicBezTo>
                  <a:pt x="528" y="23"/>
                  <a:pt x="561" y="21"/>
                  <a:pt x="593" y="17"/>
                </a:cubicBezTo>
                <a:cubicBezTo>
                  <a:pt x="626" y="13"/>
                  <a:pt x="658" y="7"/>
                  <a:pt x="691" y="1"/>
                </a:cubicBezTo>
                <a:cubicBezTo>
                  <a:pt x="693" y="8"/>
                  <a:pt x="695" y="16"/>
                  <a:pt x="697" y="25"/>
                </a:cubicBezTo>
                <a:cubicBezTo>
                  <a:pt x="708" y="81"/>
                  <a:pt x="716" y="138"/>
                  <a:pt x="719" y="196"/>
                </a:cubicBezTo>
                <a:cubicBezTo>
                  <a:pt x="719" y="198"/>
                  <a:pt x="721" y="203"/>
                  <a:pt x="723" y="203"/>
                </a:cubicBezTo>
                <a:cubicBezTo>
                  <a:pt x="725" y="204"/>
                  <a:pt x="729" y="202"/>
                  <a:pt x="732" y="200"/>
                </a:cubicBezTo>
                <a:cubicBezTo>
                  <a:pt x="756" y="178"/>
                  <a:pt x="784" y="170"/>
                  <a:pt x="816" y="182"/>
                </a:cubicBezTo>
                <a:cubicBezTo>
                  <a:pt x="847" y="193"/>
                  <a:pt x="864" y="218"/>
                  <a:pt x="868" y="251"/>
                </a:cubicBezTo>
                <a:cubicBezTo>
                  <a:pt x="872" y="290"/>
                  <a:pt x="839" y="330"/>
                  <a:pt x="799" y="334"/>
                </a:cubicBezTo>
                <a:cubicBezTo>
                  <a:pt x="773" y="338"/>
                  <a:pt x="751" y="330"/>
                  <a:pt x="732" y="312"/>
                </a:cubicBezTo>
                <a:cubicBezTo>
                  <a:pt x="730" y="310"/>
                  <a:pt x="725" y="308"/>
                  <a:pt x="723" y="309"/>
                </a:cubicBezTo>
                <a:cubicBezTo>
                  <a:pt x="720" y="310"/>
                  <a:pt x="719" y="315"/>
                  <a:pt x="718" y="318"/>
                </a:cubicBezTo>
                <a:cubicBezTo>
                  <a:pt x="715" y="381"/>
                  <a:pt x="706" y="444"/>
                  <a:pt x="693" y="506"/>
                </a:cubicBezTo>
                <a:cubicBezTo>
                  <a:pt x="693" y="508"/>
                  <a:pt x="692" y="509"/>
                  <a:pt x="691" y="512"/>
                </a:cubicBezTo>
                <a:cubicBezTo>
                  <a:pt x="674" y="509"/>
                  <a:pt x="658" y="505"/>
                  <a:pt x="641" y="503"/>
                </a:cubicBezTo>
                <a:cubicBezTo>
                  <a:pt x="594" y="497"/>
                  <a:pt x="546" y="491"/>
                  <a:pt x="498" y="486"/>
                </a:cubicBezTo>
                <a:cubicBezTo>
                  <a:pt x="495" y="485"/>
                  <a:pt x="491" y="483"/>
                  <a:pt x="488" y="481"/>
                </a:cubicBezTo>
                <a:cubicBezTo>
                  <a:pt x="489" y="478"/>
                  <a:pt x="490" y="474"/>
                  <a:pt x="492" y="471"/>
                </a:cubicBezTo>
                <a:cubicBezTo>
                  <a:pt x="523" y="439"/>
                  <a:pt x="523" y="390"/>
                  <a:pt x="492" y="360"/>
                </a:cubicBezTo>
                <a:cubicBezTo>
                  <a:pt x="461" y="329"/>
                  <a:pt x="411" y="329"/>
                  <a:pt x="380" y="360"/>
                </a:cubicBezTo>
                <a:cubicBezTo>
                  <a:pt x="349" y="391"/>
                  <a:pt x="349" y="439"/>
                  <a:pt x="380" y="471"/>
                </a:cubicBezTo>
                <a:cubicBezTo>
                  <a:pt x="382" y="474"/>
                  <a:pt x="384" y="478"/>
                  <a:pt x="384" y="481"/>
                </a:cubicBezTo>
                <a:cubicBezTo>
                  <a:pt x="384" y="483"/>
                  <a:pt x="378" y="485"/>
                  <a:pt x="375" y="486"/>
                </a:cubicBezTo>
                <a:cubicBezTo>
                  <a:pt x="313" y="489"/>
                  <a:pt x="251" y="497"/>
                  <a:pt x="189" y="511"/>
                </a:cubicBezTo>
                <a:cubicBezTo>
                  <a:pt x="187" y="511"/>
                  <a:pt x="184" y="511"/>
                  <a:pt x="178" y="512"/>
                </a:cubicBezTo>
                <a:close/>
              </a:path>
            </a:pathLst>
          </a:custGeom>
          <a:solidFill>
            <a:srgbClr val="089DA3"/>
          </a:solidFill>
          <a:ln>
            <a:noFill/>
          </a:ln>
        </p:spPr>
        <p:txBody>
          <a:bodyPr vert="horz" wrap="square" lIns="91440" tIns="45720" rIns="91440" bIns="45720" numCol="1" anchor="t" anchorCtr="0" compatLnSpc="1"/>
          <a:lstStyle/>
          <a:p>
            <a:endParaRPr lang="en-US"/>
          </a:p>
        </p:txBody>
      </p:sp>
      <p:cxnSp>
        <p:nvCxnSpPr>
          <p:cNvPr id="14" name="Straight Connector 12"/>
          <p:cNvCxnSpPr/>
          <p:nvPr/>
        </p:nvCxnSpPr>
        <p:spPr>
          <a:xfrm>
            <a:off x="7283176" y="2423938"/>
            <a:ext cx="1976605" cy="0"/>
          </a:xfrm>
          <a:prstGeom prst="line">
            <a:avLst/>
          </a:prstGeom>
          <a:ln w="19050">
            <a:solidFill>
              <a:srgbClr val="089DA3"/>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AutoShape 82"/>
          <p:cNvSpPr>
            <a:spLocks noChangeAspect="1"/>
          </p:cNvSpPr>
          <p:nvPr/>
        </p:nvSpPr>
        <p:spPr bwMode="auto">
          <a:xfrm>
            <a:off x="2071866" y="4643118"/>
            <a:ext cx="518869" cy="5190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rgbClr val="089DA3"/>
          </a:solidFill>
          <a:ln>
            <a:noFill/>
          </a:ln>
          <a:effectLst/>
        </p:spPr>
        <p:txBody>
          <a:bodyPr lIns="50789" tIns="50789" rIns="50789" bIns="50789" anchor="ctr"/>
          <a:lstStyle/>
          <a:p>
            <a:pPr defTabSz="456565">
              <a:defRPr/>
            </a:pPr>
            <a:endParaRPr lang="es-ES" sz="3600" dirty="0">
              <a:solidFill>
                <a:srgbClr val="44CEB9"/>
              </a:solidFill>
              <a:effectLst>
                <a:outerShdw blurRad="38100" dist="38100" dir="2700000" algn="tl">
                  <a:srgbClr val="000000"/>
                </a:outerShdw>
              </a:effectLst>
              <a:latin typeface="Gill Sans" panose="020B0502020104020203" charset="0"/>
              <a:cs typeface="Gill Sans" panose="020B0502020104020203" charset="0"/>
              <a:sym typeface="Gill Sans" panose="020B0502020104020203" charset="0"/>
            </a:endParaRPr>
          </a:p>
        </p:txBody>
      </p:sp>
      <p:sp>
        <p:nvSpPr>
          <p:cNvPr id="16" name="AutoShape 19"/>
          <p:cNvSpPr>
            <a:spLocks noChangeAspect="1"/>
          </p:cNvSpPr>
          <p:nvPr/>
        </p:nvSpPr>
        <p:spPr bwMode="auto">
          <a:xfrm>
            <a:off x="8474578" y="4547069"/>
            <a:ext cx="476143" cy="476267"/>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rgbClr val="089DA3"/>
          </a:solidFill>
          <a:ln>
            <a:noFill/>
          </a:ln>
          <a:effectLst/>
        </p:spPr>
        <p:txBody>
          <a:bodyPr lIns="50789" tIns="50789" rIns="50789" bIns="50789" anchor="ctr"/>
          <a:lstStyle/>
          <a:p>
            <a:pPr defTabSz="456565">
              <a:defRPr/>
            </a:pPr>
            <a:endParaRPr lang="es-ES" sz="3600" dirty="0">
              <a:solidFill>
                <a:schemeClr val="bg1"/>
              </a:solidFill>
              <a:effectLst>
                <a:outerShdw blurRad="38100" dist="38100" dir="2700000" algn="tl">
                  <a:srgbClr val="000000"/>
                </a:outerShdw>
              </a:effectLst>
              <a:latin typeface="Gill Sans" panose="020B0502020104020203" charset="0"/>
              <a:cs typeface="Gill Sans" panose="020B0502020104020203" charset="0"/>
              <a:sym typeface="Gill Sans" panose="020B0502020104020203" charset="0"/>
            </a:endParaRPr>
          </a:p>
        </p:txBody>
      </p:sp>
      <p:sp>
        <p:nvSpPr>
          <p:cNvPr id="17" name="AutoShape 123"/>
          <p:cNvSpPr>
            <a:spLocks noChangeAspect="1"/>
          </p:cNvSpPr>
          <p:nvPr/>
        </p:nvSpPr>
        <p:spPr bwMode="auto">
          <a:xfrm>
            <a:off x="9624154" y="2114873"/>
            <a:ext cx="450099" cy="495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089DA3"/>
          </a:solidFill>
          <a:ln>
            <a:noFill/>
          </a:ln>
          <a:effectLst/>
        </p:spPr>
        <p:txBody>
          <a:bodyPr lIns="50789" tIns="50789" rIns="50789" bIns="50789" anchor="ctr"/>
          <a:lstStyle/>
          <a:p>
            <a:pPr defTabSz="456565">
              <a:defRPr/>
            </a:pPr>
            <a:endParaRPr lang="es-ES" sz="3600" dirty="0">
              <a:solidFill>
                <a:srgbClr val="44CEB9"/>
              </a:solidFill>
              <a:effectLst>
                <a:outerShdw blurRad="38100" dist="38100" dir="2700000" algn="tl">
                  <a:srgbClr val="000000"/>
                </a:outerShdw>
              </a:effectLst>
              <a:latin typeface="Gill Sans" panose="020B0502020104020203" charset="0"/>
              <a:cs typeface="Gill Sans" panose="020B0502020104020203" charset="0"/>
              <a:sym typeface="Gill Sans" panose="020B0502020104020203" charset="0"/>
            </a:endParaRPr>
          </a:p>
        </p:txBody>
      </p:sp>
      <p:sp>
        <p:nvSpPr>
          <p:cNvPr id="18" name="AutoShape 125"/>
          <p:cNvSpPr>
            <a:spLocks noChangeAspect="1"/>
          </p:cNvSpPr>
          <p:nvPr/>
        </p:nvSpPr>
        <p:spPr bwMode="auto">
          <a:xfrm>
            <a:off x="2053297" y="2387528"/>
            <a:ext cx="545159" cy="543120"/>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solidFill>
            <a:srgbClr val="089DA3"/>
          </a:solidFill>
          <a:ln>
            <a:noFill/>
          </a:ln>
          <a:effectLst/>
        </p:spPr>
        <p:txBody>
          <a:bodyPr lIns="101578" tIns="101578" rIns="101578" bIns="101578" anchor="ctr"/>
          <a:lstStyle/>
          <a:p>
            <a:pPr defTabSz="913765">
              <a:defRPr/>
            </a:pPr>
            <a:endParaRPr lang="es-ES" sz="6600" dirty="0">
              <a:solidFill>
                <a:srgbClr val="44CEB9"/>
              </a:solidFill>
              <a:effectLst>
                <a:outerShdw blurRad="38100" dist="38100" dir="2700000" algn="tl">
                  <a:srgbClr val="000000"/>
                </a:outerShdw>
              </a:effectLst>
              <a:latin typeface="Gill Sans" panose="020B0502020104020203" charset="0"/>
              <a:cs typeface="Gill Sans" panose="020B0502020104020203" charset="0"/>
              <a:sym typeface="Gill Sans" panose="020B0502020104020203" charset="0"/>
            </a:endParaRPr>
          </a:p>
        </p:txBody>
      </p:sp>
      <p:sp>
        <p:nvSpPr>
          <p:cNvPr id="19" name="TextBox 21"/>
          <p:cNvSpPr txBox="1"/>
          <p:nvPr/>
        </p:nvSpPr>
        <p:spPr>
          <a:xfrm rot="17488811">
            <a:off x="6590416" y="3127825"/>
            <a:ext cx="517193" cy="338554"/>
          </a:xfrm>
          <a:prstGeom prst="rect">
            <a:avLst/>
          </a:prstGeom>
          <a:noFill/>
        </p:spPr>
        <p:txBody>
          <a:bodyPr wrap="none" rtlCol="0">
            <a:spAutoFit/>
          </a:bodyPr>
          <a:lstStyle/>
          <a:p>
            <a:pPr algn="ctr"/>
            <a:r>
              <a:rPr lang="en-US" altLang="zh-CN" sz="1600" b="1" dirty="0">
                <a:solidFill>
                  <a:schemeClr val="bg1"/>
                </a:solidFill>
              </a:rPr>
              <a:t>text</a:t>
            </a:r>
            <a:endParaRPr lang="id-ID" altLang="zh-CN" sz="1600" b="1" dirty="0">
              <a:solidFill>
                <a:schemeClr val="bg1"/>
              </a:solidFill>
            </a:endParaRPr>
          </a:p>
        </p:txBody>
      </p:sp>
      <p:sp>
        <p:nvSpPr>
          <p:cNvPr id="20" name="TextBox 22"/>
          <p:cNvSpPr txBox="1"/>
          <p:nvPr/>
        </p:nvSpPr>
        <p:spPr>
          <a:xfrm>
            <a:off x="5926860" y="4873626"/>
            <a:ext cx="496483" cy="338554"/>
          </a:xfrm>
          <a:prstGeom prst="rect">
            <a:avLst/>
          </a:prstGeom>
          <a:noFill/>
        </p:spPr>
        <p:txBody>
          <a:bodyPr wrap="none" rtlCol="0">
            <a:spAutoFit/>
          </a:bodyPr>
          <a:lstStyle/>
          <a:p>
            <a:pPr algn="ctr"/>
            <a:r>
              <a:rPr lang="en-US" sz="1600" b="1" dirty="0" smtClean="0">
                <a:solidFill>
                  <a:schemeClr val="bg1"/>
                </a:solidFill>
                <a:latin typeface="+mj-lt"/>
              </a:rPr>
              <a:t>text</a:t>
            </a:r>
            <a:endParaRPr lang="id-ID" sz="1600" b="1" dirty="0">
              <a:solidFill>
                <a:schemeClr val="bg1"/>
              </a:solidFill>
              <a:latin typeface="+mj-lt"/>
            </a:endParaRPr>
          </a:p>
        </p:txBody>
      </p:sp>
      <p:sp>
        <p:nvSpPr>
          <p:cNvPr id="21" name="TextBox 23"/>
          <p:cNvSpPr txBox="1"/>
          <p:nvPr/>
        </p:nvSpPr>
        <p:spPr>
          <a:xfrm>
            <a:off x="4630538" y="3568395"/>
            <a:ext cx="517193" cy="338554"/>
          </a:xfrm>
          <a:prstGeom prst="rect">
            <a:avLst/>
          </a:prstGeom>
          <a:noFill/>
        </p:spPr>
        <p:txBody>
          <a:bodyPr wrap="none" rtlCol="0">
            <a:spAutoFit/>
          </a:bodyPr>
          <a:lstStyle/>
          <a:p>
            <a:pPr algn="ctr"/>
            <a:r>
              <a:rPr lang="en-US" altLang="zh-CN" sz="1600" b="1" dirty="0">
                <a:solidFill>
                  <a:schemeClr val="bg1"/>
                </a:solidFill>
              </a:rPr>
              <a:t>text</a:t>
            </a:r>
            <a:endParaRPr lang="id-ID" altLang="zh-CN" sz="1600" b="1" dirty="0">
              <a:solidFill>
                <a:schemeClr val="bg1"/>
              </a:solidFill>
            </a:endParaRPr>
          </a:p>
        </p:txBody>
      </p:sp>
      <p:sp>
        <p:nvSpPr>
          <p:cNvPr id="22" name="TextBox 24"/>
          <p:cNvSpPr txBox="1"/>
          <p:nvPr/>
        </p:nvSpPr>
        <p:spPr>
          <a:xfrm rot="16200000">
            <a:off x="4586511" y="4875420"/>
            <a:ext cx="517193" cy="338554"/>
          </a:xfrm>
          <a:prstGeom prst="rect">
            <a:avLst/>
          </a:prstGeom>
          <a:noFill/>
        </p:spPr>
        <p:txBody>
          <a:bodyPr wrap="none" rtlCol="0">
            <a:spAutoFit/>
          </a:bodyPr>
          <a:lstStyle/>
          <a:p>
            <a:pPr algn="ctr"/>
            <a:r>
              <a:rPr lang="en-US" altLang="zh-CN" sz="1600" b="1" dirty="0">
                <a:solidFill>
                  <a:schemeClr val="bg1"/>
                </a:solidFill>
              </a:rPr>
              <a:t>text</a:t>
            </a:r>
            <a:endParaRPr lang="id-ID" altLang="zh-CN" sz="1600" b="1" dirty="0">
              <a:solidFill>
                <a:schemeClr val="bg1"/>
              </a:solidFill>
            </a:endParaRPr>
          </a:p>
        </p:txBody>
      </p:sp>
      <p:sp>
        <p:nvSpPr>
          <p:cNvPr id="23" name="文本框 22"/>
          <p:cNvSpPr txBox="1"/>
          <p:nvPr/>
        </p:nvSpPr>
        <p:spPr>
          <a:xfrm>
            <a:off x="8533280" y="2708913"/>
            <a:ext cx="2171162" cy="712976"/>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627068" y="5128201"/>
            <a:ext cx="2171162" cy="712976"/>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236500" y="3034234"/>
            <a:ext cx="2171162" cy="712976"/>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236500" y="5162121"/>
            <a:ext cx="2171162" cy="712976"/>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80203" y="479968"/>
            <a:ext cx="1140633" cy="9087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par>
                          <p:cTn id="37" fill="hold">
                            <p:stCondLst>
                              <p:cond delay="2500"/>
                            </p:stCondLst>
                            <p:childTnLst>
                              <p:par>
                                <p:cTn id="38" presetID="53" presetClass="entr" presetSubtype="16"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par>
                          <p:cTn id="50" fill="hold">
                            <p:stCondLst>
                              <p:cond delay="3500"/>
                            </p:stCondLst>
                            <p:childTnLst>
                              <p:par>
                                <p:cTn id="51" presetID="22" presetClass="entr" presetSubtype="8"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 fill="hold"/>
                                        <p:tgtEl>
                                          <p:spTgt spid="17"/>
                                        </p:tgtEl>
                                        <p:attrNameLst>
                                          <p:attrName>ppt_w</p:attrName>
                                        </p:attrNameLst>
                                      </p:cBhvr>
                                      <p:tavLst>
                                        <p:tav tm="0">
                                          <p:val>
                                            <p:fltVal val="0"/>
                                          </p:val>
                                        </p:tav>
                                        <p:tav tm="100000">
                                          <p:val>
                                            <p:strVal val="#ppt_w"/>
                                          </p:val>
                                        </p:tav>
                                      </p:tavLst>
                                    </p:anim>
                                    <p:anim calcmode="lin" valueType="num">
                                      <p:cBhvr>
                                        <p:cTn id="58" dur="500" fill="hold"/>
                                        <p:tgtEl>
                                          <p:spTgt spid="17"/>
                                        </p:tgtEl>
                                        <p:attrNameLst>
                                          <p:attrName>ppt_h</p:attrName>
                                        </p:attrNameLst>
                                      </p:cBhvr>
                                      <p:tavLst>
                                        <p:tav tm="0">
                                          <p:val>
                                            <p:fltVal val="0"/>
                                          </p:val>
                                        </p:tav>
                                        <p:tav tm="100000">
                                          <p:val>
                                            <p:strVal val="#ppt_h"/>
                                          </p:val>
                                        </p:tav>
                                      </p:tavLst>
                                    </p:anim>
                                    <p:animEffect transition="in" filter="fade">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5" grpId="0" animBg="1"/>
      <p:bldP spid="16" grpId="0" animBg="1"/>
      <p:bldP spid="17" grpId="0" animBg="1"/>
      <p:bldP spid="18" grpId="0" animBg="1"/>
      <p:bldP spid="19" grpId="0"/>
      <p:bldP spid="20" grpId="0"/>
      <p:bldP spid="21" grpId="0"/>
      <p:bldP spid="2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3313</Words>
  <Application>WPS 演示</Application>
  <PresentationFormat>宽屏</PresentationFormat>
  <Paragraphs>391</Paragraphs>
  <Slides>20</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20</vt:i4>
      </vt:variant>
    </vt:vector>
  </HeadingPairs>
  <TitlesOfParts>
    <vt:vector size="42" baseType="lpstr">
      <vt:lpstr>Arial</vt:lpstr>
      <vt:lpstr>宋体</vt:lpstr>
      <vt:lpstr>Wingdings</vt:lpstr>
      <vt:lpstr>微软雅黑</vt:lpstr>
      <vt:lpstr>汉仪旗黑</vt:lpstr>
      <vt:lpstr>华文仿宋</vt:lpstr>
      <vt:lpstr>Road Rage</vt:lpstr>
      <vt:lpstr>苹方-简</vt:lpstr>
      <vt:lpstr>Roboto Condensed</vt:lpstr>
      <vt:lpstr>Lato Black</vt:lpstr>
      <vt:lpstr>Gill Sans</vt:lpstr>
      <vt:lpstr>Calibri</vt:lpstr>
      <vt:lpstr>Calibri</vt:lpstr>
      <vt:lpstr>DFPLiKingHei-XB</vt:lpstr>
      <vt:lpstr>Helvetica Neue</vt:lpstr>
      <vt:lpstr>Calibri Light</vt:lpstr>
      <vt:lpstr>汉仪书宋二KW</vt:lpstr>
      <vt:lpstr>Thonburi</vt:lpstr>
      <vt:lpstr>宋体</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allenpandas</cp:lastModifiedBy>
  <cp:revision>30</cp:revision>
  <dcterms:created xsi:type="dcterms:W3CDTF">2022-12-17T06:42:28Z</dcterms:created>
  <dcterms:modified xsi:type="dcterms:W3CDTF">2022-12-17T06:42:28Z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28565B58BD216C3744399D63D4A42796</vt:lpwstr>
  </property>
</Properties>
</file>