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8"/>
  </p:handoutMasterIdLst>
  <p:sldIdLst>
    <p:sldId id="4560" r:id="rId3"/>
    <p:sldId id="4554" r:id="rId5"/>
    <p:sldId id="4555" r:id="rId6"/>
    <p:sldId id="4517" r:id="rId7"/>
    <p:sldId id="4523" r:id="rId8"/>
    <p:sldId id="4520" r:id="rId9"/>
    <p:sldId id="4519" r:id="rId10"/>
    <p:sldId id="4556" r:id="rId11"/>
    <p:sldId id="4522" r:id="rId12"/>
    <p:sldId id="4521" r:id="rId13"/>
    <p:sldId id="4533" r:id="rId14"/>
    <p:sldId id="4525" r:id="rId15"/>
    <p:sldId id="4524" r:id="rId16"/>
    <p:sldId id="4557" r:id="rId17"/>
    <p:sldId id="4530" r:id="rId18"/>
    <p:sldId id="4518" r:id="rId19"/>
    <p:sldId id="4531" r:id="rId20"/>
    <p:sldId id="4488" r:id="rId21"/>
    <p:sldId id="4558" r:id="rId22"/>
    <p:sldId id="4532" r:id="rId23"/>
    <p:sldId id="4527" r:id="rId24"/>
    <p:sldId id="4528" r:id="rId25"/>
    <p:sldId id="4526" r:id="rId26"/>
    <p:sldId id="4559" r:id="rId27"/>
  </p:sldIdLst>
  <p:sldSz cx="12858750" cy="7232650"/>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C00000"/>
    <a:srgbClr val="D22226"/>
    <a:srgbClr val="CA8F45"/>
    <a:srgbClr val="FFFFFF"/>
    <a:srgbClr val="DF373B"/>
    <a:srgbClr val="D14E5B"/>
    <a:srgbClr val="4BC1DD"/>
    <a:srgbClr val="58A9CC"/>
    <a:srgbClr val="0C2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4651" autoAdjust="0"/>
    <p:restoredTop sz="92102" autoAdjust="0"/>
  </p:normalViewPr>
  <p:slideViewPr>
    <p:cSldViewPr>
      <p:cViewPr varScale="1">
        <p:scale>
          <a:sx n="44" d="100"/>
          <a:sy n="44" d="100"/>
        </p:scale>
        <p:origin x="54" y="1410"/>
      </p:cViewPr>
      <p:guideLst>
        <p:guide orient="horz" pos="285"/>
        <p:guide orient="horz" pos="4211"/>
        <p:guide pos="4056"/>
        <p:guide pos="540"/>
        <p:guide pos="7497"/>
        <p:guide pos="6886"/>
      </p:guideLst>
    </p:cSldViewPr>
  </p:slideViewPr>
  <p:outlineViewPr>
    <p:cViewPr>
      <p:scale>
        <a:sx n="100" d="100"/>
        <a:sy n="100" d="100"/>
      </p:scale>
      <p:origin x="0" y="-10374"/>
    </p:cViewPr>
  </p:outlineViewPr>
  <p:notesTextViewPr>
    <p:cViewPr>
      <p:scale>
        <a:sx n="1" d="1"/>
        <a:sy n="1" d="1"/>
      </p:scale>
      <p:origin x="0" y="0"/>
    </p:cViewPr>
  </p:notesTextViewPr>
  <p:sorterViewPr>
    <p:cViewPr>
      <p:scale>
        <a:sx n="25" d="100"/>
        <a:sy n="25"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9.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itchFamily="2" charset="-122"/>
              </a:rPr>
            </a:fld>
            <a:endParaRPr lang="zh-CN" altLang="en-US">
              <a:latin typeface="Calibri" panose="020F0502020204030204"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itchFamily="2" charset="-122"/>
              </a:rPr>
            </a:fld>
            <a:endParaRPr lang="zh-CN" altLang="en-US">
              <a:latin typeface="Calibri" panose="020F050202020403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C0CA029A-C48D-41DA-884C-4A59F17A857D}"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itchFamily="2" charset="-122"/>
              </a:rPr>
            </a:fld>
            <a:endParaRPr lang="zh-CN" altLang="en-US">
              <a:latin typeface="Calibri" panose="020F0502020204030204"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itchFamily="2" charset="-122"/>
              </a:rPr>
            </a:fld>
            <a:endParaRPr lang="zh-CN" altLang="en-US">
              <a:latin typeface="Calibri" panose="020F050202020403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28402" y="5416525"/>
            <a:ext cx="5303402" cy="2157924"/>
          </a:xfrm>
          <a:prstGeom prst="rect">
            <a:avLst/>
          </a:prstGeom>
        </p:spPr>
      </p:pic>
      <p:sp>
        <p:nvSpPr>
          <p:cNvPr id="40" name="任意多边形 39"/>
          <p:cNvSpPr/>
          <p:nvPr/>
        </p:nvSpPr>
        <p:spPr>
          <a:xfrm rot="10800000">
            <a:off x="5245934" y="-364144"/>
            <a:ext cx="2468336" cy="1983070"/>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6" name="任意多边形 65"/>
          <p:cNvSpPr/>
          <p:nvPr/>
        </p:nvSpPr>
        <p:spPr>
          <a:xfrm>
            <a:off x="0" y="4318164"/>
            <a:ext cx="4053111" cy="3256285"/>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任意多边形 66"/>
          <p:cNvSpPr/>
          <p:nvPr/>
        </p:nvSpPr>
        <p:spPr>
          <a:xfrm>
            <a:off x="8805639" y="4318164"/>
            <a:ext cx="4053111" cy="3256285"/>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矩形 69"/>
          <p:cNvSpPr/>
          <p:nvPr/>
        </p:nvSpPr>
        <p:spPr>
          <a:xfrm>
            <a:off x="2468935" y="1808812"/>
            <a:ext cx="7708972" cy="1960171"/>
          </a:xfrm>
          <a:prstGeom prst="rect">
            <a:avLst/>
          </a:prstGeom>
          <a:noFill/>
          <a:ln w="28575">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2" name="矩形 259"/>
          <p:cNvSpPr>
            <a:spLocks noChangeArrowheads="1"/>
          </p:cNvSpPr>
          <p:nvPr/>
        </p:nvSpPr>
        <p:spPr bwMode="auto">
          <a:xfrm>
            <a:off x="2468935" y="2327232"/>
            <a:ext cx="7708972"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北京交通大学</a:t>
            </a:r>
            <a:r>
              <a:rPr lang="en-US" altLang="zh-CN"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PPT</a:t>
            </a:r>
            <a:r>
              <a:rPr lang="zh-CN" altLang="en-US"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模板</a:t>
            </a:r>
            <a:endParaRPr lang="en-US" altLang="zh-CN" sz="6000" dirty="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74" name="矩形 259"/>
          <p:cNvSpPr>
            <a:spLocks noChangeArrowheads="1"/>
          </p:cNvSpPr>
          <p:nvPr/>
        </p:nvSpPr>
        <p:spPr bwMode="auto">
          <a:xfrm>
            <a:off x="742912" y="6146446"/>
            <a:ext cx="2804074"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姓名：</a:t>
            </a:r>
            <a:r>
              <a:rPr lang="zh-CN" altLang="en-US" sz="2400" dirty="0" smtClean="0">
                <a:solidFill>
                  <a:schemeClr val="bg1"/>
                </a:solidFill>
                <a:sym typeface="+mn-ea"/>
              </a:rPr>
              <a:t>小</a:t>
            </a:r>
            <a:r>
              <a:rPr lang="en-US" altLang="zh-CN" sz="2400" dirty="0" smtClean="0">
                <a:solidFill>
                  <a:schemeClr val="bg1"/>
                </a:solidFill>
                <a:sym typeface="+mn-ea"/>
              </a:rPr>
              <a:t>   </a:t>
            </a:r>
            <a:r>
              <a:rPr lang="zh-CN" altLang="en-US" sz="2400" dirty="0" smtClean="0">
                <a:solidFill>
                  <a:schemeClr val="bg1"/>
                </a:solidFill>
                <a:sym typeface="+mn-ea"/>
              </a:rPr>
              <a:t>红</a:t>
            </a:r>
            <a:r>
              <a:rPr lang="en-US" altLang="zh-CN" sz="2400" dirty="0" smtClean="0">
                <a:solidFill>
                  <a:schemeClr val="bg1"/>
                </a:solidFill>
                <a:sym typeface="+mn-ea"/>
              </a:rPr>
              <a:t>   </a:t>
            </a:r>
            <a:r>
              <a:rPr lang="zh-CN" altLang="en-US" sz="2400" dirty="0" smtClean="0">
                <a:solidFill>
                  <a:schemeClr val="bg1"/>
                </a:solidFill>
                <a:sym typeface="+mn-ea"/>
              </a:rPr>
              <a:t>果</a:t>
            </a:r>
            <a:endPar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75" name="矩形 259"/>
          <p:cNvSpPr>
            <a:spLocks noChangeArrowheads="1"/>
          </p:cNvSpPr>
          <p:nvPr/>
        </p:nvSpPr>
        <p:spPr bwMode="auto">
          <a:xfrm>
            <a:off x="9669780" y="6208395"/>
            <a:ext cx="2646680"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学号：</a:t>
            </a:r>
            <a:r>
              <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XXXXXXXX</a:t>
            </a:r>
            <a:endPar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287" y="127069"/>
            <a:ext cx="1602960" cy="1277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ppt_x"/>
                                          </p:val>
                                        </p:tav>
                                        <p:tav tm="100000">
                                          <p:val>
                                            <p:strVal val="#ppt_x"/>
                                          </p:val>
                                        </p:tav>
                                      </p:tavLst>
                                    </p:anim>
                                    <p:anim calcmode="lin" valueType="num">
                                      <p:cBhvr additive="base">
                                        <p:cTn id="18" dur="500" fill="hold"/>
                                        <p:tgtEl>
                                          <p:spTgt spid="6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circle(in)">
                                      <p:cBhvr>
                                        <p:cTn id="22" dur="2000"/>
                                        <p:tgtEl>
                                          <p:spTgt spid="70"/>
                                        </p:tgtEl>
                                      </p:cBhvr>
                                    </p:animEffect>
                                  </p:childTnLst>
                                </p:cTn>
                              </p:par>
                            </p:childTnLst>
                          </p:cTn>
                        </p:par>
                        <p:par>
                          <p:cTn id="23" fill="hold">
                            <p:stCondLst>
                              <p:cond delay="35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72"/>
                                        </p:tgtEl>
                                        <p:attrNameLst>
                                          <p:attrName>style.visibility</p:attrName>
                                        </p:attrNameLst>
                                      </p:cBhvr>
                                      <p:to>
                                        <p:strVal val="visible"/>
                                      </p:to>
                                    </p:set>
                                    <p:anim calcmode="lin" valueType="num">
                                      <p:cBhvr>
                                        <p:cTn id="26" dur="500" fill="hold"/>
                                        <p:tgtEl>
                                          <p:spTgt spid="72"/>
                                        </p:tgtEl>
                                        <p:attrNameLst>
                                          <p:attrName>ppt_w</p:attrName>
                                        </p:attrNameLst>
                                      </p:cBhvr>
                                      <p:tavLst>
                                        <p:tav tm="0">
                                          <p:val>
                                            <p:fltVal val="0"/>
                                          </p:val>
                                        </p:tav>
                                        <p:tav tm="100000">
                                          <p:val>
                                            <p:strVal val="#ppt_w"/>
                                          </p:val>
                                        </p:tav>
                                      </p:tavLst>
                                    </p:anim>
                                    <p:anim calcmode="lin" valueType="num">
                                      <p:cBhvr>
                                        <p:cTn id="27" dur="500" fill="hold"/>
                                        <p:tgtEl>
                                          <p:spTgt spid="72"/>
                                        </p:tgtEl>
                                        <p:attrNameLst>
                                          <p:attrName>ppt_h</p:attrName>
                                        </p:attrNameLst>
                                      </p:cBhvr>
                                      <p:tavLst>
                                        <p:tav tm="0">
                                          <p:val>
                                            <p:fltVal val="0"/>
                                          </p:val>
                                        </p:tav>
                                        <p:tav tm="100000">
                                          <p:val>
                                            <p:strVal val="#ppt_h"/>
                                          </p:val>
                                        </p:tav>
                                      </p:tavLst>
                                    </p:anim>
                                    <p:animEffect transition="in" filter="fade">
                                      <p:cBhvr>
                                        <p:cTn id="28" dur="500"/>
                                        <p:tgtEl>
                                          <p:spTgt spid="72"/>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6" grpId="0" animBg="1"/>
      <p:bldP spid="67" grpId="0" animBg="1"/>
      <p:bldP spid="70" grpId="0" animBg="1"/>
      <p:bldP spid="72" grpId="0"/>
      <p:bldP spid="74" grpId="0" bldLvl="0" animBg="1"/>
      <p:bldP spid="7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6726463" y="2232326"/>
            <a:ext cx="4002656" cy="1205981"/>
            <a:chOff x="4633344" y="1223606"/>
            <a:chExt cx="4002656" cy="1205981"/>
          </a:xfrm>
        </p:grpSpPr>
        <p:sp>
          <p:nvSpPr>
            <p:cNvPr id="31" name="矩形 30"/>
            <p:cNvSpPr/>
            <p:nvPr/>
          </p:nvSpPr>
          <p:spPr>
            <a:xfrm>
              <a:off x="4633344" y="1599642"/>
              <a:ext cx="4002656" cy="829945"/>
            </a:xfrm>
            <a:prstGeom prst="rect">
              <a:avLst/>
            </a:prstGeom>
          </p:spPr>
          <p:txBody>
            <a:bodyPr wrap="square">
              <a:spAutoFit/>
            </a:bodyPr>
            <a:lstStyle/>
            <a:p>
              <a:pPr algn="just"/>
              <a:r>
                <a:rPr lang="zh-CN" altLang="en-US" sz="12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请在此输入文字内容请在此输入文字内容请在此输入文字内容请在此输入文字内容请在此输入文字内容请在此输入文字内容请在此输入文字内容请在此输入文字内容请在此输入文字内容</a:t>
              </a:r>
              <a:endParaRPr lang="zh-CN" altLang="en-US" sz="12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34" name="矩形 33"/>
            <p:cNvSpPr/>
            <p:nvPr/>
          </p:nvSpPr>
          <p:spPr>
            <a:xfrm>
              <a:off x="4633344" y="1223606"/>
              <a:ext cx="1404620" cy="460375"/>
            </a:xfrm>
            <a:prstGeom prst="rect">
              <a:avLst/>
            </a:prstGeom>
          </p:spPr>
          <p:txBody>
            <a:bodyPr wrap="none">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添加标题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grpSp>
      <p:grpSp>
        <p:nvGrpSpPr>
          <p:cNvPr id="4" name="组合 3"/>
          <p:cNvGrpSpPr/>
          <p:nvPr/>
        </p:nvGrpSpPr>
        <p:grpSpPr>
          <a:xfrm>
            <a:off x="6726555" y="3764173"/>
            <a:ext cx="4250689" cy="612520"/>
            <a:chOff x="7512389" y="3406923"/>
            <a:chExt cx="4210365" cy="612620"/>
          </a:xfrm>
        </p:grpSpPr>
        <p:sp>
          <p:nvSpPr>
            <p:cNvPr id="36" name="椭圆 35"/>
            <p:cNvSpPr/>
            <p:nvPr/>
          </p:nvSpPr>
          <p:spPr>
            <a:xfrm>
              <a:off x="7512389" y="3406923"/>
              <a:ext cx="612620" cy="612620"/>
            </a:xfrm>
            <a:prstGeom prst="ellipse">
              <a:avLst/>
            </a:prstGeom>
            <a:gradFill>
              <a:gsLst>
                <a:gs pos="0">
                  <a:srgbClr val="D22226"/>
                </a:gs>
                <a:gs pos="100000">
                  <a:srgbClr val="C0000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矩形 36"/>
            <p:cNvSpPr/>
            <p:nvPr/>
          </p:nvSpPr>
          <p:spPr>
            <a:xfrm>
              <a:off x="8191054" y="3471068"/>
              <a:ext cx="3531700" cy="522055"/>
            </a:xfrm>
            <a:prstGeom prst="rect">
              <a:avLst/>
            </a:prstGeom>
          </p:spPr>
          <p:txBody>
            <a:bodyPr wrap="square">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请在此输入文字内容请在此输入文字内容请在此输入文字内容请在此输入文字内容</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grpSp>
      <p:grpSp>
        <p:nvGrpSpPr>
          <p:cNvPr id="5" name="组合 4"/>
          <p:cNvGrpSpPr/>
          <p:nvPr/>
        </p:nvGrpSpPr>
        <p:grpSpPr>
          <a:xfrm>
            <a:off x="6709410" y="4667143"/>
            <a:ext cx="4404995" cy="612520"/>
            <a:chOff x="7512389" y="4289576"/>
            <a:chExt cx="4363207" cy="612620"/>
          </a:xfrm>
        </p:grpSpPr>
        <p:sp>
          <p:nvSpPr>
            <p:cNvPr id="39" name="椭圆 38"/>
            <p:cNvSpPr/>
            <p:nvPr/>
          </p:nvSpPr>
          <p:spPr>
            <a:xfrm>
              <a:off x="7512389" y="4289576"/>
              <a:ext cx="612620" cy="612620"/>
            </a:xfrm>
            <a:prstGeom prst="ellipse">
              <a:avLst/>
            </a:prstGeom>
            <a:gradFill>
              <a:gsLst>
                <a:gs pos="0">
                  <a:srgbClr val="D22226"/>
                </a:gs>
                <a:gs pos="100000">
                  <a:srgbClr val="C0000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矩形 39"/>
            <p:cNvSpPr/>
            <p:nvPr/>
          </p:nvSpPr>
          <p:spPr>
            <a:xfrm>
              <a:off x="8191054" y="4342289"/>
              <a:ext cx="3684542" cy="522055"/>
            </a:xfrm>
            <a:prstGeom prst="rect">
              <a:avLst/>
            </a:prstGeom>
          </p:spPr>
          <p:txBody>
            <a:bodyPr wrap="square">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请在此输入文字内容请在此输入文字内容请在此输入文字内容请在此输入文字内容</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grpSp>
      <p:grpSp>
        <p:nvGrpSpPr>
          <p:cNvPr id="6" name="组合 5"/>
          <p:cNvGrpSpPr/>
          <p:nvPr/>
        </p:nvGrpSpPr>
        <p:grpSpPr>
          <a:xfrm>
            <a:off x="6709410" y="5549793"/>
            <a:ext cx="4404995" cy="612520"/>
            <a:chOff x="7512389" y="5172230"/>
            <a:chExt cx="4363207" cy="612620"/>
          </a:xfrm>
        </p:grpSpPr>
        <p:sp>
          <p:nvSpPr>
            <p:cNvPr id="42" name="椭圆 41"/>
            <p:cNvSpPr/>
            <p:nvPr/>
          </p:nvSpPr>
          <p:spPr>
            <a:xfrm>
              <a:off x="7512389" y="5172230"/>
              <a:ext cx="612620" cy="612620"/>
            </a:xfrm>
            <a:prstGeom prst="ellipse">
              <a:avLst/>
            </a:prstGeom>
            <a:gradFill>
              <a:gsLst>
                <a:gs pos="0">
                  <a:srgbClr val="D22226"/>
                </a:gs>
                <a:gs pos="100000">
                  <a:srgbClr val="C0000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矩形 42"/>
            <p:cNvSpPr/>
            <p:nvPr/>
          </p:nvSpPr>
          <p:spPr>
            <a:xfrm>
              <a:off x="8191054" y="5224943"/>
              <a:ext cx="3684542" cy="522055"/>
            </a:xfrm>
            <a:prstGeom prst="rect">
              <a:avLst/>
            </a:prstGeom>
          </p:spPr>
          <p:txBody>
            <a:bodyPr wrap="square">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请在此输入文字内容请在此输入文字内容请在此输入文字内容请在此输入文字内容</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grpSp>
      <p:grpSp>
        <p:nvGrpSpPr>
          <p:cNvPr id="44" name="组合 43"/>
          <p:cNvGrpSpPr/>
          <p:nvPr/>
        </p:nvGrpSpPr>
        <p:grpSpPr>
          <a:xfrm>
            <a:off x="1813267" y="2380557"/>
            <a:ext cx="3447195" cy="3417303"/>
            <a:chOff x="1552282" y="2315259"/>
            <a:chExt cx="3447195" cy="3417303"/>
          </a:xfrm>
        </p:grpSpPr>
        <p:grpSp>
          <p:nvGrpSpPr>
            <p:cNvPr id="45" name="组合 44"/>
            <p:cNvGrpSpPr/>
            <p:nvPr/>
          </p:nvGrpSpPr>
          <p:grpSpPr>
            <a:xfrm>
              <a:off x="1552282" y="2315259"/>
              <a:ext cx="3447195" cy="3417303"/>
              <a:chOff x="5273767" y="1401045"/>
              <a:chExt cx="3447195" cy="3417303"/>
            </a:xfrm>
          </p:grpSpPr>
          <p:sp>
            <p:nvSpPr>
              <p:cNvPr id="80" name="矩形 79"/>
              <p:cNvSpPr/>
              <p:nvPr/>
            </p:nvSpPr>
            <p:spPr>
              <a:xfrm rot="14700000">
                <a:off x="5048775" y="2650881"/>
                <a:ext cx="2057400" cy="885051"/>
              </a:xfrm>
              <a:prstGeom prst="rect">
                <a:avLst/>
              </a:prstGeom>
              <a:solidFill>
                <a:srgbClr val="31313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r"/>
                <a:endParaRPr lang="zh-CN" altLang="en-US" sz="2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1" name="矩形 80"/>
              <p:cNvSpPr/>
              <p:nvPr/>
            </p:nvSpPr>
            <p:spPr>
              <a:xfrm rot="1380000">
                <a:off x="5273767" y="3371061"/>
                <a:ext cx="2057400" cy="885051"/>
              </a:xfrm>
              <a:prstGeom prst="rect">
                <a:avLst/>
              </a:prstGeom>
              <a:gradFill>
                <a:gsLst>
                  <a:gs pos="0">
                    <a:srgbClr val="D22226"/>
                  </a:gs>
                  <a:gs pos="100000">
                    <a:srgbClr val="C0000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2" name="矩形 81"/>
              <p:cNvSpPr/>
              <p:nvPr/>
            </p:nvSpPr>
            <p:spPr>
              <a:xfrm rot="20100000">
                <a:off x="6087086" y="3631391"/>
                <a:ext cx="2057400" cy="885051"/>
              </a:xfrm>
              <a:prstGeom prst="rect">
                <a:avLst/>
              </a:prstGeom>
              <a:solidFill>
                <a:srgbClr val="31313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3" name="矩形 82"/>
              <p:cNvSpPr/>
              <p:nvPr/>
            </p:nvSpPr>
            <p:spPr>
              <a:xfrm rot="17580000">
                <a:off x="6663981" y="3347122"/>
                <a:ext cx="2057400" cy="885051"/>
              </a:xfrm>
              <a:prstGeom prst="rect">
                <a:avLst/>
              </a:prstGeom>
              <a:gradFill>
                <a:gsLst>
                  <a:gs pos="0">
                    <a:srgbClr val="D22226"/>
                  </a:gs>
                  <a:gs pos="100000">
                    <a:srgbClr val="C0000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矩形 83"/>
              <p:cNvSpPr/>
              <p:nvPr/>
            </p:nvSpPr>
            <p:spPr>
              <a:xfrm rot="14700000">
                <a:off x="7023605" y="2569740"/>
                <a:ext cx="2057400" cy="885051"/>
              </a:xfrm>
              <a:prstGeom prst="rect">
                <a:avLst/>
              </a:prstGeom>
              <a:solidFill>
                <a:srgbClr val="31313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5" name="矩形 84"/>
              <p:cNvSpPr/>
              <p:nvPr/>
            </p:nvSpPr>
            <p:spPr>
              <a:xfrm rot="1380000">
                <a:off x="6663562" y="1915748"/>
                <a:ext cx="2057400" cy="885051"/>
              </a:xfrm>
              <a:prstGeom prst="rect">
                <a:avLst/>
              </a:prstGeom>
              <a:gradFill>
                <a:gsLst>
                  <a:gs pos="0">
                    <a:srgbClr val="D22226"/>
                  </a:gs>
                  <a:gs pos="100000">
                    <a:srgbClr val="C0000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6" name="矩形 85"/>
              <p:cNvSpPr/>
              <p:nvPr/>
            </p:nvSpPr>
            <p:spPr>
              <a:xfrm rot="20100000">
                <a:off x="6227166" y="1560125"/>
                <a:ext cx="1751432" cy="885051"/>
              </a:xfrm>
              <a:prstGeom prst="rect">
                <a:avLst/>
              </a:prstGeom>
              <a:solidFill>
                <a:srgbClr val="31313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矩形 33"/>
              <p:cNvSpPr/>
              <p:nvPr/>
            </p:nvSpPr>
            <p:spPr>
              <a:xfrm rot="17580000">
                <a:off x="5672635" y="1724786"/>
                <a:ext cx="1532534" cy="885052"/>
              </a:xfrm>
              <a:custGeom>
                <a:avLst/>
                <a:gdLst/>
                <a:ahLst/>
                <a:cxnLst/>
                <a:rect l="l" t="t" r="r" b="b"/>
                <a:pathLst>
                  <a:path w="1532534" h="885052">
                    <a:moveTo>
                      <a:pt x="1532534" y="0"/>
                    </a:moveTo>
                    <a:lnTo>
                      <a:pt x="1532534" y="885051"/>
                    </a:lnTo>
                    <a:lnTo>
                      <a:pt x="0" y="885052"/>
                    </a:lnTo>
                    <a:lnTo>
                      <a:pt x="796904" y="0"/>
                    </a:lnTo>
                    <a:close/>
                  </a:path>
                </a:pathLst>
              </a:custGeom>
              <a:gradFill>
                <a:gsLst>
                  <a:gs pos="0">
                    <a:srgbClr val="D22226"/>
                  </a:gs>
                  <a:gs pos="100000">
                    <a:srgbClr val="C0000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6" name="组合 45"/>
            <p:cNvGrpSpPr/>
            <p:nvPr/>
          </p:nvGrpSpPr>
          <p:grpSpPr>
            <a:xfrm rot="17492509">
              <a:off x="2664955" y="2517686"/>
              <a:ext cx="371979" cy="371980"/>
              <a:chOff x="5903913" y="4632325"/>
              <a:chExt cx="257175" cy="257176"/>
            </a:xfrm>
            <a:solidFill>
              <a:schemeClr val="bg1"/>
            </a:solidFill>
          </p:grpSpPr>
          <p:sp>
            <p:nvSpPr>
              <p:cNvPr id="76" name="Freeform 16"/>
              <p:cNvSpPr/>
              <p:nvPr/>
            </p:nvSpPr>
            <p:spPr bwMode="auto">
              <a:xfrm>
                <a:off x="5934075" y="4783138"/>
                <a:ext cx="195262" cy="106363"/>
              </a:xfrm>
              <a:custGeom>
                <a:avLst/>
                <a:gdLst>
                  <a:gd name="T0" fmla="*/ 123 w 123"/>
                  <a:gd name="T1" fmla="*/ 67 h 67"/>
                  <a:gd name="T2" fmla="*/ 0 w 123"/>
                  <a:gd name="T3" fmla="*/ 67 h 67"/>
                  <a:gd name="T4" fmla="*/ 0 w 123"/>
                  <a:gd name="T5" fmla="*/ 0 h 67"/>
                  <a:gd name="T6" fmla="*/ 10 w 123"/>
                  <a:gd name="T7" fmla="*/ 0 h 67"/>
                  <a:gd name="T8" fmla="*/ 10 w 123"/>
                  <a:gd name="T9" fmla="*/ 57 h 67"/>
                  <a:gd name="T10" fmla="*/ 113 w 123"/>
                  <a:gd name="T11" fmla="*/ 57 h 67"/>
                  <a:gd name="T12" fmla="*/ 113 w 123"/>
                  <a:gd name="T13" fmla="*/ 0 h 67"/>
                  <a:gd name="T14" fmla="*/ 123 w 123"/>
                  <a:gd name="T15" fmla="*/ 0 h 67"/>
                  <a:gd name="T16" fmla="*/ 123 w 123"/>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123" y="67"/>
                    </a:moveTo>
                    <a:lnTo>
                      <a:pt x="0" y="67"/>
                    </a:lnTo>
                    <a:lnTo>
                      <a:pt x="0" y="0"/>
                    </a:lnTo>
                    <a:lnTo>
                      <a:pt x="10" y="0"/>
                    </a:lnTo>
                    <a:lnTo>
                      <a:pt x="10" y="57"/>
                    </a:lnTo>
                    <a:lnTo>
                      <a:pt x="113" y="57"/>
                    </a:lnTo>
                    <a:lnTo>
                      <a:pt x="113" y="0"/>
                    </a:lnTo>
                    <a:lnTo>
                      <a:pt x="123" y="0"/>
                    </a:lnTo>
                    <a:lnTo>
                      <a:pt x="12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7" name="Freeform 17"/>
              <p:cNvSpPr/>
              <p:nvPr/>
            </p:nvSpPr>
            <p:spPr bwMode="auto">
              <a:xfrm>
                <a:off x="5903913" y="4632325"/>
                <a:ext cx="257175" cy="149225"/>
              </a:xfrm>
              <a:custGeom>
                <a:avLst/>
                <a:gdLst>
                  <a:gd name="T0" fmla="*/ 154 w 162"/>
                  <a:gd name="T1" fmla="*/ 94 h 94"/>
                  <a:gd name="T2" fmla="*/ 81 w 162"/>
                  <a:gd name="T3" fmla="*/ 15 h 94"/>
                  <a:gd name="T4" fmla="*/ 7 w 162"/>
                  <a:gd name="T5" fmla="*/ 94 h 94"/>
                  <a:gd name="T6" fmla="*/ 0 w 162"/>
                  <a:gd name="T7" fmla="*/ 86 h 94"/>
                  <a:gd name="T8" fmla="*/ 81 w 162"/>
                  <a:gd name="T9" fmla="*/ 0 h 94"/>
                  <a:gd name="T10" fmla="*/ 162 w 162"/>
                  <a:gd name="T11" fmla="*/ 86 h 94"/>
                  <a:gd name="T12" fmla="*/ 154 w 162"/>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162" h="94">
                    <a:moveTo>
                      <a:pt x="154" y="94"/>
                    </a:moveTo>
                    <a:lnTo>
                      <a:pt x="81" y="15"/>
                    </a:lnTo>
                    <a:lnTo>
                      <a:pt x="7" y="94"/>
                    </a:lnTo>
                    <a:lnTo>
                      <a:pt x="0" y="86"/>
                    </a:lnTo>
                    <a:lnTo>
                      <a:pt x="81" y="0"/>
                    </a:lnTo>
                    <a:lnTo>
                      <a:pt x="162" y="86"/>
                    </a:lnTo>
                    <a:lnTo>
                      <a:pt x="154"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8" name="Freeform 18"/>
              <p:cNvSpPr/>
              <p:nvPr/>
            </p:nvSpPr>
            <p:spPr bwMode="auto">
              <a:xfrm>
                <a:off x="5999163" y="4783138"/>
                <a:ext cx="65087" cy="73025"/>
              </a:xfrm>
              <a:custGeom>
                <a:avLst/>
                <a:gdLst>
                  <a:gd name="T0" fmla="*/ 41 w 41"/>
                  <a:gd name="T1" fmla="*/ 46 h 46"/>
                  <a:gd name="T2" fmla="*/ 31 w 41"/>
                  <a:gd name="T3" fmla="*/ 46 h 46"/>
                  <a:gd name="T4" fmla="*/ 31 w 41"/>
                  <a:gd name="T5" fmla="*/ 10 h 46"/>
                  <a:gd name="T6" fmla="*/ 10 w 41"/>
                  <a:gd name="T7" fmla="*/ 10 h 46"/>
                  <a:gd name="T8" fmla="*/ 10 w 41"/>
                  <a:gd name="T9" fmla="*/ 46 h 46"/>
                  <a:gd name="T10" fmla="*/ 0 w 41"/>
                  <a:gd name="T11" fmla="*/ 46 h 46"/>
                  <a:gd name="T12" fmla="*/ 0 w 41"/>
                  <a:gd name="T13" fmla="*/ 0 h 46"/>
                  <a:gd name="T14" fmla="*/ 41 w 41"/>
                  <a:gd name="T15" fmla="*/ 0 h 46"/>
                  <a:gd name="T16" fmla="*/ 41 w 41"/>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41" y="46"/>
                    </a:moveTo>
                    <a:lnTo>
                      <a:pt x="31" y="46"/>
                    </a:lnTo>
                    <a:lnTo>
                      <a:pt x="31" y="10"/>
                    </a:lnTo>
                    <a:lnTo>
                      <a:pt x="10" y="10"/>
                    </a:lnTo>
                    <a:lnTo>
                      <a:pt x="10" y="46"/>
                    </a:lnTo>
                    <a:lnTo>
                      <a:pt x="0" y="46"/>
                    </a:lnTo>
                    <a:lnTo>
                      <a:pt x="0" y="0"/>
                    </a:lnTo>
                    <a:lnTo>
                      <a:pt x="41" y="0"/>
                    </a:lnTo>
                    <a:lnTo>
                      <a:pt x="4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9" name="Freeform 19"/>
              <p:cNvSpPr>
                <a:spLocks noEditPoints="1"/>
              </p:cNvSpPr>
              <p:nvPr/>
            </p:nvSpPr>
            <p:spPr bwMode="auto">
              <a:xfrm>
                <a:off x="5999163" y="4702175"/>
                <a:ext cx="65087" cy="65088"/>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7" name="组合 46"/>
            <p:cNvGrpSpPr/>
            <p:nvPr/>
          </p:nvGrpSpPr>
          <p:grpSpPr>
            <a:xfrm rot="1500000">
              <a:off x="4354708" y="3336661"/>
              <a:ext cx="355907" cy="376572"/>
              <a:chOff x="5908675" y="1281113"/>
              <a:chExt cx="246063" cy="260350"/>
            </a:xfrm>
            <a:solidFill>
              <a:schemeClr val="bg1"/>
            </a:solidFill>
          </p:grpSpPr>
          <p:sp>
            <p:nvSpPr>
              <p:cNvPr id="71" name="Rectangle 5"/>
              <p:cNvSpPr>
                <a:spLocks noChangeArrowheads="1"/>
              </p:cNvSpPr>
              <p:nvPr/>
            </p:nvSpPr>
            <p:spPr bwMode="auto">
              <a:xfrm>
                <a:off x="6024563" y="1320800"/>
                <a:ext cx="15875" cy="163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2" name="Freeform 6"/>
              <p:cNvSpPr/>
              <p:nvPr/>
            </p:nvSpPr>
            <p:spPr bwMode="auto">
              <a:xfrm>
                <a:off x="5908675" y="1501775"/>
                <a:ext cx="131762" cy="39688"/>
              </a:xfrm>
              <a:custGeom>
                <a:avLst/>
                <a:gdLst>
                  <a:gd name="T0" fmla="*/ 64 w 64"/>
                  <a:gd name="T1" fmla="*/ 20 h 20"/>
                  <a:gd name="T2" fmla="*/ 56 w 64"/>
                  <a:gd name="T3" fmla="*/ 20 h 20"/>
                  <a:gd name="T4" fmla="*/ 44 w 64"/>
                  <a:gd name="T5" fmla="*/ 8 h 20"/>
                  <a:gd name="T6" fmla="*/ 0 w 64"/>
                  <a:gd name="T7" fmla="*/ 8 h 20"/>
                  <a:gd name="T8" fmla="*/ 0 w 64"/>
                  <a:gd name="T9" fmla="*/ 0 h 20"/>
                  <a:gd name="T10" fmla="*/ 44 w 64"/>
                  <a:gd name="T11" fmla="*/ 0 h 20"/>
                  <a:gd name="T12" fmla="*/ 64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64" y="20"/>
                    </a:moveTo>
                    <a:cubicBezTo>
                      <a:pt x="56" y="20"/>
                      <a:pt x="56" y="20"/>
                      <a:pt x="56" y="20"/>
                    </a:cubicBezTo>
                    <a:cubicBezTo>
                      <a:pt x="56" y="13"/>
                      <a:pt x="51" y="8"/>
                      <a:pt x="44" y="8"/>
                    </a:cubicBezTo>
                    <a:cubicBezTo>
                      <a:pt x="0" y="8"/>
                      <a:pt x="0" y="8"/>
                      <a:pt x="0" y="8"/>
                    </a:cubicBezTo>
                    <a:cubicBezTo>
                      <a:pt x="0" y="0"/>
                      <a:pt x="0" y="0"/>
                      <a:pt x="0" y="0"/>
                    </a:cubicBezTo>
                    <a:cubicBezTo>
                      <a:pt x="44" y="0"/>
                      <a:pt x="44" y="0"/>
                      <a:pt x="44" y="0"/>
                    </a:cubicBezTo>
                    <a:cubicBezTo>
                      <a:pt x="55" y="0"/>
                      <a:pt x="64" y="9"/>
                      <a:pt x="6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3" name="Freeform 7"/>
              <p:cNvSpPr/>
              <p:nvPr/>
            </p:nvSpPr>
            <p:spPr bwMode="auto">
              <a:xfrm>
                <a:off x="6024563" y="1501775"/>
                <a:ext cx="130175" cy="39688"/>
              </a:xfrm>
              <a:custGeom>
                <a:avLst/>
                <a:gdLst>
                  <a:gd name="T0" fmla="*/ 8 w 64"/>
                  <a:gd name="T1" fmla="*/ 20 h 20"/>
                  <a:gd name="T2" fmla="*/ 0 w 64"/>
                  <a:gd name="T3" fmla="*/ 20 h 20"/>
                  <a:gd name="T4" fmla="*/ 20 w 64"/>
                  <a:gd name="T5" fmla="*/ 0 h 20"/>
                  <a:gd name="T6" fmla="*/ 64 w 64"/>
                  <a:gd name="T7" fmla="*/ 0 h 20"/>
                  <a:gd name="T8" fmla="*/ 64 w 64"/>
                  <a:gd name="T9" fmla="*/ 8 h 20"/>
                  <a:gd name="T10" fmla="*/ 20 w 64"/>
                  <a:gd name="T11" fmla="*/ 8 h 20"/>
                  <a:gd name="T12" fmla="*/ 8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8" y="20"/>
                    </a:moveTo>
                    <a:cubicBezTo>
                      <a:pt x="0" y="20"/>
                      <a:pt x="0" y="20"/>
                      <a:pt x="0" y="20"/>
                    </a:cubicBezTo>
                    <a:cubicBezTo>
                      <a:pt x="0" y="9"/>
                      <a:pt x="9" y="0"/>
                      <a:pt x="20" y="0"/>
                    </a:cubicBezTo>
                    <a:cubicBezTo>
                      <a:pt x="64" y="0"/>
                      <a:pt x="64" y="0"/>
                      <a:pt x="64" y="0"/>
                    </a:cubicBezTo>
                    <a:cubicBezTo>
                      <a:pt x="64" y="8"/>
                      <a:pt x="64" y="8"/>
                      <a:pt x="64" y="8"/>
                    </a:cubicBezTo>
                    <a:cubicBezTo>
                      <a:pt x="20" y="8"/>
                      <a:pt x="20" y="8"/>
                      <a:pt x="20" y="8"/>
                    </a:cubicBezTo>
                    <a:cubicBezTo>
                      <a:pt x="13" y="8"/>
                      <a:pt x="8" y="13"/>
                      <a:pt x="8"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Freeform 8"/>
              <p:cNvSpPr/>
              <p:nvPr/>
            </p:nvSpPr>
            <p:spPr bwMode="auto">
              <a:xfrm>
                <a:off x="5908675" y="1281113"/>
                <a:ext cx="131762" cy="203200"/>
              </a:xfrm>
              <a:custGeom>
                <a:avLst/>
                <a:gdLst>
                  <a:gd name="T0" fmla="*/ 48 w 64"/>
                  <a:gd name="T1" fmla="*/ 100 h 100"/>
                  <a:gd name="T2" fmla="*/ 0 w 64"/>
                  <a:gd name="T3" fmla="*/ 100 h 100"/>
                  <a:gd name="T4" fmla="*/ 0 w 64"/>
                  <a:gd name="T5" fmla="*/ 0 h 100"/>
                  <a:gd name="T6" fmla="*/ 44 w 64"/>
                  <a:gd name="T7" fmla="*/ 0 h 100"/>
                  <a:gd name="T8" fmla="*/ 64 w 64"/>
                  <a:gd name="T9" fmla="*/ 20 h 100"/>
                  <a:gd name="T10" fmla="*/ 56 w 64"/>
                  <a:gd name="T11" fmla="*/ 20 h 100"/>
                  <a:gd name="T12" fmla="*/ 44 w 64"/>
                  <a:gd name="T13" fmla="*/ 8 h 100"/>
                  <a:gd name="T14" fmla="*/ 8 w 64"/>
                  <a:gd name="T15" fmla="*/ 8 h 100"/>
                  <a:gd name="T16" fmla="*/ 8 w 64"/>
                  <a:gd name="T17" fmla="*/ 92 h 100"/>
                  <a:gd name="T18" fmla="*/ 48 w 64"/>
                  <a:gd name="T19" fmla="*/ 92 h 100"/>
                  <a:gd name="T20" fmla="*/ 48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48" y="100"/>
                    </a:moveTo>
                    <a:cubicBezTo>
                      <a:pt x="0" y="100"/>
                      <a:pt x="0" y="100"/>
                      <a:pt x="0" y="100"/>
                    </a:cubicBezTo>
                    <a:cubicBezTo>
                      <a:pt x="0" y="0"/>
                      <a:pt x="0" y="0"/>
                      <a:pt x="0" y="0"/>
                    </a:cubicBezTo>
                    <a:cubicBezTo>
                      <a:pt x="44" y="0"/>
                      <a:pt x="44" y="0"/>
                      <a:pt x="44" y="0"/>
                    </a:cubicBezTo>
                    <a:cubicBezTo>
                      <a:pt x="55" y="0"/>
                      <a:pt x="64" y="9"/>
                      <a:pt x="64" y="20"/>
                    </a:cubicBezTo>
                    <a:cubicBezTo>
                      <a:pt x="56" y="20"/>
                      <a:pt x="56" y="20"/>
                      <a:pt x="56" y="20"/>
                    </a:cubicBezTo>
                    <a:cubicBezTo>
                      <a:pt x="56" y="13"/>
                      <a:pt x="51" y="8"/>
                      <a:pt x="44" y="8"/>
                    </a:cubicBezTo>
                    <a:cubicBezTo>
                      <a:pt x="8" y="8"/>
                      <a:pt x="8" y="8"/>
                      <a:pt x="8" y="8"/>
                    </a:cubicBezTo>
                    <a:cubicBezTo>
                      <a:pt x="8" y="92"/>
                      <a:pt x="8" y="92"/>
                      <a:pt x="8" y="92"/>
                    </a:cubicBezTo>
                    <a:cubicBezTo>
                      <a:pt x="48" y="92"/>
                      <a:pt x="48" y="92"/>
                      <a:pt x="48" y="92"/>
                    </a:cubicBezTo>
                    <a:lnTo>
                      <a:pt x="48"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5" name="Freeform 9"/>
              <p:cNvSpPr/>
              <p:nvPr/>
            </p:nvSpPr>
            <p:spPr bwMode="auto">
              <a:xfrm>
                <a:off x="6024563" y="1281113"/>
                <a:ext cx="130175" cy="203200"/>
              </a:xfrm>
              <a:custGeom>
                <a:avLst/>
                <a:gdLst>
                  <a:gd name="T0" fmla="*/ 64 w 64"/>
                  <a:gd name="T1" fmla="*/ 100 h 100"/>
                  <a:gd name="T2" fmla="*/ 16 w 64"/>
                  <a:gd name="T3" fmla="*/ 100 h 100"/>
                  <a:gd name="T4" fmla="*/ 16 w 64"/>
                  <a:gd name="T5" fmla="*/ 92 h 100"/>
                  <a:gd name="T6" fmla="*/ 56 w 64"/>
                  <a:gd name="T7" fmla="*/ 92 h 100"/>
                  <a:gd name="T8" fmla="*/ 56 w 64"/>
                  <a:gd name="T9" fmla="*/ 8 h 100"/>
                  <a:gd name="T10" fmla="*/ 20 w 64"/>
                  <a:gd name="T11" fmla="*/ 8 h 100"/>
                  <a:gd name="T12" fmla="*/ 8 w 64"/>
                  <a:gd name="T13" fmla="*/ 20 h 100"/>
                  <a:gd name="T14" fmla="*/ 0 w 64"/>
                  <a:gd name="T15" fmla="*/ 20 h 100"/>
                  <a:gd name="T16" fmla="*/ 20 w 64"/>
                  <a:gd name="T17" fmla="*/ 0 h 100"/>
                  <a:gd name="T18" fmla="*/ 64 w 64"/>
                  <a:gd name="T19" fmla="*/ 0 h 100"/>
                  <a:gd name="T20" fmla="*/ 64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64" y="100"/>
                    </a:moveTo>
                    <a:cubicBezTo>
                      <a:pt x="16" y="100"/>
                      <a:pt x="16" y="100"/>
                      <a:pt x="16" y="100"/>
                    </a:cubicBezTo>
                    <a:cubicBezTo>
                      <a:pt x="16" y="92"/>
                      <a:pt x="16" y="92"/>
                      <a:pt x="16" y="92"/>
                    </a:cubicBezTo>
                    <a:cubicBezTo>
                      <a:pt x="56" y="92"/>
                      <a:pt x="56" y="92"/>
                      <a:pt x="56" y="92"/>
                    </a:cubicBezTo>
                    <a:cubicBezTo>
                      <a:pt x="56" y="8"/>
                      <a:pt x="56" y="8"/>
                      <a:pt x="56" y="8"/>
                    </a:cubicBezTo>
                    <a:cubicBezTo>
                      <a:pt x="20" y="8"/>
                      <a:pt x="20" y="8"/>
                      <a:pt x="20" y="8"/>
                    </a:cubicBezTo>
                    <a:cubicBezTo>
                      <a:pt x="13" y="8"/>
                      <a:pt x="8" y="13"/>
                      <a:pt x="8" y="20"/>
                    </a:cubicBezTo>
                    <a:cubicBezTo>
                      <a:pt x="0" y="20"/>
                      <a:pt x="0" y="20"/>
                      <a:pt x="0" y="20"/>
                    </a:cubicBezTo>
                    <a:cubicBezTo>
                      <a:pt x="0" y="9"/>
                      <a:pt x="9" y="0"/>
                      <a:pt x="20" y="0"/>
                    </a:cubicBezTo>
                    <a:cubicBezTo>
                      <a:pt x="64" y="0"/>
                      <a:pt x="64" y="0"/>
                      <a:pt x="64" y="0"/>
                    </a:cubicBezTo>
                    <a:lnTo>
                      <a:pt x="64"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8" name="组合 47"/>
            <p:cNvGrpSpPr/>
            <p:nvPr/>
          </p:nvGrpSpPr>
          <p:grpSpPr>
            <a:xfrm rot="17700000" flipH="1">
              <a:off x="3567185" y="5222303"/>
              <a:ext cx="378868" cy="335242"/>
              <a:chOff x="3889375" y="3302000"/>
              <a:chExt cx="261938" cy="231776"/>
            </a:xfrm>
            <a:solidFill>
              <a:schemeClr val="bg1"/>
            </a:solidFill>
          </p:grpSpPr>
          <p:sp>
            <p:nvSpPr>
              <p:cNvPr id="66" name="Freeform 11"/>
              <p:cNvSpPr/>
              <p:nvPr/>
            </p:nvSpPr>
            <p:spPr bwMode="auto">
              <a:xfrm>
                <a:off x="3956050" y="3354388"/>
                <a:ext cx="57150" cy="98425"/>
              </a:xfrm>
              <a:custGeom>
                <a:avLst/>
                <a:gdLst>
                  <a:gd name="T0" fmla="*/ 36 w 36"/>
                  <a:gd name="T1" fmla="*/ 62 h 62"/>
                  <a:gd name="T2" fmla="*/ 10 w 36"/>
                  <a:gd name="T3" fmla="*/ 62 h 62"/>
                  <a:gd name="T4" fmla="*/ 10 w 36"/>
                  <a:gd name="T5" fmla="*/ 52 h 62"/>
                  <a:gd name="T6" fmla="*/ 25 w 36"/>
                  <a:gd name="T7" fmla="*/ 52 h 62"/>
                  <a:gd name="T8" fmla="*/ 25 w 36"/>
                  <a:gd name="T9" fmla="*/ 10 h 62"/>
                  <a:gd name="T10" fmla="*/ 0 w 36"/>
                  <a:gd name="T11" fmla="*/ 10 h 62"/>
                  <a:gd name="T12" fmla="*/ 0 w 36"/>
                  <a:gd name="T13" fmla="*/ 0 h 62"/>
                  <a:gd name="T14" fmla="*/ 36 w 36"/>
                  <a:gd name="T15" fmla="*/ 0 h 62"/>
                  <a:gd name="T16" fmla="*/ 36 w 3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2">
                    <a:moveTo>
                      <a:pt x="36" y="62"/>
                    </a:moveTo>
                    <a:lnTo>
                      <a:pt x="10" y="62"/>
                    </a:lnTo>
                    <a:lnTo>
                      <a:pt x="10" y="52"/>
                    </a:lnTo>
                    <a:lnTo>
                      <a:pt x="25" y="52"/>
                    </a:lnTo>
                    <a:lnTo>
                      <a:pt x="25" y="10"/>
                    </a:lnTo>
                    <a:lnTo>
                      <a:pt x="0" y="10"/>
                    </a:lnTo>
                    <a:lnTo>
                      <a:pt x="0" y="0"/>
                    </a:lnTo>
                    <a:lnTo>
                      <a:pt x="36" y="0"/>
                    </a:lnTo>
                    <a:lnTo>
                      <a:pt x="36"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Freeform 12"/>
              <p:cNvSpPr/>
              <p:nvPr/>
            </p:nvSpPr>
            <p:spPr bwMode="auto">
              <a:xfrm>
                <a:off x="4002088" y="3302000"/>
                <a:ext cx="149225" cy="203200"/>
              </a:xfrm>
              <a:custGeom>
                <a:avLst/>
                <a:gdLst>
                  <a:gd name="T0" fmla="*/ 94 w 94"/>
                  <a:gd name="T1" fmla="*/ 128 h 128"/>
                  <a:gd name="T2" fmla="*/ 0 w 94"/>
                  <a:gd name="T3" fmla="*/ 95 h 128"/>
                  <a:gd name="T4" fmla="*/ 3 w 94"/>
                  <a:gd name="T5" fmla="*/ 85 h 128"/>
                  <a:gd name="T6" fmla="*/ 84 w 94"/>
                  <a:gd name="T7" fmla="*/ 113 h 128"/>
                  <a:gd name="T8" fmla="*/ 84 w 94"/>
                  <a:gd name="T9" fmla="*/ 15 h 128"/>
                  <a:gd name="T10" fmla="*/ 3 w 94"/>
                  <a:gd name="T11" fmla="*/ 43 h 128"/>
                  <a:gd name="T12" fmla="*/ 0 w 94"/>
                  <a:gd name="T13" fmla="*/ 33 h 128"/>
                  <a:gd name="T14" fmla="*/ 94 w 94"/>
                  <a:gd name="T15" fmla="*/ 0 h 128"/>
                  <a:gd name="T16" fmla="*/ 94 w 9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28">
                    <a:moveTo>
                      <a:pt x="94" y="128"/>
                    </a:moveTo>
                    <a:lnTo>
                      <a:pt x="0" y="95"/>
                    </a:lnTo>
                    <a:lnTo>
                      <a:pt x="3" y="85"/>
                    </a:lnTo>
                    <a:lnTo>
                      <a:pt x="84" y="113"/>
                    </a:lnTo>
                    <a:lnTo>
                      <a:pt x="84" y="15"/>
                    </a:lnTo>
                    <a:lnTo>
                      <a:pt x="3" y="43"/>
                    </a:lnTo>
                    <a:lnTo>
                      <a:pt x="0" y="33"/>
                    </a:lnTo>
                    <a:lnTo>
                      <a:pt x="94" y="0"/>
                    </a:lnTo>
                    <a:lnTo>
                      <a:pt x="94"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8" name="Freeform 13"/>
              <p:cNvSpPr/>
              <p:nvPr/>
            </p:nvSpPr>
            <p:spPr bwMode="auto">
              <a:xfrm>
                <a:off x="4035425" y="3352800"/>
                <a:ext cx="77787" cy="42863"/>
              </a:xfrm>
              <a:custGeom>
                <a:avLst/>
                <a:gdLst>
                  <a:gd name="T0" fmla="*/ 2 w 49"/>
                  <a:gd name="T1" fmla="*/ 27 h 27"/>
                  <a:gd name="T2" fmla="*/ 0 w 49"/>
                  <a:gd name="T3" fmla="*/ 17 h 27"/>
                  <a:gd name="T4" fmla="*/ 46 w 49"/>
                  <a:gd name="T5" fmla="*/ 0 h 27"/>
                  <a:gd name="T6" fmla="*/ 49 w 49"/>
                  <a:gd name="T7" fmla="*/ 9 h 27"/>
                  <a:gd name="T8" fmla="*/ 2 w 49"/>
                  <a:gd name="T9" fmla="*/ 27 h 27"/>
                </a:gdLst>
                <a:ahLst/>
                <a:cxnLst>
                  <a:cxn ang="0">
                    <a:pos x="T0" y="T1"/>
                  </a:cxn>
                  <a:cxn ang="0">
                    <a:pos x="T2" y="T3"/>
                  </a:cxn>
                  <a:cxn ang="0">
                    <a:pos x="T4" y="T5"/>
                  </a:cxn>
                  <a:cxn ang="0">
                    <a:pos x="T6" y="T7"/>
                  </a:cxn>
                  <a:cxn ang="0">
                    <a:pos x="T8" y="T9"/>
                  </a:cxn>
                </a:cxnLst>
                <a:rect l="0" t="0" r="r" b="b"/>
                <a:pathLst>
                  <a:path w="49" h="27">
                    <a:moveTo>
                      <a:pt x="2" y="27"/>
                    </a:moveTo>
                    <a:lnTo>
                      <a:pt x="0" y="17"/>
                    </a:lnTo>
                    <a:lnTo>
                      <a:pt x="46" y="0"/>
                    </a:lnTo>
                    <a:lnTo>
                      <a:pt x="49" y="9"/>
                    </a:lnTo>
                    <a:lnTo>
                      <a:pt x="2"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9" name="Freeform 14"/>
              <p:cNvSpPr>
                <a:spLocks noEditPoints="1"/>
              </p:cNvSpPr>
              <p:nvPr/>
            </p:nvSpPr>
            <p:spPr bwMode="auto">
              <a:xfrm>
                <a:off x="3889375" y="3354388"/>
                <a:ext cx="49212" cy="98425"/>
              </a:xfrm>
              <a:custGeom>
                <a:avLst/>
                <a:gdLst>
                  <a:gd name="T0" fmla="*/ 31 w 31"/>
                  <a:gd name="T1" fmla="*/ 62 h 62"/>
                  <a:gd name="T2" fmla="*/ 0 w 31"/>
                  <a:gd name="T3" fmla="*/ 62 h 62"/>
                  <a:gd name="T4" fmla="*/ 0 w 31"/>
                  <a:gd name="T5" fmla="*/ 0 h 62"/>
                  <a:gd name="T6" fmla="*/ 31 w 31"/>
                  <a:gd name="T7" fmla="*/ 0 h 62"/>
                  <a:gd name="T8" fmla="*/ 31 w 31"/>
                  <a:gd name="T9" fmla="*/ 62 h 62"/>
                  <a:gd name="T10" fmla="*/ 11 w 31"/>
                  <a:gd name="T11" fmla="*/ 52 h 62"/>
                  <a:gd name="T12" fmla="*/ 21 w 31"/>
                  <a:gd name="T13" fmla="*/ 52 h 62"/>
                  <a:gd name="T14" fmla="*/ 21 w 31"/>
                  <a:gd name="T15" fmla="*/ 10 h 62"/>
                  <a:gd name="T16" fmla="*/ 11 w 31"/>
                  <a:gd name="T17" fmla="*/ 10 h 62"/>
                  <a:gd name="T18" fmla="*/ 11 w 31"/>
                  <a:gd name="T19"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2">
                    <a:moveTo>
                      <a:pt x="31" y="62"/>
                    </a:moveTo>
                    <a:lnTo>
                      <a:pt x="0" y="62"/>
                    </a:lnTo>
                    <a:lnTo>
                      <a:pt x="0" y="0"/>
                    </a:lnTo>
                    <a:lnTo>
                      <a:pt x="31" y="0"/>
                    </a:lnTo>
                    <a:lnTo>
                      <a:pt x="31" y="62"/>
                    </a:lnTo>
                    <a:close/>
                    <a:moveTo>
                      <a:pt x="11" y="52"/>
                    </a:moveTo>
                    <a:lnTo>
                      <a:pt x="21" y="52"/>
                    </a:lnTo>
                    <a:lnTo>
                      <a:pt x="21" y="10"/>
                    </a:lnTo>
                    <a:lnTo>
                      <a:pt x="11" y="10"/>
                    </a:lnTo>
                    <a:lnTo>
                      <a:pt x="11"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Freeform 15"/>
              <p:cNvSpPr/>
              <p:nvPr/>
            </p:nvSpPr>
            <p:spPr bwMode="auto">
              <a:xfrm>
                <a:off x="3922713" y="3468688"/>
                <a:ext cx="80962" cy="65088"/>
              </a:xfrm>
              <a:custGeom>
                <a:avLst/>
                <a:gdLst>
                  <a:gd name="T0" fmla="*/ 16 w 40"/>
                  <a:gd name="T1" fmla="*/ 32 h 32"/>
                  <a:gd name="T2" fmla="*/ 0 w 40"/>
                  <a:gd name="T3" fmla="*/ 16 h 32"/>
                  <a:gd name="T4" fmla="*/ 0 w 40"/>
                  <a:gd name="T5" fmla="*/ 0 h 32"/>
                  <a:gd name="T6" fmla="*/ 8 w 40"/>
                  <a:gd name="T7" fmla="*/ 0 h 32"/>
                  <a:gd name="T8" fmla="*/ 8 w 40"/>
                  <a:gd name="T9" fmla="*/ 16 h 32"/>
                  <a:gd name="T10" fmla="*/ 16 w 40"/>
                  <a:gd name="T11" fmla="*/ 24 h 32"/>
                  <a:gd name="T12" fmla="*/ 24 w 40"/>
                  <a:gd name="T13" fmla="*/ 16 h 32"/>
                  <a:gd name="T14" fmla="*/ 24 w 40"/>
                  <a:gd name="T15" fmla="*/ 0 h 32"/>
                  <a:gd name="T16" fmla="*/ 40 w 40"/>
                  <a:gd name="T17" fmla="*/ 0 h 32"/>
                  <a:gd name="T18" fmla="*/ 40 w 40"/>
                  <a:gd name="T19" fmla="*/ 8 h 32"/>
                  <a:gd name="T20" fmla="*/ 32 w 40"/>
                  <a:gd name="T21" fmla="*/ 8 h 32"/>
                  <a:gd name="T22" fmla="*/ 32 w 40"/>
                  <a:gd name="T23" fmla="*/ 16 h 32"/>
                  <a:gd name="T24" fmla="*/ 16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16" y="32"/>
                    </a:moveTo>
                    <a:cubicBezTo>
                      <a:pt x="7" y="32"/>
                      <a:pt x="0" y="25"/>
                      <a:pt x="0" y="16"/>
                    </a:cubicBezTo>
                    <a:cubicBezTo>
                      <a:pt x="0" y="0"/>
                      <a:pt x="0" y="0"/>
                      <a:pt x="0" y="0"/>
                    </a:cubicBezTo>
                    <a:cubicBezTo>
                      <a:pt x="8" y="0"/>
                      <a:pt x="8" y="0"/>
                      <a:pt x="8" y="0"/>
                    </a:cubicBezTo>
                    <a:cubicBezTo>
                      <a:pt x="8" y="16"/>
                      <a:pt x="8" y="16"/>
                      <a:pt x="8" y="16"/>
                    </a:cubicBezTo>
                    <a:cubicBezTo>
                      <a:pt x="8" y="20"/>
                      <a:pt x="12" y="24"/>
                      <a:pt x="16" y="24"/>
                    </a:cubicBezTo>
                    <a:cubicBezTo>
                      <a:pt x="20" y="24"/>
                      <a:pt x="24" y="20"/>
                      <a:pt x="24" y="16"/>
                    </a:cubicBezTo>
                    <a:cubicBezTo>
                      <a:pt x="24" y="0"/>
                      <a:pt x="24" y="0"/>
                      <a:pt x="24" y="0"/>
                    </a:cubicBezTo>
                    <a:cubicBezTo>
                      <a:pt x="40" y="0"/>
                      <a:pt x="40" y="0"/>
                      <a:pt x="40" y="0"/>
                    </a:cubicBezTo>
                    <a:cubicBezTo>
                      <a:pt x="40" y="8"/>
                      <a:pt x="40" y="8"/>
                      <a:pt x="40" y="8"/>
                    </a:cubicBezTo>
                    <a:cubicBezTo>
                      <a:pt x="32" y="8"/>
                      <a:pt x="32" y="8"/>
                      <a:pt x="32" y="8"/>
                    </a:cubicBezTo>
                    <a:cubicBezTo>
                      <a:pt x="32" y="16"/>
                      <a:pt x="32" y="16"/>
                      <a:pt x="32" y="16"/>
                    </a:cubicBezTo>
                    <a:cubicBezTo>
                      <a:pt x="32" y="25"/>
                      <a:pt x="25" y="32"/>
                      <a:pt x="16"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9" name="Freeform 10"/>
            <p:cNvSpPr/>
            <p:nvPr/>
          </p:nvSpPr>
          <p:spPr bwMode="auto">
            <a:xfrm rot="17487652">
              <a:off x="1748084" y="4349619"/>
              <a:ext cx="378867" cy="35590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0" name="组合 49"/>
            <p:cNvGrpSpPr/>
            <p:nvPr/>
          </p:nvGrpSpPr>
          <p:grpSpPr>
            <a:xfrm rot="3900000">
              <a:off x="1869220" y="3217143"/>
              <a:ext cx="324782" cy="293282"/>
              <a:chOff x="5039381" y="619531"/>
              <a:chExt cx="324782" cy="293282"/>
            </a:xfrm>
          </p:grpSpPr>
          <p:grpSp>
            <p:nvGrpSpPr>
              <p:cNvPr id="58" name="组合 4100"/>
              <p:cNvGrpSpPr/>
              <p:nvPr/>
            </p:nvGrpSpPr>
            <p:grpSpPr bwMode="auto">
              <a:xfrm>
                <a:off x="5060950" y="814388"/>
                <a:ext cx="303213" cy="98425"/>
                <a:chOff x="4491332" y="2540000"/>
                <a:chExt cx="393406" cy="127000"/>
              </a:xfrm>
            </p:grpSpPr>
            <p:sp>
              <p:nvSpPr>
                <p:cNvPr id="62" name="Freeform 8"/>
                <p:cNvSpPr>
                  <a:spLocks noEditPoints="1"/>
                </p:cNvSpPr>
                <p:nvPr/>
              </p:nvSpPr>
              <p:spPr bwMode="auto">
                <a:xfrm>
                  <a:off x="4491332" y="2540000"/>
                  <a:ext cx="381048" cy="114710"/>
                </a:xfrm>
                <a:custGeom>
                  <a:avLst/>
                  <a:gdLst>
                    <a:gd name="T0" fmla="*/ 51 w 60"/>
                    <a:gd name="T1" fmla="*/ 0 h 18"/>
                    <a:gd name="T2" fmla="*/ 9 w 60"/>
                    <a:gd name="T3" fmla="*/ 0 h 18"/>
                    <a:gd name="T4" fmla="*/ 3 w 60"/>
                    <a:gd name="T5" fmla="*/ 4 h 18"/>
                    <a:gd name="T6" fmla="*/ 0 w 60"/>
                    <a:gd name="T7" fmla="*/ 14 h 18"/>
                    <a:gd name="T8" fmla="*/ 0 w 60"/>
                    <a:gd name="T9" fmla="*/ 16 h 18"/>
                    <a:gd name="T10" fmla="*/ 3 w 60"/>
                    <a:gd name="T11" fmla="*/ 18 h 18"/>
                    <a:gd name="T12" fmla="*/ 57 w 60"/>
                    <a:gd name="T13" fmla="*/ 18 h 18"/>
                    <a:gd name="T14" fmla="*/ 60 w 60"/>
                    <a:gd name="T15" fmla="*/ 16 h 18"/>
                    <a:gd name="T16" fmla="*/ 59 w 60"/>
                    <a:gd name="T17" fmla="*/ 14 h 18"/>
                    <a:gd name="T18" fmla="*/ 56 w 60"/>
                    <a:gd name="T19" fmla="*/ 4 h 18"/>
                    <a:gd name="T20" fmla="*/ 51 w 60"/>
                    <a:gd name="T21" fmla="*/ 0 h 18"/>
                    <a:gd name="T22" fmla="*/ 34 w 60"/>
                    <a:gd name="T23" fmla="*/ 16 h 18"/>
                    <a:gd name="T24" fmla="*/ 25 w 60"/>
                    <a:gd name="T25" fmla="*/ 16 h 18"/>
                    <a:gd name="T26" fmla="*/ 23 w 60"/>
                    <a:gd name="T27" fmla="*/ 14 h 18"/>
                    <a:gd name="T28" fmla="*/ 23 w 60"/>
                    <a:gd name="T29" fmla="*/ 14 h 18"/>
                    <a:gd name="T30" fmla="*/ 23 w 60"/>
                    <a:gd name="T31" fmla="*/ 13 h 18"/>
                    <a:gd name="T32" fmla="*/ 26 w 60"/>
                    <a:gd name="T33" fmla="*/ 11 h 18"/>
                    <a:gd name="T34" fmla="*/ 33 w 60"/>
                    <a:gd name="T35" fmla="*/ 11 h 18"/>
                    <a:gd name="T36" fmla="*/ 36 w 60"/>
                    <a:gd name="T37" fmla="*/ 13 h 18"/>
                    <a:gd name="T38" fmla="*/ 36 w 60"/>
                    <a:gd name="T39" fmla="*/ 14 h 18"/>
                    <a:gd name="T40" fmla="*/ 36 w 60"/>
                    <a:gd name="T41" fmla="*/ 14 h 18"/>
                    <a:gd name="T42" fmla="*/ 36 w 60"/>
                    <a:gd name="T43" fmla="*/ 14 h 18"/>
                    <a:gd name="T44" fmla="*/ 36 w 60"/>
                    <a:gd name="T45" fmla="*/ 14 h 18"/>
                    <a:gd name="T46" fmla="*/ 34 w 60"/>
                    <a:gd name="T4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18">
                      <a:moveTo>
                        <a:pt x="51" y="0"/>
                      </a:moveTo>
                      <a:cubicBezTo>
                        <a:pt x="9" y="0"/>
                        <a:pt x="9" y="0"/>
                        <a:pt x="9" y="0"/>
                      </a:cubicBezTo>
                      <a:cubicBezTo>
                        <a:pt x="6" y="0"/>
                        <a:pt x="4" y="2"/>
                        <a:pt x="3" y="4"/>
                      </a:cubicBezTo>
                      <a:cubicBezTo>
                        <a:pt x="0" y="14"/>
                        <a:pt x="0" y="14"/>
                        <a:pt x="0" y="14"/>
                      </a:cubicBezTo>
                      <a:cubicBezTo>
                        <a:pt x="0" y="15"/>
                        <a:pt x="0" y="15"/>
                        <a:pt x="0" y="16"/>
                      </a:cubicBezTo>
                      <a:cubicBezTo>
                        <a:pt x="0" y="17"/>
                        <a:pt x="1" y="18"/>
                        <a:pt x="3" y="18"/>
                      </a:cubicBezTo>
                      <a:cubicBezTo>
                        <a:pt x="57" y="18"/>
                        <a:pt x="57" y="18"/>
                        <a:pt x="57" y="18"/>
                      </a:cubicBezTo>
                      <a:cubicBezTo>
                        <a:pt x="58" y="18"/>
                        <a:pt x="60" y="17"/>
                        <a:pt x="60" y="16"/>
                      </a:cubicBezTo>
                      <a:cubicBezTo>
                        <a:pt x="60" y="15"/>
                        <a:pt x="60" y="15"/>
                        <a:pt x="59" y="14"/>
                      </a:cubicBezTo>
                      <a:cubicBezTo>
                        <a:pt x="56" y="4"/>
                        <a:pt x="56" y="4"/>
                        <a:pt x="56" y="4"/>
                      </a:cubicBezTo>
                      <a:cubicBezTo>
                        <a:pt x="56" y="2"/>
                        <a:pt x="53" y="0"/>
                        <a:pt x="51" y="0"/>
                      </a:cubicBezTo>
                      <a:close/>
                      <a:moveTo>
                        <a:pt x="34" y="16"/>
                      </a:moveTo>
                      <a:cubicBezTo>
                        <a:pt x="25" y="16"/>
                        <a:pt x="25" y="16"/>
                        <a:pt x="25" y="16"/>
                      </a:cubicBezTo>
                      <a:cubicBezTo>
                        <a:pt x="24" y="16"/>
                        <a:pt x="23" y="15"/>
                        <a:pt x="23" y="14"/>
                      </a:cubicBezTo>
                      <a:cubicBezTo>
                        <a:pt x="23" y="14"/>
                        <a:pt x="23" y="14"/>
                        <a:pt x="23" y="14"/>
                      </a:cubicBezTo>
                      <a:cubicBezTo>
                        <a:pt x="23" y="13"/>
                        <a:pt x="23" y="13"/>
                        <a:pt x="23" y="13"/>
                      </a:cubicBezTo>
                      <a:cubicBezTo>
                        <a:pt x="24" y="12"/>
                        <a:pt x="25" y="11"/>
                        <a:pt x="26" y="11"/>
                      </a:cubicBezTo>
                      <a:cubicBezTo>
                        <a:pt x="33" y="11"/>
                        <a:pt x="33" y="11"/>
                        <a:pt x="33" y="11"/>
                      </a:cubicBezTo>
                      <a:cubicBezTo>
                        <a:pt x="34" y="11"/>
                        <a:pt x="35" y="12"/>
                        <a:pt x="36" y="13"/>
                      </a:cubicBezTo>
                      <a:cubicBezTo>
                        <a:pt x="36" y="14"/>
                        <a:pt x="36" y="14"/>
                        <a:pt x="36" y="14"/>
                      </a:cubicBezTo>
                      <a:cubicBezTo>
                        <a:pt x="36" y="14"/>
                        <a:pt x="36" y="14"/>
                        <a:pt x="36" y="14"/>
                      </a:cubicBezTo>
                      <a:cubicBezTo>
                        <a:pt x="36" y="14"/>
                        <a:pt x="36" y="14"/>
                        <a:pt x="36" y="14"/>
                      </a:cubicBezTo>
                      <a:cubicBezTo>
                        <a:pt x="36" y="14"/>
                        <a:pt x="36" y="14"/>
                        <a:pt x="36" y="14"/>
                      </a:cubicBezTo>
                      <a:cubicBezTo>
                        <a:pt x="36" y="15"/>
                        <a:pt x="35" y="16"/>
                        <a:pt x="34" y="16"/>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3" name="Freeform 9"/>
                <p:cNvSpPr/>
                <p:nvPr/>
              </p:nvSpPr>
              <p:spPr bwMode="auto">
                <a:xfrm>
                  <a:off x="4497512" y="2540000"/>
                  <a:ext cx="387226" cy="127000"/>
                </a:xfrm>
                <a:custGeom>
                  <a:avLst/>
                  <a:gdLst>
                    <a:gd name="T0" fmla="*/ 61 w 61"/>
                    <a:gd name="T1" fmla="*/ 15 h 20"/>
                    <a:gd name="T2" fmla="*/ 61 w 61"/>
                    <a:gd name="T3" fmla="*/ 15 h 20"/>
                    <a:gd name="T4" fmla="*/ 58 w 61"/>
                    <a:gd name="T5" fmla="*/ 20 h 20"/>
                    <a:gd name="T6" fmla="*/ 4 w 61"/>
                    <a:gd name="T7" fmla="*/ 20 h 20"/>
                    <a:gd name="T8" fmla="*/ 1 w 61"/>
                    <a:gd name="T9" fmla="*/ 15 h 20"/>
                    <a:gd name="T10" fmla="*/ 4 w 61"/>
                    <a:gd name="T11" fmla="*/ 5 h 20"/>
                    <a:gd name="T12" fmla="*/ 10 w 61"/>
                    <a:gd name="T13" fmla="*/ 1 h 20"/>
                    <a:gd name="T14" fmla="*/ 52 w 61"/>
                    <a:gd name="T15" fmla="*/ 1 h 20"/>
                    <a:gd name="T16" fmla="*/ 57 w 61"/>
                    <a:gd name="T17" fmla="*/ 5 h 20"/>
                    <a:gd name="T18" fmla="*/ 61 w 61"/>
                    <a:gd name="T19" fmla="*/ 15 h 20"/>
                    <a:gd name="T20" fmla="*/ 61 w 61"/>
                    <a:gd name="T21" fmla="*/ 15 h 20"/>
                    <a:gd name="T22" fmla="*/ 58 w 61"/>
                    <a:gd name="T23" fmla="*/ 5 h 20"/>
                    <a:gd name="T24" fmla="*/ 52 w 61"/>
                    <a:gd name="T25" fmla="*/ 0 h 20"/>
                    <a:gd name="T26" fmla="*/ 10 w 61"/>
                    <a:gd name="T27" fmla="*/ 0 h 20"/>
                    <a:gd name="T28" fmla="*/ 4 w 61"/>
                    <a:gd name="T29" fmla="*/ 5 h 20"/>
                    <a:gd name="T30" fmla="*/ 1 w 61"/>
                    <a:gd name="T31" fmla="*/ 15 h 20"/>
                    <a:gd name="T32" fmla="*/ 1 w 61"/>
                    <a:gd name="T33" fmla="*/ 17 h 20"/>
                    <a:gd name="T34" fmla="*/ 4 w 61"/>
                    <a:gd name="T35" fmla="*/ 20 h 20"/>
                    <a:gd name="T36" fmla="*/ 58 w 61"/>
                    <a:gd name="T37" fmla="*/ 20 h 20"/>
                    <a:gd name="T38" fmla="*/ 61 w 61"/>
                    <a:gd name="T39" fmla="*/ 17 h 20"/>
                    <a:gd name="T40" fmla="*/ 61 w 61"/>
                    <a:gd name="T4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20">
                      <a:moveTo>
                        <a:pt x="61" y="15"/>
                      </a:moveTo>
                      <a:cubicBezTo>
                        <a:pt x="61" y="15"/>
                        <a:pt x="61" y="15"/>
                        <a:pt x="61" y="15"/>
                      </a:cubicBezTo>
                      <a:cubicBezTo>
                        <a:pt x="61" y="18"/>
                        <a:pt x="60" y="20"/>
                        <a:pt x="58" y="20"/>
                      </a:cubicBezTo>
                      <a:cubicBezTo>
                        <a:pt x="4" y="20"/>
                        <a:pt x="4" y="20"/>
                        <a:pt x="4" y="20"/>
                      </a:cubicBezTo>
                      <a:cubicBezTo>
                        <a:pt x="2" y="20"/>
                        <a:pt x="0" y="18"/>
                        <a:pt x="1" y="15"/>
                      </a:cubicBezTo>
                      <a:cubicBezTo>
                        <a:pt x="4" y="5"/>
                        <a:pt x="4" y="5"/>
                        <a:pt x="4" y="5"/>
                      </a:cubicBezTo>
                      <a:cubicBezTo>
                        <a:pt x="5" y="3"/>
                        <a:pt x="7" y="1"/>
                        <a:pt x="10" y="1"/>
                      </a:cubicBezTo>
                      <a:cubicBezTo>
                        <a:pt x="52" y="1"/>
                        <a:pt x="52" y="1"/>
                        <a:pt x="52" y="1"/>
                      </a:cubicBezTo>
                      <a:cubicBezTo>
                        <a:pt x="54" y="1"/>
                        <a:pt x="57" y="3"/>
                        <a:pt x="57" y="5"/>
                      </a:cubicBezTo>
                      <a:cubicBezTo>
                        <a:pt x="61" y="15"/>
                        <a:pt x="61" y="15"/>
                        <a:pt x="61" y="15"/>
                      </a:cubicBezTo>
                      <a:cubicBezTo>
                        <a:pt x="61" y="15"/>
                        <a:pt x="61" y="15"/>
                        <a:pt x="61" y="15"/>
                      </a:cubicBezTo>
                      <a:cubicBezTo>
                        <a:pt x="58" y="5"/>
                        <a:pt x="58" y="5"/>
                        <a:pt x="58" y="5"/>
                      </a:cubicBezTo>
                      <a:cubicBezTo>
                        <a:pt x="57" y="2"/>
                        <a:pt x="54" y="0"/>
                        <a:pt x="52" y="0"/>
                      </a:cubicBezTo>
                      <a:cubicBezTo>
                        <a:pt x="10" y="0"/>
                        <a:pt x="10" y="0"/>
                        <a:pt x="10" y="0"/>
                      </a:cubicBezTo>
                      <a:cubicBezTo>
                        <a:pt x="7" y="0"/>
                        <a:pt x="5" y="2"/>
                        <a:pt x="4" y="5"/>
                      </a:cubicBezTo>
                      <a:cubicBezTo>
                        <a:pt x="1" y="15"/>
                        <a:pt x="1" y="15"/>
                        <a:pt x="1" y="15"/>
                      </a:cubicBezTo>
                      <a:cubicBezTo>
                        <a:pt x="1" y="16"/>
                        <a:pt x="1" y="16"/>
                        <a:pt x="1" y="17"/>
                      </a:cubicBezTo>
                      <a:cubicBezTo>
                        <a:pt x="1" y="18"/>
                        <a:pt x="2" y="20"/>
                        <a:pt x="4" y="20"/>
                      </a:cubicBezTo>
                      <a:cubicBezTo>
                        <a:pt x="58" y="20"/>
                        <a:pt x="58" y="20"/>
                        <a:pt x="58" y="20"/>
                      </a:cubicBezTo>
                      <a:cubicBezTo>
                        <a:pt x="60" y="20"/>
                        <a:pt x="61" y="19"/>
                        <a:pt x="61" y="17"/>
                      </a:cubicBezTo>
                      <a:cubicBezTo>
                        <a:pt x="61" y="16"/>
                        <a:pt x="61" y="16"/>
                        <a:pt x="61" y="15"/>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4" name="Freeform 10"/>
                <p:cNvSpPr/>
                <p:nvPr/>
              </p:nvSpPr>
              <p:spPr bwMode="auto">
                <a:xfrm>
                  <a:off x="4649931" y="2615790"/>
                  <a:ext cx="82389" cy="26630"/>
                </a:xfrm>
                <a:custGeom>
                  <a:avLst/>
                  <a:gdLst>
                    <a:gd name="T0" fmla="*/ 10 w 13"/>
                    <a:gd name="T1" fmla="*/ 0 h 4"/>
                    <a:gd name="T2" fmla="*/ 3 w 13"/>
                    <a:gd name="T3" fmla="*/ 0 h 4"/>
                    <a:gd name="T4" fmla="*/ 3 w 13"/>
                    <a:gd name="T5" fmla="*/ 0 h 4"/>
                    <a:gd name="T6" fmla="*/ 1 w 13"/>
                    <a:gd name="T7" fmla="*/ 2 h 4"/>
                    <a:gd name="T8" fmla="*/ 0 w 13"/>
                    <a:gd name="T9" fmla="*/ 3 h 4"/>
                    <a:gd name="T10" fmla="*/ 0 w 13"/>
                    <a:gd name="T11" fmla="*/ 3 h 4"/>
                    <a:gd name="T12" fmla="*/ 2 w 13"/>
                    <a:gd name="T13" fmla="*/ 4 h 4"/>
                    <a:gd name="T14" fmla="*/ 11 w 13"/>
                    <a:gd name="T15" fmla="*/ 4 h 4"/>
                    <a:gd name="T16" fmla="*/ 13 w 13"/>
                    <a:gd name="T17" fmla="*/ 3 h 4"/>
                    <a:gd name="T18" fmla="*/ 13 w 13"/>
                    <a:gd name="T19" fmla="*/ 3 h 4"/>
                    <a:gd name="T20" fmla="*/ 12 w 13"/>
                    <a:gd name="T21" fmla="*/ 2 h 4"/>
                    <a:gd name="T22" fmla="*/ 10 w 1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4">
                      <a:moveTo>
                        <a:pt x="10" y="0"/>
                      </a:moveTo>
                      <a:cubicBezTo>
                        <a:pt x="3" y="0"/>
                        <a:pt x="3" y="0"/>
                        <a:pt x="3" y="0"/>
                      </a:cubicBezTo>
                      <a:cubicBezTo>
                        <a:pt x="3" y="0"/>
                        <a:pt x="3" y="0"/>
                        <a:pt x="3" y="0"/>
                      </a:cubicBezTo>
                      <a:cubicBezTo>
                        <a:pt x="2" y="0"/>
                        <a:pt x="1" y="1"/>
                        <a:pt x="1" y="2"/>
                      </a:cubicBezTo>
                      <a:cubicBezTo>
                        <a:pt x="0" y="3"/>
                        <a:pt x="0" y="3"/>
                        <a:pt x="0" y="3"/>
                      </a:cubicBezTo>
                      <a:cubicBezTo>
                        <a:pt x="0" y="3"/>
                        <a:pt x="0" y="3"/>
                        <a:pt x="0" y="3"/>
                      </a:cubicBezTo>
                      <a:cubicBezTo>
                        <a:pt x="0" y="4"/>
                        <a:pt x="1" y="4"/>
                        <a:pt x="2" y="4"/>
                      </a:cubicBezTo>
                      <a:cubicBezTo>
                        <a:pt x="11" y="4"/>
                        <a:pt x="11" y="4"/>
                        <a:pt x="11" y="4"/>
                      </a:cubicBezTo>
                      <a:cubicBezTo>
                        <a:pt x="12" y="4"/>
                        <a:pt x="13" y="4"/>
                        <a:pt x="13" y="3"/>
                      </a:cubicBezTo>
                      <a:cubicBezTo>
                        <a:pt x="13" y="3"/>
                        <a:pt x="13" y="3"/>
                        <a:pt x="13" y="3"/>
                      </a:cubicBezTo>
                      <a:cubicBezTo>
                        <a:pt x="12" y="2"/>
                        <a:pt x="12" y="2"/>
                        <a:pt x="12" y="2"/>
                      </a:cubicBezTo>
                      <a:cubicBezTo>
                        <a:pt x="12" y="1"/>
                        <a:pt x="11" y="0"/>
                        <a:pt x="10" y="0"/>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5" name="Freeform 11"/>
                <p:cNvSpPr/>
                <p:nvPr/>
              </p:nvSpPr>
              <p:spPr bwMode="auto">
                <a:xfrm>
                  <a:off x="4614915" y="2615790"/>
                  <a:ext cx="82389" cy="30726"/>
                </a:xfrm>
                <a:custGeom>
                  <a:avLst/>
                  <a:gdLst>
                    <a:gd name="T0" fmla="*/ 13 w 13"/>
                    <a:gd name="T1" fmla="*/ 3 h 5"/>
                    <a:gd name="T2" fmla="*/ 11 w 13"/>
                    <a:gd name="T3" fmla="*/ 5 h 5"/>
                    <a:gd name="T4" fmla="*/ 2 w 13"/>
                    <a:gd name="T5" fmla="*/ 5 h 5"/>
                    <a:gd name="T6" fmla="*/ 0 w 13"/>
                    <a:gd name="T7" fmla="*/ 3 h 5"/>
                    <a:gd name="T8" fmla="*/ 0 w 13"/>
                    <a:gd name="T9" fmla="*/ 2 h 5"/>
                    <a:gd name="T10" fmla="*/ 3 w 13"/>
                    <a:gd name="T11" fmla="*/ 0 h 5"/>
                    <a:gd name="T12" fmla="*/ 10 w 13"/>
                    <a:gd name="T13" fmla="*/ 0 h 5"/>
                    <a:gd name="T14" fmla="*/ 12 w 13"/>
                    <a:gd name="T15" fmla="*/ 2 h 5"/>
                    <a:gd name="T16" fmla="*/ 13 w 13"/>
                    <a:gd name="T17" fmla="*/ 3 h 5"/>
                    <a:gd name="T18" fmla="*/ 13 w 13"/>
                    <a:gd name="T19" fmla="*/ 3 h 5"/>
                    <a:gd name="T20" fmla="*/ 13 w 13"/>
                    <a:gd name="T21" fmla="*/ 2 h 5"/>
                    <a:gd name="T22" fmla="*/ 10 w 13"/>
                    <a:gd name="T23" fmla="*/ 0 h 5"/>
                    <a:gd name="T24" fmla="*/ 3 w 13"/>
                    <a:gd name="T25" fmla="*/ 0 h 5"/>
                    <a:gd name="T26" fmla="*/ 0 w 13"/>
                    <a:gd name="T27" fmla="*/ 2 h 5"/>
                    <a:gd name="T28" fmla="*/ 0 w 13"/>
                    <a:gd name="T29" fmla="*/ 3 h 5"/>
                    <a:gd name="T30" fmla="*/ 0 w 13"/>
                    <a:gd name="T31" fmla="*/ 3 h 5"/>
                    <a:gd name="T32" fmla="*/ 2 w 13"/>
                    <a:gd name="T33" fmla="*/ 5 h 5"/>
                    <a:gd name="T34" fmla="*/ 11 w 13"/>
                    <a:gd name="T35" fmla="*/ 5 h 5"/>
                    <a:gd name="T36" fmla="*/ 13 w 13"/>
                    <a:gd name="T37" fmla="*/ 3 h 5"/>
                    <a:gd name="T38" fmla="*/ 13 w 13"/>
                    <a:gd name="T3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5">
                      <a:moveTo>
                        <a:pt x="13" y="3"/>
                      </a:moveTo>
                      <a:cubicBezTo>
                        <a:pt x="13" y="4"/>
                        <a:pt x="12" y="5"/>
                        <a:pt x="11" y="5"/>
                      </a:cubicBezTo>
                      <a:cubicBezTo>
                        <a:pt x="2" y="5"/>
                        <a:pt x="2" y="5"/>
                        <a:pt x="2" y="5"/>
                      </a:cubicBezTo>
                      <a:cubicBezTo>
                        <a:pt x="1" y="5"/>
                        <a:pt x="0" y="4"/>
                        <a:pt x="0" y="3"/>
                      </a:cubicBezTo>
                      <a:cubicBezTo>
                        <a:pt x="0" y="2"/>
                        <a:pt x="0" y="2"/>
                        <a:pt x="0" y="2"/>
                      </a:cubicBezTo>
                      <a:cubicBezTo>
                        <a:pt x="1" y="1"/>
                        <a:pt x="2" y="0"/>
                        <a:pt x="3" y="0"/>
                      </a:cubicBezTo>
                      <a:cubicBezTo>
                        <a:pt x="10" y="0"/>
                        <a:pt x="10" y="0"/>
                        <a:pt x="10" y="0"/>
                      </a:cubicBezTo>
                      <a:cubicBezTo>
                        <a:pt x="11" y="0"/>
                        <a:pt x="12" y="1"/>
                        <a:pt x="12" y="2"/>
                      </a:cubicBezTo>
                      <a:cubicBezTo>
                        <a:pt x="13" y="3"/>
                        <a:pt x="13" y="3"/>
                        <a:pt x="13" y="3"/>
                      </a:cubicBezTo>
                      <a:cubicBezTo>
                        <a:pt x="13" y="3"/>
                        <a:pt x="13" y="3"/>
                        <a:pt x="13" y="3"/>
                      </a:cubicBezTo>
                      <a:cubicBezTo>
                        <a:pt x="13" y="2"/>
                        <a:pt x="13" y="2"/>
                        <a:pt x="13" y="2"/>
                      </a:cubicBezTo>
                      <a:cubicBezTo>
                        <a:pt x="12" y="1"/>
                        <a:pt x="11" y="0"/>
                        <a:pt x="10" y="0"/>
                      </a:cubicBezTo>
                      <a:cubicBezTo>
                        <a:pt x="3" y="0"/>
                        <a:pt x="3" y="0"/>
                        <a:pt x="3" y="0"/>
                      </a:cubicBezTo>
                      <a:cubicBezTo>
                        <a:pt x="2" y="0"/>
                        <a:pt x="1" y="1"/>
                        <a:pt x="0" y="2"/>
                      </a:cubicBezTo>
                      <a:cubicBezTo>
                        <a:pt x="0" y="3"/>
                        <a:pt x="0" y="3"/>
                        <a:pt x="0" y="3"/>
                      </a:cubicBezTo>
                      <a:cubicBezTo>
                        <a:pt x="0" y="3"/>
                        <a:pt x="0" y="3"/>
                        <a:pt x="0" y="3"/>
                      </a:cubicBezTo>
                      <a:cubicBezTo>
                        <a:pt x="0" y="4"/>
                        <a:pt x="1" y="5"/>
                        <a:pt x="2" y="5"/>
                      </a:cubicBezTo>
                      <a:cubicBezTo>
                        <a:pt x="11" y="5"/>
                        <a:pt x="11" y="5"/>
                        <a:pt x="11" y="5"/>
                      </a:cubicBezTo>
                      <a:cubicBezTo>
                        <a:pt x="12" y="5"/>
                        <a:pt x="13" y="4"/>
                        <a:pt x="13" y="3"/>
                      </a:cubicBezTo>
                      <a:cubicBezTo>
                        <a:pt x="13" y="3"/>
                        <a:pt x="13" y="3"/>
                        <a:pt x="13" y="3"/>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9" name="组合 103"/>
              <p:cNvGrpSpPr/>
              <p:nvPr/>
            </p:nvGrpSpPr>
            <p:grpSpPr>
              <a:xfrm>
                <a:off x="5039381" y="619531"/>
                <a:ext cx="323676" cy="292638"/>
                <a:chOff x="4459288" y="2266950"/>
                <a:chExt cx="463550" cy="419100"/>
              </a:xfrm>
              <a:solidFill>
                <a:schemeClr val="bg1">
                  <a:lumMod val="95000"/>
                </a:schemeClr>
              </a:solidFill>
            </p:grpSpPr>
            <p:sp>
              <p:nvSpPr>
                <p:cNvPr id="60" name="Freeform 7"/>
                <p:cNvSpPr>
                  <a:spLocks noEditPoints="1"/>
                </p:cNvSpPr>
                <p:nvPr/>
              </p:nvSpPr>
              <p:spPr bwMode="auto">
                <a:xfrm>
                  <a:off x="4459288" y="2527300"/>
                  <a:ext cx="463550" cy="158750"/>
                </a:xfrm>
                <a:custGeom>
                  <a:avLst/>
                  <a:gdLst>
                    <a:gd name="T0" fmla="*/ 73 w 73"/>
                    <a:gd name="T1" fmla="*/ 20 h 25"/>
                    <a:gd name="T2" fmla="*/ 68 w 73"/>
                    <a:gd name="T3" fmla="*/ 4 h 25"/>
                    <a:gd name="T4" fmla="*/ 62 w 73"/>
                    <a:gd name="T5" fmla="*/ 0 h 25"/>
                    <a:gd name="T6" fmla="*/ 10 w 73"/>
                    <a:gd name="T7" fmla="*/ 0 h 25"/>
                    <a:gd name="T8" fmla="*/ 5 w 73"/>
                    <a:gd name="T9" fmla="*/ 4 h 25"/>
                    <a:gd name="T10" fmla="*/ 0 w 73"/>
                    <a:gd name="T11" fmla="*/ 20 h 25"/>
                    <a:gd name="T12" fmla="*/ 4 w 73"/>
                    <a:gd name="T13" fmla="*/ 25 h 25"/>
                    <a:gd name="T14" fmla="*/ 69 w 73"/>
                    <a:gd name="T15" fmla="*/ 25 h 25"/>
                    <a:gd name="T16" fmla="*/ 73 w 73"/>
                    <a:gd name="T17" fmla="*/ 20 h 25"/>
                    <a:gd name="T18" fmla="*/ 64 w 73"/>
                    <a:gd name="T19" fmla="*/ 22 h 25"/>
                    <a:gd name="T20" fmla="*/ 10 w 73"/>
                    <a:gd name="T21" fmla="*/ 22 h 25"/>
                    <a:gd name="T22" fmla="*/ 7 w 73"/>
                    <a:gd name="T23" fmla="*/ 19 h 25"/>
                    <a:gd name="T24" fmla="*/ 7 w 73"/>
                    <a:gd name="T25" fmla="*/ 17 h 25"/>
                    <a:gd name="T26" fmla="*/ 10 w 73"/>
                    <a:gd name="T27" fmla="*/ 7 h 25"/>
                    <a:gd name="T28" fmla="*/ 16 w 73"/>
                    <a:gd name="T29" fmla="*/ 2 h 25"/>
                    <a:gd name="T30" fmla="*/ 58 w 73"/>
                    <a:gd name="T31" fmla="*/ 2 h 25"/>
                    <a:gd name="T32" fmla="*/ 64 w 73"/>
                    <a:gd name="T33" fmla="*/ 7 h 25"/>
                    <a:gd name="T34" fmla="*/ 67 w 73"/>
                    <a:gd name="T35" fmla="*/ 17 h 25"/>
                    <a:gd name="T36" fmla="*/ 67 w 73"/>
                    <a:gd name="T37" fmla="*/ 19 h 25"/>
                    <a:gd name="T38" fmla="*/ 64 w 73"/>
                    <a:gd name="T3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25">
                      <a:moveTo>
                        <a:pt x="73" y="20"/>
                      </a:moveTo>
                      <a:cubicBezTo>
                        <a:pt x="68" y="4"/>
                        <a:pt x="68" y="4"/>
                        <a:pt x="68" y="4"/>
                      </a:cubicBezTo>
                      <a:cubicBezTo>
                        <a:pt x="67" y="2"/>
                        <a:pt x="65" y="0"/>
                        <a:pt x="62" y="0"/>
                      </a:cubicBezTo>
                      <a:cubicBezTo>
                        <a:pt x="10" y="0"/>
                        <a:pt x="10" y="0"/>
                        <a:pt x="10" y="0"/>
                      </a:cubicBezTo>
                      <a:cubicBezTo>
                        <a:pt x="8" y="0"/>
                        <a:pt x="5" y="2"/>
                        <a:pt x="5" y="4"/>
                      </a:cubicBezTo>
                      <a:cubicBezTo>
                        <a:pt x="0" y="20"/>
                        <a:pt x="0" y="20"/>
                        <a:pt x="0" y="20"/>
                      </a:cubicBezTo>
                      <a:cubicBezTo>
                        <a:pt x="0" y="23"/>
                        <a:pt x="1" y="25"/>
                        <a:pt x="4" y="25"/>
                      </a:cubicBezTo>
                      <a:cubicBezTo>
                        <a:pt x="69" y="25"/>
                        <a:pt x="69" y="25"/>
                        <a:pt x="69" y="25"/>
                      </a:cubicBezTo>
                      <a:cubicBezTo>
                        <a:pt x="72" y="25"/>
                        <a:pt x="73" y="23"/>
                        <a:pt x="73" y="20"/>
                      </a:cubicBezTo>
                      <a:close/>
                      <a:moveTo>
                        <a:pt x="64" y="22"/>
                      </a:moveTo>
                      <a:cubicBezTo>
                        <a:pt x="10" y="22"/>
                        <a:pt x="10" y="22"/>
                        <a:pt x="10" y="22"/>
                      </a:cubicBezTo>
                      <a:cubicBezTo>
                        <a:pt x="8" y="22"/>
                        <a:pt x="7" y="20"/>
                        <a:pt x="7" y="19"/>
                      </a:cubicBezTo>
                      <a:cubicBezTo>
                        <a:pt x="7" y="18"/>
                        <a:pt x="7" y="18"/>
                        <a:pt x="7" y="17"/>
                      </a:cubicBezTo>
                      <a:cubicBezTo>
                        <a:pt x="10" y="7"/>
                        <a:pt x="10" y="7"/>
                        <a:pt x="10" y="7"/>
                      </a:cubicBezTo>
                      <a:cubicBezTo>
                        <a:pt x="11" y="4"/>
                        <a:pt x="13" y="2"/>
                        <a:pt x="16" y="2"/>
                      </a:cubicBezTo>
                      <a:cubicBezTo>
                        <a:pt x="58" y="2"/>
                        <a:pt x="58" y="2"/>
                        <a:pt x="58" y="2"/>
                      </a:cubicBezTo>
                      <a:cubicBezTo>
                        <a:pt x="60" y="2"/>
                        <a:pt x="63" y="4"/>
                        <a:pt x="64" y="7"/>
                      </a:cubicBezTo>
                      <a:cubicBezTo>
                        <a:pt x="67" y="17"/>
                        <a:pt x="67" y="17"/>
                        <a:pt x="67" y="17"/>
                      </a:cubicBezTo>
                      <a:cubicBezTo>
                        <a:pt x="67" y="18"/>
                        <a:pt x="67" y="18"/>
                        <a:pt x="67" y="19"/>
                      </a:cubicBezTo>
                      <a:cubicBezTo>
                        <a:pt x="67" y="21"/>
                        <a:pt x="66" y="22"/>
                        <a:pt x="64" y="22"/>
                      </a:cubicBezTo>
                      <a:close/>
                    </a:path>
                  </a:pathLst>
                </a:custGeom>
                <a:grp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1" name="Freeform 12"/>
                <p:cNvSpPr>
                  <a:spLocks noEditPoints="1"/>
                </p:cNvSpPr>
                <p:nvPr/>
              </p:nvSpPr>
              <p:spPr bwMode="auto">
                <a:xfrm>
                  <a:off x="4497388" y="2266950"/>
                  <a:ext cx="387350" cy="254000"/>
                </a:xfrm>
                <a:custGeom>
                  <a:avLst/>
                  <a:gdLst>
                    <a:gd name="T0" fmla="*/ 0 w 244"/>
                    <a:gd name="T1" fmla="*/ 0 h 160"/>
                    <a:gd name="T2" fmla="*/ 0 w 244"/>
                    <a:gd name="T3" fmla="*/ 160 h 160"/>
                    <a:gd name="T4" fmla="*/ 244 w 244"/>
                    <a:gd name="T5" fmla="*/ 160 h 160"/>
                    <a:gd name="T6" fmla="*/ 244 w 244"/>
                    <a:gd name="T7" fmla="*/ 0 h 160"/>
                    <a:gd name="T8" fmla="*/ 0 w 244"/>
                    <a:gd name="T9" fmla="*/ 0 h 160"/>
                    <a:gd name="T10" fmla="*/ 220 w 244"/>
                    <a:gd name="T11" fmla="*/ 140 h 160"/>
                    <a:gd name="T12" fmla="*/ 24 w 244"/>
                    <a:gd name="T13" fmla="*/ 140 h 160"/>
                    <a:gd name="T14" fmla="*/ 24 w 244"/>
                    <a:gd name="T15" fmla="*/ 20 h 160"/>
                    <a:gd name="T16" fmla="*/ 220 w 244"/>
                    <a:gd name="T17" fmla="*/ 20 h 160"/>
                    <a:gd name="T18" fmla="*/ 220 w 244"/>
                    <a:gd name="T19"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60">
                      <a:moveTo>
                        <a:pt x="0" y="0"/>
                      </a:moveTo>
                      <a:lnTo>
                        <a:pt x="0" y="160"/>
                      </a:lnTo>
                      <a:lnTo>
                        <a:pt x="244" y="160"/>
                      </a:lnTo>
                      <a:lnTo>
                        <a:pt x="244" y="0"/>
                      </a:lnTo>
                      <a:lnTo>
                        <a:pt x="0" y="0"/>
                      </a:lnTo>
                      <a:close/>
                      <a:moveTo>
                        <a:pt x="220" y="140"/>
                      </a:moveTo>
                      <a:lnTo>
                        <a:pt x="24" y="140"/>
                      </a:lnTo>
                      <a:lnTo>
                        <a:pt x="24" y="20"/>
                      </a:lnTo>
                      <a:lnTo>
                        <a:pt x="220" y="20"/>
                      </a:lnTo>
                      <a:lnTo>
                        <a:pt x="220" y="140"/>
                      </a:lnTo>
                      <a:close/>
                    </a:path>
                  </a:pathLst>
                </a:custGeom>
                <a:grp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sp>
          <p:nvSpPr>
            <p:cNvPr id="51" name="Freeform 6"/>
            <p:cNvSpPr>
              <a:spLocks noEditPoints="1"/>
            </p:cNvSpPr>
            <p:nvPr/>
          </p:nvSpPr>
          <p:spPr bwMode="auto">
            <a:xfrm rot="-1500000">
              <a:off x="3673553" y="2528165"/>
              <a:ext cx="342900" cy="293688"/>
            </a:xfrm>
            <a:custGeom>
              <a:avLst/>
              <a:gdLst>
                <a:gd name="T0" fmla="*/ 16 w 109"/>
                <a:gd name="T1" fmla="*/ 0 h 99"/>
                <a:gd name="T2" fmla="*/ 10 w 109"/>
                <a:gd name="T3" fmla="*/ 6 h 99"/>
                <a:gd name="T4" fmla="*/ 10 w 109"/>
                <a:gd name="T5" fmla="*/ 83 h 99"/>
                <a:gd name="T6" fmla="*/ 36 w 109"/>
                <a:gd name="T7" fmla="*/ 83 h 99"/>
                <a:gd name="T8" fmla="*/ 36 w 109"/>
                <a:gd name="T9" fmla="*/ 6 h 99"/>
                <a:gd name="T10" fmla="*/ 29 w 109"/>
                <a:gd name="T11" fmla="*/ 0 h 99"/>
                <a:gd name="T12" fmla="*/ 16 w 109"/>
                <a:gd name="T13" fmla="*/ 0 h 99"/>
                <a:gd name="T14" fmla="*/ 80 w 109"/>
                <a:gd name="T15" fmla="*/ 19 h 99"/>
                <a:gd name="T16" fmla="*/ 74 w 109"/>
                <a:gd name="T17" fmla="*/ 25 h 99"/>
                <a:gd name="T18" fmla="*/ 74 w 109"/>
                <a:gd name="T19" fmla="*/ 83 h 99"/>
                <a:gd name="T20" fmla="*/ 100 w 109"/>
                <a:gd name="T21" fmla="*/ 83 h 99"/>
                <a:gd name="T22" fmla="*/ 100 w 109"/>
                <a:gd name="T23" fmla="*/ 25 h 99"/>
                <a:gd name="T24" fmla="*/ 93 w 109"/>
                <a:gd name="T25" fmla="*/ 19 h 99"/>
                <a:gd name="T26" fmla="*/ 80 w 109"/>
                <a:gd name="T27" fmla="*/ 19 h 99"/>
                <a:gd name="T28" fmla="*/ 48 w 109"/>
                <a:gd name="T29" fmla="*/ 41 h 99"/>
                <a:gd name="T30" fmla="*/ 42 w 109"/>
                <a:gd name="T31" fmla="*/ 48 h 99"/>
                <a:gd name="T32" fmla="*/ 42 w 109"/>
                <a:gd name="T33" fmla="*/ 83 h 99"/>
                <a:gd name="T34" fmla="*/ 68 w 109"/>
                <a:gd name="T35" fmla="*/ 83 h 99"/>
                <a:gd name="T36" fmla="*/ 68 w 109"/>
                <a:gd name="T37" fmla="*/ 48 h 99"/>
                <a:gd name="T38" fmla="*/ 61 w 109"/>
                <a:gd name="T39" fmla="*/ 41 h 99"/>
                <a:gd name="T40" fmla="*/ 48 w 109"/>
                <a:gd name="T41" fmla="*/ 41 h 99"/>
                <a:gd name="T42" fmla="*/ 0 w 109"/>
                <a:gd name="T43" fmla="*/ 89 h 99"/>
                <a:gd name="T44" fmla="*/ 0 w 109"/>
                <a:gd name="T45" fmla="*/ 99 h 99"/>
                <a:gd name="T46" fmla="*/ 109 w 109"/>
                <a:gd name="T47" fmla="*/ 99 h 99"/>
                <a:gd name="T48" fmla="*/ 109 w 109"/>
                <a:gd name="T49" fmla="*/ 89 h 99"/>
                <a:gd name="T50" fmla="*/ 0 w 109"/>
                <a:gd name="T51"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99">
                  <a:moveTo>
                    <a:pt x="16" y="0"/>
                  </a:moveTo>
                  <a:cubicBezTo>
                    <a:pt x="13" y="0"/>
                    <a:pt x="10" y="2"/>
                    <a:pt x="10" y="6"/>
                  </a:cubicBezTo>
                  <a:cubicBezTo>
                    <a:pt x="10" y="83"/>
                    <a:pt x="10" y="83"/>
                    <a:pt x="10" y="83"/>
                  </a:cubicBezTo>
                  <a:cubicBezTo>
                    <a:pt x="36" y="83"/>
                    <a:pt x="36" y="83"/>
                    <a:pt x="36" y="83"/>
                  </a:cubicBezTo>
                  <a:cubicBezTo>
                    <a:pt x="36" y="6"/>
                    <a:pt x="36" y="6"/>
                    <a:pt x="36" y="6"/>
                  </a:cubicBezTo>
                  <a:cubicBezTo>
                    <a:pt x="36" y="2"/>
                    <a:pt x="33" y="0"/>
                    <a:pt x="29" y="0"/>
                  </a:cubicBezTo>
                  <a:cubicBezTo>
                    <a:pt x="16" y="0"/>
                    <a:pt x="16" y="0"/>
                    <a:pt x="16" y="0"/>
                  </a:cubicBezTo>
                  <a:close/>
                  <a:moveTo>
                    <a:pt x="80" y="19"/>
                  </a:moveTo>
                  <a:cubicBezTo>
                    <a:pt x="77" y="19"/>
                    <a:pt x="74" y="22"/>
                    <a:pt x="74" y="25"/>
                  </a:cubicBezTo>
                  <a:cubicBezTo>
                    <a:pt x="74" y="83"/>
                    <a:pt x="74" y="83"/>
                    <a:pt x="74" y="83"/>
                  </a:cubicBezTo>
                  <a:cubicBezTo>
                    <a:pt x="100" y="83"/>
                    <a:pt x="100" y="83"/>
                    <a:pt x="100" y="83"/>
                  </a:cubicBezTo>
                  <a:cubicBezTo>
                    <a:pt x="100" y="25"/>
                    <a:pt x="100" y="25"/>
                    <a:pt x="100" y="25"/>
                  </a:cubicBezTo>
                  <a:cubicBezTo>
                    <a:pt x="100" y="22"/>
                    <a:pt x="97" y="19"/>
                    <a:pt x="93" y="19"/>
                  </a:cubicBezTo>
                  <a:cubicBezTo>
                    <a:pt x="80" y="19"/>
                    <a:pt x="80" y="19"/>
                    <a:pt x="80" y="19"/>
                  </a:cubicBezTo>
                  <a:close/>
                  <a:moveTo>
                    <a:pt x="48" y="41"/>
                  </a:moveTo>
                  <a:cubicBezTo>
                    <a:pt x="45" y="41"/>
                    <a:pt x="42" y="44"/>
                    <a:pt x="42" y="48"/>
                  </a:cubicBezTo>
                  <a:cubicBezTo>
                    <a:pt x="42" y="83"/>
                    <a:pt x="42" y="83"/>
                    <a:pt x="42" y="83"/>
                  </a:cubicBezTo>
                  <a:cubicBezTo>
                    <a:pt x="68" y="83"/>
                    <a:pt x="68" y="83"/>
                    <a:pt x="68" y="83"/>
                  </a:cubicBezTo>
                  <a:cubicBezTo>
                    <a:pt x="68" y="48"/>
                    <a:pt x="68" y="48"/>
                    <a:pt x="68" y="48"/>
                  </a:cubicBezTo>
                  <a:cubicBezTo>
                    <a:pt x="68" y="44"/>
                    <a:pt x="65" y="41"/>
                    <a:pt x="61" y="41"/>
                  </a:cubicBezTo>
                  <a:cubicBezTo>
                    <a:pt x="48" y="41"/>
                    <a:pt x="48" y="41"/>
                    <a:pt x="48" y="41"/>
                  </a:cubicBezTo>
                  <a:close/>
                  <a:moveTo>
                    <a:pt x="0" y="89"/>
                  </a:moveTo>
                  <a:cubicBezTo>
                    <a:pt x="0" y="99"/>
                    <a:pt x="0" y="99"/>
                    <a:pt x="0" y="99"/>
                  </a:cubicBezTo>
                  <a:cubicBezTo>
                    <a:pt x="109" y="99"/>
                    <a:pt x="109" y="99"/>
                    <a:pt x="109" y="99"/>
                  </a:cubicBezTo>
                  <a:cubicBezTo>
                    <a:pt x="109" y="89"/>
                    <a:pt x="109" y="89"/>
                    <a:pt x="109" y="89"/>
                  </a:cubicBezTo>
                  <a:cubicBezTo>
                    <a:pt x="0" y="89"/>
                    <a:pt x="0" y="89"/>
                    <a:pt x="0" y="89"/>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2" name="组合 16"/>
            <p:cNvGrpSpPr/>
            <p:nvPr/>
          </p:nvGrpSpPr>
          <p:grpSpPr bwMode="auto">
            <a:xfrm>
              <a:off x="4478658" y="4430938"/>
              <a:ext cx="344488" cy="296862"/>
              <a:chOff x="3193936" y="3489324"/>
              <a:chExt cx="522287" cy="450851"/>
            </a:xfrm>
          </p:grpSpPr>
          <p:sp>
            <p:nvSpPr>
              <p:cNvPr id="54" name="AutoShape 40"/>
              <p:cNvSpPr>
                <a:spLocks noChangeAspect="1" noChangeArrowheads="1" noTextEdit="1"/>
              </p:cNvSpPr>
              <p:nvPr/>
            </p:nvSpPr>
            <p:spPr bwMode="auto">
              <a:xfrm>
                <a:off x="3193936" y="3495674"/>
                <a:ext cx="522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Freeform 42"/>
              <p:cNvSpPr>
                <a:spLocks noEditPoints="1"/>
              </p:cNvSpPr>
              <p:nvPr/>
            </p:nvSpPr>
            <p:spPr bwMode="auto">
              <a:xfrm>
                <a:off x="3369637" y="3592995"/>
                <a:ext cx="346586" cy="347180"/>
              </a:xfrm>
              <a:custGeom>
                <a:avLst/>
                <a:gdLst>
                  <a:gd name="T0" fmla="*/ 6 w 58"/>
                  <a:gd name="T1" fmla="*/ 14 h 58"/>
                  <a:gd name="T2" fmla="*/ 7 w 58"/>
                  <a:gd name="T3" fmla="*/ 19 h 58"/>
                  <a:gd name="T4" fmla="*/ 4 w 58"/>
                  <a:gd name="T5" fmla="*/ 19 h 58"/>
                  <a:gd name="T6" fmla="*/ 0 w 58"/>
                  <a:gd name="T7" fmla="*/ 23 h 58"/>
                  <a:gd name="T8" fmla="*/ 2 w 58"/>
                  <a:gd name="T9" fmla="*/ 27 h 58"/>
                  <a:gd name="T10" fmla="*/ 5 w 58"/>
                  <a:gd name="T11" fmla="*/ 31 h 58"/>
                  <a:gd name="T12" fmla="*/ 2 w 58"/>
                  <a:gd name="T13" fmla="*/ 33 h 58"/>
                  <a:gd name="T14" fmla="*/ 1 w 58"/>
                  <a:gd name="T15" fmla="*/ 38 h 58"/>
                  <a:gd name="T16" fmla="*/ 5 w 58"/>
                  <a:gd name="T17" fmla="*/ 41 h 58"/>
                  <a:gd name="T18" fmla="*/ 8 w 58"/>
                  <a:gd name="T19" fmla="*/ 41 h 58"/>
                  <a:gd name="T20" fmla="*/ 8 w 58"/>
                  <a:gd name="T21" fmla="*/ 46 h 58"/>
                  <a:gd name="T22" fmla="*/ 9 w 58"/>
                  <a:gd name="T23" fmla="*/ 50 h 58"/>
                  <a:gd name="T24" fmla="*/ 14 w 58"/>
                  <a:gd name="T25" fmla="*/ 51 h 58"/>
                  <a:gd name="T26" fmla="*/ 18 w 58"/>
                  <a:gd name="T27" fmla="*/ 50 h 58"/>
                  <a:gd name="T28" fmla="*/ 19 w 58"/>
                  <a:gd name="T29" fmla="*/ 54 h 58"/>
                  <a:gd name="T30" fmla="*/ 22 w 58"/>
                  <a:gd name="T31" fmla="*/ 57 h 58"/>
                  <a:gd name="T32" fmla="*/ 27 w 58"/>
                  <a:gd name="T33" fmla="*/ 55 h 58"/>
                  <a:gd name="T34" fmla="*/ 31 w 58"/>
                  <a:gd name="T35" fmla="*/ 53 h 58"/>
                  <a:gd name="T36" fmla="*/ 33 w 58"/>
                  <a:gd name="T37" fmla="*/ 55 h 58"/>
                  <a:gd name="T38" fmla="*/ 38 w 58"/>
                  <a:gd name="T39" fmla="*/ 57 h 58"/>
                  <a:gd name="T40" fmla="*/ 40 w 58"/>
                  <a:gd name="T41" fmla="*/ 53 h 58"/>
                  <a:gd name="T42" fmla="*/ 42 w 58"/>
                  <a:gd name="T43" fmla="*/ 48 h 58"/>
                  <a:gd name="T44" fmla="*/ 46 w 58"/>
                  <a:gd name="T45" fmla="*/ 49 h 58"/>
                  <a:gd name="T46" fmla="*/ 50 w 58"/>
                  <a:gd name="T47" fmla="*/ 48 h 58"/>
                  <a:gd name="T48" fmla="*/ 51 w 58"/>
                  <a:gd name="T49" fmla="*/ 44 h 58"/>
                  <a:gd name="T50" fmla="*/ 50 w 58"/>
                  <a:gd name="T51" fmla="*/ 39 h 58"/>
                  <a:gd name="T52" fmla="*/ 54 w 58"/>
                  <a:gd name="T53" fmla="*/ 38 h 58"/>
                  <a:gd name="T54" fmla="*/ 57 w 58"/>
                  <a:gd name="T55" fmla="*/ 35 h 58"/>
                  <a:gd name="T56" fmla="*/ 55 w 58"/>
                  <a:gd name="T57" fmla="*/ 31 h 58"/>
                  <a:gd name="T58" fmla="*/ 52 w 58"/>
                  <a:gd name="T59" fmla="*/ 27 h 58"/>
                  <a:gd name="T60" fmla="*/ 55 w 58"/>
                  <a:gd name="T61" fmla="*/ 24 h 58"/>
                  <a:gd name="T62" fmla="*/ 56 w 58"/>
                  <a:gd name="T63" fmla="*/ 20 h 58"/>
                  <a:gd name="T64" fmla="*/ 53 w 58"/>
                  <a:gd name="T65" fmla="*/ 17 h 58"/>
                  <a:gd name="T66" fmla="*/ 48 w 58"/>
                  <a:gd name="T67" fmla="*/ 15 h 58"/>
                  <a:gd name="T68" fmla="*/ 49 w 58"/>
                  <a:gd name="T69" fmla="*/ 12 h 58"/>
                  <a:gd name="T70" fmla="*/ 48 w 58"/>
                  <a:gd name="T71" fmla="*/ 7 h 58"/>
                  <a:gd name="T72" fmla="*/ 44 w 58"/>
                  <a:gd name="T73" fmla="*/ 7 h 58"/>
                  <a:gd name="T74" fmla="*/ 39 w 58"/>
                  <a:gd name="T75" fmla="*/ 7 h 58"/>
                  <a:gd name="T76" fmla="*/ 38 w 58"/>
                  <a:gd name="T77" fmla="*/ 4 h 58"/>
                  <a:gd name="T78" fmla="*/ 35 w 58"/>
                  <a:gd name="T79" fmla="*/ 0 h 58"/>
                  <a:gd name="T80" fmla="*/ 30 w 58"/>
                  <a:gd name="T81" fmla="*/ 2 h 58"/>
                  <a:gd name="T82" fmla="*/ 27 w 58"/>
                  <a:gd name="T83" fmla="*/ 5 h 58"/>
                  <a:gd name="T84" fmla="*/ 24 w 58"/>
                  <a:gd name="T85" fmla="*/ 2 h 58"/>
                  <a:gd name="T86" fmla="*/ 20 w 58"/>
                  <a:gd name="T87" fmla="*/ 1 h 58"/>
                  <a:gd name="T88" fmla="*/ 17 w 58"/>
                  <a:gd name="T89" fmla="*/ 5 h 58"/>
                  <a:gd name="T90" fmla="*/ 15 w 58"/>
                  <a:gd name="T91" fmla="*/ 9 h 58"/>
                  <a:gd name="T92" fmla="*/ 12 w 58"/>
                  <a:gd name="T93" fmla="*/ 8 h 58"/>
                  <a:gd name="T94" fmla="*/ 7 w 58"/>
                  <a:gd name="T95" fmla="*/ 9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19"/>
                      <a:pt x="5" y="20"/>
                      <a:pt x="4" y="19"/>
                    </a:cubicBezTo>
                    <a:cubicBezTo>
                      <a:pt x="2" y="19"/>
                      <a:pt x="0" y="21"/>
                      <a:pt x="0" y="23"/>
                    </a:cubicBezTo>
                    <a:cubicBezTo>
                      <a:pt x="0" y="25"/>
                      <a:pt x="0" y="27"/>
                      <a:pt x="2" y="27"/>
                    </a:cubicBezTo>
                    <a:cubicBezTo>
                      <a:pt x="3" y="27"/>
                      <a:pt x="5" y="30"/>
                      <a:pt x="5" y="31"/>
                    </a:cubicBezTo>
                    <a:cubicBezTo>
                      <a:pt x="5" y="32"/>
                      <a:pt x="4" y="33"/>
                      <a:pt x="2" y="33"/>
                    </a:cubicBezTo>
                    <a:cubicBezTo>
                      <a:pt x="1" y="34"/>
                      <a:pt x="0" y="36"/>
                      <a:pt x="1" y="38"/>
                    </a:cubicBezTo>
                    <a:cubicBezTo>
                      <a:pt x="1" y="40"/>
                      <a:pt x="3" y="41"/>
                      <a:pt x="5" y="41"/>
                    </a:cubicBezTo>
                    <a:cubicBezTo>
                      <a:pt x="6" y="40"/>
                      <a:pt x="8" y="40"/>
                      <a:pt x="8" y="41"/>
                    </a:cubicBezTo>
                    <a:cubicBezTo>
                      <a:pt x="9" y="42"/>
                      <a:pt x="9" y="45"/>
                      <a:pt x="8" y="46"/>
                    </a:cubicBezTo>
                    <a:cubicBezTo>
                      <a:pt x="7" y="47"/>
                      <a:pt x="7" y="49"/>
                      <a:pt x="9" y="50"/>
                    </a:cubicBezTo>
                    <a:cubicBezTo>
                      <a:pt x="11" y="52"/>
                      <a:pt x="13" y="52"/>
                      <a:pt x="14" y="51"/>
                    </a:cubicBezTo>
                    <a:cubicBezTo>
                      <a:pt x="15" y="50"/>
                      <a:pt x="18" y="50"/>
                      <a:pt x="18" y="50"/>
                    </a:cubicBezTo>
                    <a:cubicBezTo>
                      <a:pt x="19" y="51"/>
                      <a:pt x="20" y="52"/>
                      <a:pt x="19" y="54"/>
                    </a:cubicBezTo>
                    <a:cubicBezTo>
                      <a:pt x="19" y="55"/>
                      <a:pt x="20" y="57"/>
                      <a:pt x="22" y="57"/>
                    </a:cubicBezTo>
                    <a:cubicBezTo>
                      <a:pt x="25" y="58"/>
                      <a:pt x="26" y="57"/>
                      <a:pt x="27" y="55"/>
                    </a:cubicBezTo>
                    <a:cubicBezTo>
                      <a:pt x="27" y="54"/>
                      <a:pt x="30" y="53"/>
                      <a:pt x="31" y="53"/>
                    </a:cubicBezTo>
                    <a:cubicBezTo>
                      <a:pt x="31" y="53"/>
                      <a:pt x="33" y="54"/>
                      <a:pt x="33" y="55"/>
                    </a:cubicBezTo>
                    <a:cubicBezTo>
                      <a:pt x="34" y="57"/>
                      <a:pt x="36" y="57"/>
                      <a:pt x="38" y="57"/>
                    </a:cubicBezTo>
                    <a:cubicBezTo>
                      <a:pt x="40" y="56"/>
                      <a:pt x="41" y="54"/>
                      <a:pt x="40" y="53"/>
                    </a:cubicBezTo>
                    <a:cubicBezTo>
                      <a:pt x="40" y="51"/>
                      <a:pt x="42" y="49"/>
                      <a:pt x="42" y="48"/>
                    </a:cubicBezTo>
                    <a:cubicBezTo>
                      <a:pt x="43" y="48"/>
                      <a:pt x="44" y="48"/>
                      <a:pt x="46" y="49"/>
                    </a:cubicBezTo>
                    <a:cubicBezTo>
                      <a:pt x="47" y="50"/>
                      <a:pt x="49" y="50"/>
                      <a:pt x="50" y="48"/>
                    </a:cubicBezTo>
                    <a:cubicBezTo>
                      <a:pt x="52" y="47"/>
                      <a:pt x="52" y="45"/>
                      <a:pt x="51" y="44"/>
                    </a:cubicBezTo>
                    <a:cubicBezTo>
                      <a:pt x="50" y="43"/>
                      <a:pt x="50" y="40"/>
                      <a:pt x="50" y="39"/>
                    </a:cubicBezTo>
                    <a:cubicBezTo>
                      <a:pt x="51" y="38"/>
                      <a:pt x="52" y="38"/>
                      <a:pt x="54" y="38"/>
                    </a:cubicBezTo>
                    <a:cubicBezTo>
                      <a:pt x="55" y="38"/>
                      <a:pt x="57" y="37"/>
                      <a:pt x="57" y="35"/>
                    </a:cubicBezTo>
                    <a:cubicBezTo>
                      <a:pt x="58" y="33"/>
                      <a:pt x="57" y="31"/>
                      <a:pt x="55" y="31"/>
                    </a:cubicBezTo>
                    <a:cubicBezTo>
                      <a:pt x="54" y="30"/>
                      <a:pt x="53" y="28"/>
                      <a:pt x="52" y="27"/>
                    </a:cubicBezTo>
                    <a:cubicBezTo>
                      <a:pt x="52" y="26"/>
                      <a:pt x="54" y="25"/>
                      <a:pt x="55" y="24"/>
                    </a:cubicBezTo>
                    <a:cubicBezTo>
                      <a:pt x="56" y="24"/>
                      <a:pt x="57" y="22"/>
                      <a:pt x="56" y="20"/>
                    </a:cubicBezTo>
                    <a:cubicBezTo>
                      <a:pt x="56" y="18"/>
                      <a:pt x="54" y="17"/>
                      <a:pt x="53" y="17"/>
                    </a:cubicBezTo>
                    <a:cubicBezTo>
                      <a:pt x="51" y="17"/>
                      <a:pt x="49" y="16"/>
                      <a:pt x="48" y="15"/>
                    </a:cubicBezTo>
                    <a:cubicBezTo>
                      <a:pt x="48" y="14"/>
                      <a:pt x="48" y="13"/>
                      <a:pt x="49" y="12"/>
                    </a:cubicBezTo>
                    <a:cubicBezTo>
                      <a:pt x="50" y="11"/>
                      <a:pt x="50" y="8"/>
                      <a:pt x="48" y="7"/>
                    </a:cubicBezTo>
                    <a:cubicBezTo>
                      <a:pt x="47" y="6"/>
                      <a:pt x="45" y="5"/>
                      <a:pt x="44" y="7"/>
                    </a:cubicBezTo>
                    <a:cubicBezTo>
                      <a:pt x="42" y="8"/>
                      <a:pt x="40" y="7"/>
                      <a:pt x="39" y="7"/>
                    </a:cubicBezTo>
                    <a:cubicBezTo>
                      <a:pt x="38" y="7"/>
                      <a:pt x="38" y="5"/>
                      <a:pt x="38" y="4"/>
                    </a:cubicBezTo>
                    <a:cubicBezTo>
                      <a:pt x="38" y="2"/>
                      <a:pt x="37" y="1"/>
                      <a:pt x="35" y="0"/>
                    </a:cubicBezTo>
                    <a:cubicBezTo>
                      <a:pt x="33" y="0"/>
                      <a:pt x="31" y="1"/>
                      <a:pt x="30" y="2"/>
                    </a:cubicBezTo>
                    <a:cubicBezTo>
                      <a:pt x="30" y="4"/>
                      <a:pt x="28" y="5"/>
                      <a:pt x="27" y="5"/>
                    </a:cubicBezTo>
                    <a:cubicBezTo>
                      <a:pt x="26" y="5"/>
                      <a:pt x="25" y="4"/>
                      <a:pt x="24" y="2"/>
                    </a:cubicBezTo>
                    <a:cubicBezTo>
                      <a:pt x="24" y="1"/>
                      <a:pt x="22" y="0"/>
                      <a:pt x="20" y="1"/>
                    </a:cubicBezTo>
                    <a:cubicBezTo>
                      <a:pt x="18" y="2"/>
                      <a:pt x="16" y="3"/>
                      <a:pt x="17" y="5"/>
                    </a:cubicBezTo>
                    <a:cubicBezTo>
                      <a:pt x="17" y="6"/>
                      <a:pt x="16" y="9"/>
                      <a:pt x="15" y="9"/>
                    </a:cubicBezTo>
                    <a:cubicBezTo>
                      <a:pt x="14" y="10"/>
                      <a:pt x="13" y="9"/>
                      <a:pt x="12" y="8"/>
                    </a:cubicBezTo>
                    <a:cubicBezTo>
                      <a:pt x="10" y="7"/>
                      <a:pt x="8" y="8"/>
                      <a:pt x="7" y="9"/>
                    </a:cubicBezTo>
                    <a:cubicBezTo>
                      <a:pt x="6" y="11"/>
                      <a:pt x="5" y="13"/>
                      <a:pt x="6" y="14"/>
                    </a:cubicBezTo>
                    <a:close/>
                    <a:moveTo>
                      <a:pt x="23" y="13"/>
                    </a:moveTo>
                    <a:cubicBezTo>
                      <a:pt x="32" y="10"/>
                      <a:pt x="42" y="15"/>
                      <a:pt x="45" y="24"/>
                    </a:cubicBezTo>
                    <a:cubicBezTo>
                      <a:pt x="47" y="32"/>
                      <a:pt x="43" y="42"/>
                      <a:pt x="34" y="45"/>
                    </a:cubicBezTo>
                    <a:cubicBezTo>
                      <a:pt x="25" y="48"/>
                      <a:pt x="15" y="43"/>
                      <a:pt x="13" y="34"/>
                    </a:cubicBezTo>
                    <a:cubicBezTo>
                      <a:pt x="10" y="25"/>
                      <a:pt x="15" y="16"/>
                      <a:pt x="23" y="13"/>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Freeform 43"/>
              <p:cNvSpPr>
                <a:spLocks noEditPoints="1"/>
              </p:cNvSpPr>
              <p:nvPr/>
            </p:nvSpPr>
            <p:spPr bwMode="auto">
              <a:xfrm>
                <a:off x="3201157" y="3489324"/>
                <a:ext cx="221430" cy="221809"/>
              </a:xfrm>
              <a:custGeom>
                <a:avLst/>
                <a:gdLst>
                  <a:gd name="T0" fmla="*/ 4 w 37"/>
                  <a:gd name="T1" fmla="*/ 9 h 37"/>
                  <a:gd name="T2" fmla="*/ 5 w 37"/>
                  <a:gd name="T3" fmla="*/ 12 h 37"/>
                  <a:gd name="T4" fmla="*/ 2 w 37"/>
                  <a:gd name="T5" fmla="*/ 13 h 37"/>
                  <a:gd name="T6" fmla="*/ 0 w 37"/>
                  <a:gd name="T7" fmla="*/ 15 h 37"/>
                  <a:gd name="T8" fmla="*/ 1 w 37"/>
                  <a:gd name="T9" fmla="*/ 18 h 37"/>
                  <a:gd name="T10" fmla="*/ 3 w 37"/>
                  <a:gd name="T11" fmla="*/ 20 h 37"/>
                  <a:gd name="T12" fmla="*/ 2 w 37"/>
                  <a:gd name="T13" fmla="*/ 22 h 37"/>
                  <a:gd name="T14" fmla="*/ 1 w 37"/>
                  <a:gd name="T15" fmla="*/ 24 h 37"/>
                  <a:gd name="T16" fmla="*/ 3 w 37"/>
                  <a:gd name="T17" fmla="*/ 26 h 37"/>
                  <a:gd name="T18" fmla="*/ 5 w 37"/>
                  <a:gd name="T19" fmla="*/ 27 h 37"/>
                  <a:gd name="T20" fmla="*/ 5 w 37"/>
                  <a:gd name="T21" fmla="*/ 30 h 37"/>
                  <a:gd name="T22" fmla="*/ 6 w 37"/>
                  <a:gd name="T23" fmla="*/ 33 h 37"/>
                  <a:gd name="T24" fmla="*/ 9 w 37"/>
                  <a:gd name="T25" fmla="*/ 33 h 37"/>
                  <a:gd name="T26" fmla="*/ 12 w 37"/>
                  <a:gd name="T27" fmla="*/ 33 h 37"/>
                  <a:gd name="T28" fmla="*/ 12 w 37"/>
                  <a:gd name="T29" fmla="*/ 35 h 37"/>
                  <a:gd name="T30" fmla="*/ 15 w 37"/>
                  <a:gd name="T31" fmla="*/ 37 h 37"/>
                  <a:gd name="T32" fmla="*/ 17 w 37"/>
                  <a:gd name="T33" fmla="*/ 36 h 37"/>
                  <a:gd name="T34" fmla="*/ 20 w 37"/>
                  <a:gd name="T35" fmla="*/ 34 h 37"/>
                  <a:gd name="T36" fmla="*/ 21 w 37"/>
                  <a:gd name="T37" fmla="*/ 36 h 37"/>
                  <a:gd name="T38" fmla="*/ 24 w 37"/>
                  <a:gd name="T39" fmla="*/ 37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5 h 37"/>
                  <a:gd name="T54" fmla="*/ 37 w 37"/>
                  <a:gd name="T55" fmla="*/ 23 h 37"/>
                  <a:gd name="T56" fmla="*/ 36 w 37"/>
                  <a:gd name="T57" fmla="*/ 20 h 37"/>
                  <a:gd name="T58" fmla="*/ 34 w 37"/>
                  <a:gd name="T59" fmla="*/ 17 h 37"/>
                  <a:gd name="T60" fmla="*/ 35 w 37"/>
                  <a:gd name="T61" fmla="*/ 16 h 37"/>
                  <a:gd name="T62" fmla="*/ 36 w 37"/>
                  <a:gd name="T63" fmla="*/ 13 h 37"/>
                  <a:gd name="T64" fmla="*/ 34 w 37"/>
                  <a:gd name="T65" fmla="*/ 11 h 37"/>
                  <a:gd name="T66" fmla="*/ 31 w 37"/>
                  <a:gd name="T67" fmla="*/ 10 h 37"/>
                  <a:gd name="T68" fmla="*/ 32 w 37"/>
                  <a:gd name="T69" fmla="*/ 8 h 37"/>
                  <a:gd name="T70" fmla="*/ 31 w 37"/>
                  <a:gd name="T71" fmla="*/ 5 h 37"/>
                  <a:gd name="T72" fmla="*/ 28 w 37"/>
                  <a:gd name="T73" fmla="*/ 4 h 37"/>
                  <a:gd name="T74" fmla="*/ 25 w 37"/>
                  <a:gd name="T75" fmla="*/ 5 h 37"/>
                  <a:gd name="T76" fmla="*/ 25 w 37"/>
                  <a:gd name="T77" fmla="*/ 3 h 37"/>
                  <a:gd name="T78" fmla="*/ 22 w 37"/>
                  <a:gd name="T79" fmla="*/ 0 h 37"/>
                  <a:gd name="T80" fmla="*/ 20 w 37"/>
                  <a:gd name="T81" fmla="*/ 2 h 37"/>
                  <a:gd name="T82" fmla="*/ 17 w 37"/>
                  <a:gd name="T83" fmla="*/ 3 h 37"/>
                  <a:gd name="T84" fmla="*/ 16 w 37"/>
                  <a:gd name="T85" fmla="*/ 2 h 37"/>
                  <a:gd name="T86" fmla="*/ 13 w 37"/>
                  <a:gd name="T87" fmla="*/ 1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10"/>
                      <a:pt x="5" y="12"/>
                      <a:pt x="5" y="12"/>
                    </a:cubicBezTo>
                    <a:cubicBezTo>
                      <a:pt x="4" y="13"/>
                      <a:pt x="3" y="13"/>
                      <a:pt x="2" y="13"/>
                    </a:cubicBezTo>
                    <a:cubicBezTo>
                      <a:pt x="1" y="12"/>
                      <a:pt x="0" y="13"/>
                      <a:pt x="0" y="15"/>
                    </a:cubicBezTo>
                    <a:cubicBezTo>
                      <a:pt x="0" y="16"/>
                      <a:pt x="0" y="17"/>
                      <a:pt x="1" y="18"/>
                    </a:cubicBezTo>
                    <a:cubicBezTo>
                      <a:pt x="2" y="18"/>
                      <a:pt x="3" y="19"/>
                      <a:pt x="3" y="20"/>
                    </a:cubicBezTo>
                    <a:cubicBezTo>
                      <a:pt x="3" y="21"/>
                      <a:pt x="2" y="21"/>
                      <a:pt x="2" y="22"/>
                    </a:cubicBezTo>
                    <a:cubicBezTo>
                      <a:pt x="1" y="22"/>
                      <a:pt x="0" y="23"/>
                      <a:pt x="1" y="24"/>
                    </a:cubicBezTo>
                    <a:cubicBezTo>
                      <a:pt x="1" y="26"/>
                      <a:pt x="2" y="27"/>
                      <a:pt x="3" y="26"/>
                    </a:cubicBezTo>
                    <a:cubicBezTo>
                      <a:pt x="4" y="26"/>
                      <a:pt x="5" y="26"/>
                      <a:pt x="5" y="27"/>
                    </a:cubicBezTo>
                    <a:cubicBezTo>
                      <a:pt x="6" y="27"/>
                      <a:pt x="6" y="29"/>
                      <a:pt x="5" y="30"/>
                    </a:cubicBezTo>
                    <a:cubicBezTo>
                      <a:pt x="5" y="30"/>
                      <a:pt x="5" y="32"/>
                      <a:pt x="6" y="33"/>
                    </a:cubicBezTo>
                    <a:cubicBezTo>
                      <a:pt x="7" y="34"/>
                      <a:pt x="8" y="34"/>
                      <a:pt x="9" y="33"/>
                    </a:cubicBezTo>
                    <a:cubicBezTo>
                      <a:pt x="10" y="32"/>
                      <a:pt x="11" y="32"/>
                      <a:pt x="12" y="33"/>
                    </a:cubicBezTo>
                    <a:cubicBezTo>
                      <a:pt x="12" y="33"/>
                      <a:pt x="13" y="34"/>
                      <a:pt x="12" y="35"/>
                    </a:cubicBezTo>
                    <a:cubicBezTo>
                      <a:pt x="12" y="36"/>
                      <a:pt x="13" y="37"/>
                      <a:pt x="15" y="37"/>
                    </a:cubicBezTo>
                    <a:cubicBezTo>
                      <a:pt x="16" y="37"/>
                      <a:pt x="17" y="37"/>
                      <a:pt x="17" y="36"/>
                    </a:cubicBezTo>
                    <a:cubicBezTo>
                      <a:pt x="18" y="35"/>
                      <a:pt x="19" y="34"/>
                      <a:pt x="20" y="34"/>
                    </a:cubicBezTo>
                    <a:cubicBezTo>
                      <a:pt x="20" y="34"/>
                      <a:pt x="21" y="35"/>
                      <a:pt x="21" y="36"/>
                    </a:cubicBezTo>
                    <a:cubicBezTo>
                      <a:pt x="22" y="37"/>
                      <a:pt x="23" y="37"/>
                      <a:pt x="24" y="37"/>
                    </a:cubicBezTo>
                    <a:cubicBezTo>
                      <a:pt x="26" y="36"/>
                      <a:pt x="26" y="35"/>
                      <a:pt x="26" y="34"/>
                    </a:cubicBezTo>
                    <a:cubicBezTo>
                      <a:pt x="26" y="33"/>
                      <a:pt x="27" y="32"/>
                      <a:pt x="27" y="31"/>
                    </a:cubicBezTo>
                    <a:cubicBezTo>
                      <a:pt x="28" y="31"/>
                      <a:pt x="29" y="31"/>
                      <a:pt x="29" y="32"/>
                    </a:cubicBezTo>
                    <a:cubicBezTo>
                      <a:pt x="30" y="33"/>
                      <a:pt x="32" y="32"/>
                      <a:pt x="32" y="31"/>
                    </a:cubicBezTo>
                    <a:cubicBezTo>
                      <a:pt x="33" y="30"/>
                      <a:pt x="34" y="29"/>
                      <a:pt x="33" y="28"/>
                    </a:cubicBezTo>
                    <a:cubicBezTo>
                      <a:pt x="32" y="28"/>
                      <a:pt x="32" y="26"/>
                      <a:pt x="32" y="25"/>
                    </a:cubicBezTo>
                    <a:cubicBezTo>
                      <a:pt x="33" y="25"/>
                      <a:pt x="34" y="24"/>
                      <a:pt x="35" y="25"/>
                    </a:cubicBezTo>
                    <a:cubicBezTo>
                      <a:pt x="36" y="25"/>
                      <a:pt x="37" y="24"/>
                      <a:pt x="37" y="23"/>
                    </a:cubicBezTo>
                    <a:cubicBezTo>
                      <a:pt x="37" y="21"/>
                      <a:pt x="37" y="20"/>
                      <a:pt x="36" y="20"/>
                    </a:cubicBezTo>
                    <a:cubicBezTo>
                      <a:pt x="35" y="20"/>
                      <a:pt x="34" y="18"/>
                      <a:pt x="34" y="17"/>
                    </a:cubicBezTo>
                    <a:cubicBezTo>
                      <a:pt x="34" y="17"/>
                      <a:pt x="35" y="16"/>
                      <a:pt x="35" y="16"/>
                    </a:cubicBezTo>
                    <a:cubicBezTo>
                      <a:pt x="36" y="16"/>
                      <a:pt x="37" y="14"/>
                      <a:pt x="36" y="13"/>
                    </a:cubicBezTo>
                    <a:cubicBezTo>
                      <a:pt x="36" y="12"/>
                      <a:pt x="35" y="11"/>
                      <a:pt x="34" y="11"/>
                    </a:cubicBezTo>
                    <a:cubicBezTo>
                      <a:pt x="33" y="11"/>
                      <a:pt x="31" y="10"/>
                      <a:pt x="31" y="10"/>
                    </a:cubicBezTo>
                    <a:cubicBezTo>
                      <a:pt x="31" y="9"/>
                      <a:pt x="31" y="8"/>
                      <a:pt x="32" y="8"/>
                    </a:cubicBezTo>
                    <a:cubicBezTo>
                      <a:pt x="32" y="7"/>
                      <a:pt x="32" y="6"/>
                      <a:pt x="31" y="5"/>
                    </a:cubicBezTo>
                    <a:cubicBezTo>
                      <a:pt x="30" y="4"/>
                      <a:pt x="29" y="4"/>
                      <a:pt x="28" y="4"/>
                    </a:cubicBezTo>
                    <a:cubicBezTo>
                      <a:pt x="27" y="5"/>
                      <a:pt x="26" y="5"/>
                      <a:pt x="25" y="5"/>
                    </a:cubicBezTo>
                    <a:cubicBezTo>
                      <a:pt x="25" y="5"/>
                      <a:pt x="24" y="4"/>
                      <a:pt x="25" y="3"/>
                    </a:cubicBezTo>
                    <a:cubicBezTo>
                      <a:pt x="25" y="2"/>
                      <a:pt x="24" y="1"/>
                      <a:pt x="22" y="0"/>
                    </a:cubicBezTo>
                    <a:cubicBezTo>
                      <a:pt x="21" y="0"/>
                      <a:pt x="20" y="1"/>
                      <a:pt x="20" y="2"/>
                    </a:cubicBezTo>
                    <a:cubicBezTo>
                      <a:pt x="19" y="3"/>
                      <a:pt x="18" y="3"/>
                      <a:pt x="17" y="3"/>
                    </a:cubicBezTo>
                    <a:cubicBezTo>
                      <a:pt x="17" y="3"/>
                      <a:pt x="16" y="3"/>
                      <a:pt x="16" y="2"/>
                    </a:cubicBezTo>
                    <a:cubicBezTo>
                      <a:pt x="15" y="1"/>
                      <a:pt x="14" y="0"/>
                      <a:pt x="13" y="1"/>
                    </a:cubicBezTo>
                    <a:cubicBezTo>
                      <a:pt x="11" y="1"/>
                      <a:pt x="11" y="2"/>
                      <a:pt x="11" y="3"/>
                    </a:cubicBezTo>
                    <a:cubicBezTo>
                      <a:pt x="11" y="4"/>
                      <a:pt x="10" y="6"/>
                      <a:pt x="10" y="6"/>
                    </a:cubicBezTo>
                    <a:cubicBezTo>
                      <a:pt x="9" y="6"/>
                      <a:pt x="8" y="6"/>
                      <a:pt x="8" y="5"/>
                    </a:cubicBezTo>
                    <a:cubicBezTo>
                      <a:pt x="7" y="5"/>
                      <a:pt x="5" y="5"/>
                      <a:pt x="5" y="6"/>
                    </a:cubicBezTo>
                    <a:cubicBezTo>
                      <a:pt x="4" y="7"/>
                      <a:pt x="3" y="8"/>
                      <a:pt x="4" y="9"/>
                    </a:cubicBezTo>
                    <a:close/>
                    <a:moveTo>
                      <a:pt x="15" y="8"/>
                    </a:moveTo>
                    <a:cubicBezTo>
                      <a:pt x="21" y="7"/>
                      <a:pt x="27" y="10"/>
                      <a:pt x="29" y="15"/>
                    </a:cubicBezTo>
                    <a:cubicBezTo>
                      <a:pt x="31" y="21"/>
                      <a:pt x="27" y="27"/>
                      <a:pt x="22" y="29"/>
                    </a:cubicBezTo>
                    <a:cubicBezTo>
                      <a:pt x="16" y="31"/>
                      <a:pt x="10" y="28"/>
                      <a:pt x="8" y="22"/>
                    </a:cubicBezTo>
                    <a:cubicBezTo>
                      <a:pt x="6" y="16"/>
                      <a:pt x="10" y="10"/>
                      <a:pt x="15" y="8"/>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7" name="Freeform 44"/>
              <p:cNvSpPr>
                <a:spLocks noEditPoints="1"/>
              </p:cNvSpPr>
              <p:nvPr/>
            </p:nvSpPr>
            <p:spPr bwMode="auto">
              <a:xfrm>
                <a:off x="3201157" y="3711133"/>
                <a:ext cx="173293" cy="176000"/>
              </a:xfrm>
              <a:custGeom>
                <a:avLst/>
                <a:gdLst>
                  <a:gd name="T0" fmla="*/ 3 w 29"/>
                  <a:gd name="T1" fmla="*/ 7 h 29"/>
                  <a:gd name="T2" fmla="*/ 4 w 29"/>
                  <a:gd name="T3" fmla="*/ 10 h 29"/>
                  <a:gd name="T4" fmla="*/ 2 w 29"/>
                  <a:gd name="T5" fmla="*/ 10 h 29"/>
                  <a:gd name="T6" fmla="*/ 0 w 29"/>
                  <a:gd name="T7" fmla="*/ 12 h 29"/>
                  <a:gd name="T8" fmla="*/ 1 w 29"/>
                  <a:gd name="T9" fmla="*/ 14 h 29"/>
                  <a:gd name="T10" fmla="*/ 3 w 29"/>
                  <a:gd name="T11" fmla="*/ 16 h 29"/>
                  <a:gd name="T12" fmla="*/ 1 w 29"/>
                  <a:gd name="T13" fmla="*/ 17 h 29"/>
                  <a:gd name="T14" fmla="*/ 1 w 29"/>
                  <a:gd name="T15" fmla="*/ 19 h 29"/>
                  <a:gd name="T16" fmla="*/ 3 w 29"/>
                  <a:gd name="T17" fmla="*/ 20 h 29"/>
                  <a:gd name="T18" fmla="*/ 4 w 29"/>
                  <a:gd name="T19" fmla="*/ 21 h 29"/>
                  <a:gd name="T20" fmla="*/ 4 w 29"/>
                  <a:gd name="T21" fmla="*/ 23 h 29"/>
                  <a:gd name="T22" fmla="*/ 5 w 29"/>
                  <a:gd name="T23" fmla="*/ 25 h 29"/>
                  <a:gd name="T24" fmla="*/ 7 w 29"/>
                  <a:gd name="T25" fmla="*/ 26 h 29"/>
                  <a:gd name="T26" fmla="*/ 9 w 29"/>
                  <a:gd name="T27" fmla="*/ 25 h 29"/>
                  <a:gd name="T28" fmla="*/ 10 w 29"/>
                  <a:gd name="T29" fmla="*/ 27 h 29"/>
                  <a:gd name="T30" fmla="*/ 11 w 29"/>
                  <a:gd name="T31" fmla="*/ 29 h 29"/>
                  <a:gd name="T32" fmla="*/ 13 w 29"/>
                  <a:gd name="T33" fmla="*/ 28 h 29"/>
                  <a:gd name="T34" fmla="*/ 15 w 29"/>
                  <a:gd name="T35" fmla="*/ 26 h 29"/>
                  <a:gd name="T36" fmla="*/ 17 w 29"/>
                  <a:gd name="T37" fmla="*/ 28 h 29"/>
                  <a:gd name="T38" fmla="*/ 19 w 29"/>
                  <a:gd name="T39" fmla="*/ 28 h 29"/>
                  <a:gd name="T40" fmla="*/ 20 w 29"/>
                  <a:gd name="T41" fmla="*/ 26 h 29"/>
                  <a:gd name="T42" fmla="*/ 21 w 29"/>
                  <a:gd name="T43" fmla="*/ 24 h 29"/>
                  <a:gd name="T44" fmla="*/ 23 w 29"/>
                  <a:gd name="T45" fmla="*/ 25 h 29"/>
                  <a:gd name="T46" fmla="*/ 25 w 29"/>
                  <a:gd name="T47" fmla="*/ 24 h 29"/>
                  <a:gd name="T48" fmla="*/ 25 w 29"/>
                  <a:gd name="T49" fmla="*/ 22 h 29"/>
                  <a:gd name="T50" fmla="*/ 25 w 29"/>
                  <a:gd name="T51" fmla="*/ 20 h 29"/>
                  <a:gd name="T52" fmla="*/ 27 w 29"/>
                  <a:gd name="T53" fmla="*/ 19 h 29"/>
                  <a:gd name="T54" fmla="*/ 29 w 29"/>
                  <a:gd name="T55" fmla="*/ 18 h 29"/>
                  <a:gd name="T56" fmla="*/ 28 w 29"/>
                  <a:gd name="T57" fmla="*/ 15 h 29"/>
                  <a:gd name="T58" fmla="*/ 26 w 29"/>
                  <a:gd name="T59" fmla="*/ 14 h 29"/>
                  <a:gd name="T60" fmla="*/ 27 w 29"/>
                  <a:gd name="T61" fmla="*/ 12 h 29"/>
                  <a:gd name="T62" fmla="*/ 28 w 29"/>
                  <a:gd name="T63" fmla="*/ 10 h 29"/>
                  <a:gd name="T64" fmla="*/ 26 w 29"/>
                  <a:gd name="T65" fmla="*/ 9 h 29"/>
                  <a:gd name="T66" fmla="*/ 24 w 29"/>
                  <a:gd name="T67" fmla="*/ 8 h 29"/>
                  <a:gd name="T68" fmla="*/ 25 w 29"/>
                  <a:gd name="T69" fmla="*/ 6 h 29"/>
                  <a:gd name="T70" fmla="*/ 24 w 29"/>
                  <a:gd name="T71" fmla="*/ 4 h 29"/>
                  <a:gd name="T72" fmla="*/ 22 w 29"/>
                  <a:gd name="T73" fmla="*/ 4 h 29"/>
                  <a:gd name="T74" fmla="*/ 19 w 29"/>
                  <a:gd name="T75" fmla="*/ 4 h 29"/>
                  <a:gd name="T76" fmla="*/ 19 w 29"/>
                  <a:gd name="T77" fmla="*/ 2 h 29"/>
                  <a:gd name="T78" fmla="*/ 17 w 29"/>
                  <a:gd name="T79" fmla="*/ 0 h 29"/>
                  <a:gd name="T80" fmla="*/ 15 w 29"/>
                  <a:gd name="T81" fmla="*/ 1 h 29"/>
                  <a:gd name="T82" fmla="*/ 13 w 29"/>
                  <a:gd name="T83" fmla="*/ 3 h 29"/>
                  <a:gd name="T84" fmla="*/ 12 w 29"/>
                  <a:gd name="T85" fmla="*/ 2 h 29"/>
                  <a:gd name="T86" fmla="*/ 10 w 29"/>
                  <a:gd name="T87" fmla="*/ 1 h 29"/>
                  <a:gd name="T88" fmla="*/ 9 w 29"/>
                  <a:gd name="T89" fmla="*/ 3 h 29"/>
                  <a:gd name="T90" fmla="*/ 8 w 29"/>
                  <a:gd name="T91" fmla="*/ 5 h 29"/>
                  <a:gd name="T92" fmla="*/ 6 w 29"/>
                  <a:gd name="T93" fmla="*/ 4 h 29"/>
                  <a:gd name="T94" fmla="*/ 4 w 29"/>
                  <a:gd name="T95" fmla="*/ 5 h 29"/>
                  <a:gd name="T96" fmla="*/ 3 w 29"/>
                  <a:gd name="T97" fmla="*/ 7 h 29"/>
                  <a:gd name="T98" fmla="*/ 12 w 29"/>
                  <a:gd name="T99" fmla="*/ 7 h 29"/>
                  <a:gd name="T100" fmla="*/ 22 w 29"/>
                  <a:gd name="T101" fmla="*/ 12 h 29"/>
                  <a:gd name="T102" fmla="*/ 17 w 29"/>
                  <a:gd name="T103" fmla="*/ 22 h 29"/>
                  <a:gd name="T104" fmla="*/ 6 w 29"/>
                  <a:gd name="T105" fmla="*/ 17 h 29"/>
                  <a:gd name="T106" fmla="*/ 12 w 29"/>
                  <a:gd name="T10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3" y="7"/>
                    </a:moveTo>
                    <a:cubicBezTo>
                      <a:pt x="4" y="8"/>
                      <a:pt x="4" y="9"/>
                      <a:pt x="4" y="10"/>
                    </a:cubicBezTo>
                    <a:cubicBezTo>
                      <a:pt x="4" y="10"/>
                      <a:pt x="3" y="10"/>
                      <a:pt x="2" y="10"/>
                    </a:cubicBezTo>
                    <a:cubicBezTo>
                      <a:pt x="1" y="10"/>
                      <a:pt x="0" y="10"/>
                      <a:pt x="0" y="12"/>
                    </a:cubicBezTo>
                    <a:cubicBezTo>
                      <a:pt x="0" y="13"/>
                      <a:pt x="0" y="14"/>
                      <a:pt x="1" y="14"/>
                    </a:cubicBezTo>
                    <a:cubicBezTo>
                      <a:pt x="2" y="14"/>
                      <a:pt x="3" y="15"/>
                      <a:pt x="3" y="16"/>
                    </a:cubicBezTo>
                    <a:cubicBezTo>
                      <a:pt x="3" y="16"/>
                      <a:pt x="2" y="17"/>
                      <a:pt x="1" y="17"/>
                    </a:cubicBezTo>
                    <a:cubicBezTo>
                      <a:pt x="1" y="17"/>
                      <a:pt x="0" y="18"/>
                      <a:pt x="1" y="19"/>
                    </a:cubicBezTo>
                    <a:cubicBezTo>
                      <a:pt x="1" y="20"/>
                      <a:pt x="2" y="21"/>
                      <a:pt x="3" y="20"/>
                    </a:cubicBezTo>
                    <a:cubicBezTo>
                      <a:pt x="3" y="20"/>
                      <a:pt x="4" y="20"/>
                      <a:pt x="4" y="21"/>
                    </a:cubicBezTo>
                    <a:cubicBezTo>
                      <a:pt x="4" y="21"/>
                      <a:pt x="5" y="22"/>
                      <a:pt x="4" y="23"/>
                    </a:cubicBezTo>
                    <a:cubicBezTo>
                      <a:pt x="4" y="24"/>
                      <a:pt x="4" y="25"/>
                      <a:pt x="5" y="25"/>
                    </a:cubicBezTo>
                    <a:cubicBezTo>
                      <a:pt x="5" y="26"/>
                      <a:pt x="7" y="26"/>
                      <a:pt x="7" y="26"/>
                    </a:cubicBezTo>
                    <a:cubicBezTo>
                      <a:pt x="8" y="25"/>
                      <a:pt x="9" y="25"/>
                      <a:pt x="9" y="25"/>
                    </a:cubicBezTo>
                    <a:cubicBezTo>
                      <a:pt x="10" y="25"/>
                      <a:pt x="10" y="26"/>
                      <a:pt x="10" y="27"/>
                    </a:cubicBezTo>
                    <a:cubicBezTo>
                      <a:pt x="10" y="28"/>
                      <a:pt x="10" y="28"/>
                      <a:pt x="11" y="29"/>
                    </a:cubicBezTo>
                    <a:cubicBezTo>
                      <a:pt x="12" y="29"/>
                      <a:pt x="13" y="28"/>
                      <a:pt x="13" y="28"/>
                    </a:cubicBezTo>
                    <a:cubicBezTo>
                      <a:pt x="14" y="27"/>
                      <a:pt x="15" y="26"/>
                      <a:pt x="15" y="26"/>
                    </a:cubicBezTo>
                    <a:cubicBezTo>
                      <a:pt x="16" y="26"/>
                      <a:pt x="16" y="27"/>
                      <a:pt x="17" y="28"/>
                    </a:cubicBezTo>
                    <a:cubicBezTo>
                      <a:pt x="17" y="28"/>
                      <a:pt x="18" y="29"/>
                      <a:pt x="19" y="28"/>
                    </a:cubicBezTo>
                    <a:cubicBezTo>
                      <a:pt x="20" y="28"/>
                      <a:pt x="20" y="27"/>
                      <a:pt x="20" y="26"/>
                    </a:cubicBezTo>
                    <a:cubicBezTo>
                      <a:pt x="20" y="26"/>
                      <a:pt x="21" y="25"/>
                      <a:pt x="21" y="24"/>
                    </a:cubicBezTo>
                    <a:cubicBezTo>
                      <a:pt x="21" y="24"/>
                      <a:pt x="22" y="24"/>
                      <a:pt x="23" y="25"/>
                    </a:cubicBezTo>
                    <a:cubicBezTo>
                      <a:pt x="23" y="25"/>
                      <a:pt x="24" y="25"/>
                      <a:pt x="25" y="24"/>
                    </a:cubicBezTo>
                    <a:cubicBezTo>
                      <a:pt x="26" y="24"/>
                      <a:pt x="26" y="22"/>
                      <a:pt x="25" y="22"/>
                    </a:cubicBezTo>
                    <a:cubicBezTo>
                      <a:pt x="25" y="21"/>
                      <a:pt x="25" y="20"/>
                      <a:pt x="25" y="20"/>
                    </a:cubicBezTo>
                    <a:cubicBezTo>
                      <a:pt x="25" y="19"/>
                      <a:pt x="26" y="19"/>
                      <a:pt x="27" y="19"/>
                    </a:cubicBezTo>
                    <a:cubicBezTo>
                      <a:pt x="28" y="19"/>
                      <a:pt x="28" y="19"/>
                      <a:pt x="29" y="18"/>
                    </a:cubicBezTo>
                    <a:cubicBezTo>
                      <a:pt x="29" y="17"/>
                      <a:pt x="28" y="16"/>
                      <a:pt x="28" y="15"/>
                    </a:cubicBezTo>
                    <a:cubicBezTo>
                      <a:pt x="27" y="15"/>
                      <a:pt x="26" y="14"/>
                      <a:pt x="26" y="14"/>
                    </a:cubicBezTo>
                    <a:cubicBezTo>
                      <a:pt x="26" y="13"/>
                      <a:pt x="27" y="13"/>
                      <a:pt x="27" y="12"/>
                    </a:cubicBezTo>
                    <a:cubicBezTo>
                      <a:pt x="28" y="12"/>
                      <a:pt x="28" y="11"/>
                      <a:pt x="28" y="10"/>
                    </a:cubicBezTo>
                    <a:cubicBezTo>
                      <a:pt x="28" y="9"/>
                      <a:pt x="27" y="9"/>
                      <a:pt x="26" y="9"/>
                    </a:cubicBezTo>
                    <a:cubicBezTo>
                      <a:pt x="26" y="9"/>
                      <a:pt x="24" y="8"/>
                      <a:pt x="24" y="8"/>
                    </a:cubicBezTo>
                    <a:cubicBezTo>
                      <a:pt x="24" y="7"/>
                      <a:pt x="24" y="7"/>
                      <a:pt x="25" y="6"/>
                    </a:cubicBezTo>
                    <a:cubicBezTo>
                      <a:pt x="25" y="6"/>
                      <a:pt x="25" y="5"/>
                      <a:pt x="24" y="4"/>
                    </a:cubicBezTo>
                    <a:cubicBezTo>
                      <a:pt x="23" y="3"/>
                      <a:pt x="22" y="3"/>
                      <a:pt x="22" y="4"/>
                    </a:cubicBezTo>
                    <a:cubicBezTo>
                      <a:pt x="21" y="4"/>
                      <a:pt x="20" y="4"/>
                      <a:pt x="19" y="4"/>
                    </a:cubicBezTo>
                    <a:cubicBezTo>
                      <a:pt x="19" y="4"/>
                      <a:pt x="19" y="3"/>
                      <a:pt x="19" y="2"/>
                    </a:cubicBezTo>
                    <a:cubicBezTo>
                      <a:pt x="19" y="1"/>
                      <a:pt x="18" y="1"/>
                      <a:pt x="17" y="0"/>
                    </a:cubicBezTo>
                    <a:cubicBezTo>
                      <a:pt x="16" y="0"/>
                      <a:pt x="15" y="1"/>
                      <a:pt x="15" y="1"/>
                    </a:cubicBezTo>
                    <a:cubicBezTo>
                      <a:pt x="15" y="2"/>
                      <a:pt x="14" y="3"/>
                      <a:pt x="13" y="3"/>
                    </a:cubicBezTo>
                    <a:cubicBezTo>
                      <a:pt x="13" y="3"/>
                      <a:pt x="12" y="2"/>
                      <a:pt x="12" y="2"/>
                    </a:cubicBezTo>
                    <a:cubicBezTo>
                      <a:pt x="12" y="1"/>
                      <a:pt x="11" y="0"/>
                      <a:pt x="10" y="1"/>
                    </a:cubicBezTo>
                    <a:cubicBezTo>
                      <a:pt x="9" y="1"/>
                      <a:pt x="8" y="2"/>
                      <a:pt x="9" y="3"/>
                    </a:cubicBezTo>
                    <a:cubicBezTo>
                      <a:pt x="9" y="3"/>
                      <a:pt x="8" y="5"/>
                      <a:pt x="8" y="5"/>
                    </a:cubicBezTo>
                    <a:cubicBezTo>
                      <a:pt x="7" y="5"/>
                      <a:pt x="7" y="5"/>
                      <a:pt x="6" y="4"/>
                    </a:cubicBezTo>
                    <a:cubicBezTo>
                      <a:pt x="5" y="4"/>
                      <a:pt x="4" y="4"/>
                      <a:pt x="4" y="5"/>
                    </a:cubicBezTo>
                    <a:cubicBezTo>
                      <a:pt x="3" y="6"/>
                      <a:pt x="3" y="7"/>
                      <a:pt x="3" y="7"/>
                    </a:cubicBezTo>
                    <a:close/>
                    <a:moveTo>
                      <a:pt x="12" y="7"/>
                    </a:moveTo>
                    <a:cubicBezTo>
                      <a:pt x="16" y="5"/>
                      <a:pt x="21" y="8"/>
                      <a:pt x="22" y="12"/>
                    </a:cubicBezTo>
                    <a:cubicBezTo>
                      <a:pt x="24" y="16"/>
                      <a:pt x="21" y="21"/>
                      <a:pt x="17" y="22"/>
                    </a:cubicBezTo>
                    <a:cubicBezTo>
                      <a:pt x="13" y="24"/>
                      <a:pt x="8" y="21"/>
                      <a:pt x="6" y="17"/>
                    </a:cubicBezTo>
                    <a:cubicBezTo>
                      <a:pt x="5" y="13"/>
                      <a:pt x="7" y="8"/>
                      <a:pt x="12" y="7"/>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3" name="Freeform 6"/>
            <p:cNvSpPr/>
            <p:nvPr/>
          </p:nvSpPr>
          <p:spPr bwMode="auto">
            <a:xfrm rot="-1500000">
              <a:off x="2619632" y="5218292"/>
              <a:ext cx="260350" cy="255588"/>
            </a:xfrm>
            <a:custGeom>
              <a:avLst/>
              <a:gdLst>
                <a:gd name="T0" fmla="*/ 64 w 73"/>
                <a:gd name="T1" fmla="*/ 0 h 72"/>
                <a:gd name="T2" fmla="*/ 58 w 73"/>
                <a:gd name="T3" fmla="*/ 0 h 72"/>
                <a:gd name="T4" fmla="*/ 58 w 73"/>
                <a:gd name="T5" fmla="*/ 1 h 72"/>
                <a:gd name="T6" fmla="*/ 37 w 73"/>
                <a:gd name="T7" fmla="*/ 18 h 72"/>
                <a:gd name="T8" fmla="*/ 15 w 73"/>
                <a:gd name="T9" fmla="*/ 1 h 72"/>
                <a:gd name="T10" fmla="*/ 15 w 73"/>
                <a:gd name="T11" fmla="*/ 0 h 72"/>
                <a:gd name="T12" fmla="*/ 9 w 73"/>
                <a:gd name="T13" fmla="*/ 0 h 72"/>
                <a:gd name="T14" fmla="*/ 0 w 73"/>
                <a:gd name="T15" fmla="*/ 9 h 72"/>
                <a:gd name="T16" fmla="*/ 0 w 73"/>
                <a:gd name="T17" fmla="*/ 17 h 72"/>
                <a:gd name="T18" fmla="*/ 1 w 73"/>
                <a:gd name="T19" fmla="*/ 17 h 72"/>
                <a:gd name="T20" fmla="*/ 19 w 73"/>
                <a:gd name="T21" fmla="*/ 38 h 72"/>
                <a:gd name="T22" fmla="*/ 1 w 73"/>
                <a:gd name="T23" fmla="*/ 59 h 72"/>
                <a:gd name="T24" fmla="*/ 0 w 73"/>
                <a:gd name="T25" fmla="*/ 59 h 72"/>
                <a:gd name="T26" fmla="*/ 0 w 73"/>
                <a:gd name="T27" fmla="*/ 63 h 72"/>
                <a:gd name="T28" fmla="*/ 9 w 73"/>
                <a:gd name="T29" fmla="*/ 72 h 72"/>
                <a:gd name="T30" fmla="*/ 64 w 73"/>
                <a:gd name="T31" fmla="*/ 72 h 72"/>
                <a:gd name="T32" fmla="*/ 73 w 73"/>
                <a:gd name="T33" fmla="*/ 63 h 72"/>
                <a:gd name="T34" fmla="*/ 73 w 73"/>
                <a:gd name="T35" fmla="*/ 58 h 72"/>
                <a:gd name="T36" fmla="*/ 73 w 73"/>
                <a:gd name="T37" fmla="*/ 58 h 72"/>
                <a:gd name="T38" fmla="*/ 53 w 73"/>
                <a:gd name="T39" fmla="*/ 36 h 72"/>
                <a:gd name="T40" fmla="*/ 73 w 73"/>
                <a:gd name="T41" fmla="*/ 14 h 72"/>
                <a:gd name="T42" fmla="*/ 73 w 73"/>
                <a:gd name="T43" fmla="*/ 14 h 72"/>
                <a:gd name="T44" fmla="*/ 73 w 73"/>
                <a:gd name="T45" fmla="*/ 13 h 72"/>
                <a:gd name="T46" fmla="*/ 73 w 73"/>
                <a:gd name="T47" fmla="*/ 9 h 72"/>
                <a:gd name="T48" fmla="*/ 64 w 73"/>
                <a:gd name="T4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72">
                  <a:moveTo>
                    <a:pt x="64" y="0"/>
                  </a:moveTo>
                  <a:cubicBezTo>
                    <a:pt x="58" y="0"/>
                    <a:pt x="58" y="0"/>
                    <a:pt x="58" y="0"/>
                  </a:cubicBezTo>
                  <a:cubicBezTo>
                    <a:pt x="58" y="1"/>
                    <a:pt x="58" y="1"/>
                    <a:pt x="58" y="1"/>
                  </a:cubicBezTo>
                  <a:cubicBezTo>
                    <a:pt x="57" y="11"/>
                    <a:pt x="48" y="18"/>
                    <a:pt x="37" y="18"/>
                  </a:cubicBezTo>
                  <a:cubicBezTo>
                    <a:pt x="26" y="18"/>
                    <a:pt x="17" y="11"/>
                    <a:pt x="15" y="1"/>
                  </a:cubicBezTo>
                  <a:cubicBezTo>
                    <a:pt x="15" y="0"/>
                    <a:pt x="15" y="0"/>
                    <a:pt x="15" y="0"/>
                  </a:cubicBezTo>
                  <a:cubicBezTo>
                    <a:pt x="9" y="0"/>
                    <a:pt x="9" y="0"/>
                    <a:pt x="9" y="0"/>
                  </a:cubicBezTo>
                  <a:cubicBezTo>
                    <a:pt x="4" y="0"/>
                    <a:pt x="0" y="4"/>
                    <a:pt x="0" y="9"/>
                  </a:cubicBezTo>
                  <a:cubicBezTo>
                    <a:pt x="0" y="17"/>
                    <a:pt x="0" y="17"/>
                    <a:pt x="0" y="17"/>
                  </a:cubicBezTo>
                  <a:cubicBezTo>
                    <a:pt x="1" y="17"/>
                    <a:pt x="1" y="17"/>
                    <a:pt x="1" y="17"/>
                  </a:cubicBezTo>
                  <a:cubicBezTo>
                    <a:pt x="11" y="18"/>
                    <a:pt x="19" y="27"/>
                    <a:pt x="19" y="38"/>
                  </a:cubicBezTo>
                  <a:cubicBezTo>
                    <a:pt x="19" y="49"/>
                    <a:pt x="11" y="58"/>
                    <a:pt x="1" y="59"/>
                  </a:cubicBezTo>
                  <a:cubicBezTo>
                    <a:pt x="0" y="59"/>
                    <a:pt x="0" y="59"/>
                    <a:pt x="0" y="59"/>
                  </a:cubicBezTo>
                  <a:cubicBezTo>
                    <a:pt x="0" y="63"/>
                    <a:pt x="0" y="63"/>
                    <a:pt x="0" y="63"/>
                  </a:cubicBezTo>
                  <a:cubicBezTo>
                    <a:pt x="0" y="68"/>
                    <a:pt x="4" y="72"/>
                    <a:pt x="9" y="72"/>
                  </a:cubicBezTo>
                  <a:cubicBezTo>
                    <a:pt x="64" y="72"/>
                    <a:pt x="64" y="72"/>
                    <a:pt x="64" y="72"/>
                  </a:cubicBezTo>
                  <a:cubicBezTo>
                    <a:pt x="69" y="72"/>
                    <a:pt x="73" y="68"/>
                    <a:pt x="73" y="63"/>
                  </a:cubicBezTo>
                  <a:cubicBezTo>
                    <a:pt x="73" y="58"/>
                    <a:pt x="73" y="58"/>
                    <a:pt x="73" y="58"/>
                  </a:cubicBezTo>
                  <a:cubicBezTo>
                    <a:pt x="73" y="58"/>
                    <a:pt x="73" y="58"/>
                    <a:pt x="73" y="58"/>
                  </a:cubicBezTo>
                  <a:cubicBezTo>
                    <a:pt x="62" y="57"/>
                    <a:pt x="53" y="47"/>
                    <a:pt x="53" y="36"/>
                  </a:cubicBezTo>
                  <a:cubicBezTo>
                    <a:pt x="53" y="24"/>
                    <a:pt x="62" y="15"/>
                    <a:pt x="73" y="14"/>
                  </a:cubicBezTo>
                  <a:cubicBezTo>
                    <a:pt x="73" y="14"/>
                    <a:pt x="73" y="14"/>
                    <a:pt x="73" y="14"/>
                  </a:cubicBezTo>
                  <a:cubicBezTo>
                    <a:pt x="73" y="13"/>
                    <a:pt x="73" y="13"/>
                    <a:pt x="73" y="13"/>
                  </a:cubicBezTo>
                  <a:cubicBezTo>
                    <a:pt x="73" y="9"/>
                    <a:pt x="73" y="9"/>
                    <a:pt x="73" y="9"/>
                  </a:cubicBezTo>
                  <a:cubicBezTo>
                    <a:pt x="73" y="4"/>
                    <a:pt x="69" y="0"/>
                    <a:pt x="64" y="0"/>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8" name="组合 87"/>
          <p:cNvGrpSpPr/>
          <p:nvPr/>
        </p:nvGrpSpPr>
        <p:grpSpPr>
          <a:xfrm>
            <a:off x="5122636" y="-844832"/>
            <a:ext cx="2613478" cy="2099678"/>
            <a:chOff x="5122636" y="-844832"/>
            <a:chExt cx="2613478" cy="2099678"/>
          </a:xfrm>
        </p:grpSpPr>
        <p:sp>
          <p:nvSpPr>
            <p:cNvPr id="89" name="任意多边形 88"/>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edge">
                                      <p:cBhvr>
                                        <p:cTn id="7" dur="2000"/>
                                        <p:tgtEl>
                                          <p:spTgt spid="44"/>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blinds(horizontal)">
                                      <p:cBhvr>
                                        <p:cTn id="11" dur="500"/>
                                        <p:tgtEl>
                                          <p:spTgt spid="30"/>
                                        </p:tgtEl>
                                      </p:cBhvr>
                                    </p:animEffect>
                                  </p:childTnLst>
                                </p:cTn>
                              </p:par>
                            </p:childTnLst>
                          </p:cTn>
                        </p:par>
                        <p:par>
                          <p:cTn id="12" fill="hold">
                            <p:stCondLst>
                              <p:cond delay="25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半闭框 3"/>
          <p:cNvSpPr/>
          <p:nvPr/>
        </p:nvSpPr>
        <p:spPr>
          <a:xfrm>
            <a:off x="1058043" y="1600101"/>
            <a:ext cx="349811" cy="369332"/>
          </a:xfrm>
          <a:prstGeom prst="halfFrame">
            <a:avLst>
              <a:gd name="adj1" fmla="val 5569"/>
              <a:gd name="adj2" fmla="val 703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TextBox 29"/>
          <p:cNvSpPr txBox="1"/>
          <p:nvPr/>
        </p:nvSpPr>
        <p:spPr>
          <a:xfrm>
            <a:off x="1129798" y="5125506"/>
            <a:ext cx="2799865"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TextBox 30"/>
          <p:cNvSpPr txBox="1"/>
          <p:nvPr/>
        </p:nvSpPr>
        <p:spPr>
          <a:xfrm>
            <a:off x="1837363" y="4670811"/>
            <a:ext cx="1431713"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TextBox 29"/>
          <p:cNvSpPr txBox="1"/>
          <p:nvPr/>
        </p:nvSpPr>
        <p:spPr>
          <a:xfrm>
            <a:off x="4989215" y="5125506"/>
            <a:ext cx="2799865"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TextBox 30"/>
          <p:cNvSpPr txBox="1"/>
          <p:nvPr/>
        </p:nvSpPr>
        <p:spPr>
          <a:xfrm>
            <a:off x="5696780" y="4670811"/>
            <a:ext cx="1431713"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TextBox 29"/>
          <p:cNvSpPr txBox="1"/>
          <p:nvPr/>
        </p:nvSpPr>
        <p:spPr>
          <a:xfrm>
            <a:off x="8853331" y="5129084"/>
            <a:ext cx="2799865"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30"/>
          <p:cNvSpPr txBox="1"/>
          <p:nvPr/>
        </p:nvSpPr>
        <p:spPr>
          <a:xfrm>
            <a:off x="9560896" y="4674389"/>
            <a:ext cx="1431713"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t="10966" b="10966"/>
          <a:stretch>
            <a:fillRect/>
          </a:stretch>
        </p:blipFill>
        <p:spPr>
          <a:xfrm>
            <a:off x="1205865" y="1741865"/>
            <a:ext cx="10325736" cy="2387480"/>
          </a:xfrm>
          <a:prstGeom prst="rect">
            <a:avLst/>
          </a:prstGeom>
        </p:spPr>
      </p:pic>
      <p:sp>
        <p:nvSpPr>
          <p:cNvPr id="6" name="半闭框 5"/>
          <p:cNvSpPr/>
          <p:nvPr/>
        </p:nvSpPr>
        <p:spPr>
          <a:xfrm rot="10800000">
            <a:off x="11303133" y="3886736"/>
            <a:ext cx="349811" cy="369332"/>
          </a:xfrm>
          <a:prstGeom prst="halfFrame">
            <a:avLst>
              <a:gd name="adj1" fmla="val 5569"/>
              <a:gd name="adj2" fmla="val 703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4" name="组合 13"/>
          <p:cNvGrpSpPr/>
          <p:nvPr/>
        </p:nvGrpSpPr>
        <p:grpSpPr>
          <a:xfrm>
            <a:off x="5122636" y="-844832"/>
            <a:ext cx="2613478" cy="2099678"/>
            <a:chOff x="5122636" y="-844832"/>
            <a:chExt cx="2613478" cy="2099678"/>
          </a:xfrm>
        </p:grpSpPr>
        <p:sp>
          <p:nvSpPr>
            <p:cNvPr id="15" name="任意多边形 14"/>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9"/>
          <p:cNvSpPr/>
          <p:nvPr/>
        </p:nvSpPr>
        <p:spPr bwMode="auto">
          <a:xfrm>
            <a:off x="1372837" y="2032149"/>
            <a:ext cx="2377033" cy="4544654"/>
          </a:xfrm>
          <a:custGeom>
            <a:avLst/>
            <a:gdLst>
              <a:gd name="T0" fmla="*/ 363 w 4716"/>
              <a:gd name="T1" fmla="*/ 193 h 9007"/>
              <a:gd name="T2" fmla="*/ 3621 w 4716"/>
              <a:gd name="T3" fmla="*/ 193 h 9007"/>
              <a:gd name="T4" fmla="*/ 4716 w 4716"/>
              <a:gd name="T5" fmla="*/ 1288 h 9007"/>
              <a:gd name="T6" fmla="*/ 4716 w 4716"/>
              <a:gd name="T7" fmla="*/ 7718 h 9007"/>
              <a:gd name="T8" fmla="*/ 3621 w 4716"/>
              <a:gd name="T9" fmla="*/ 8813 h 9007"/>
              <a:gd name="T10" fmla="*/ 363 w 4716"/>
              <a:gd name="T11" fmla="*/ 8813 h 9007"/>
              <a:gd name="T12" fmla="*/ 0 w 4716"/>
              <a:gd name="T13" fmla="*/ 9007 h 9007"/>
              <a:gd name="T14" fmla="*/ 0 w 4716"/>
              <a:gd name="T15" fmla="*/ 0 h 9007"/>
              <a:gd name="T16" fmla="*/ 363 w 4716"/>
              <a:gd name="T17" fmla="*/ 193 h 9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6" h="9007">
                <a:moveTo>
                  <a:pt x="363" y="193"/>
                </a:moveTo>
                <a:lnTo>
                  <a:pt x="3621" y="193"/>
                </a:lnTo>
                <a:cubicBezTo>
                  <a:pt x="4223" y="193"/>
                  <a:pt x="4716" y="686"/>
                  <a:pt x="4716" y="1288"/>
                </a:cubicBezTo>
                <a:lnTo>
                  <a:pt x="4716" y="7718"/>
                </a:lnTo>
                <a:cubicBezTo>
                  <a:pt x="4716" y="8320"/>
                  <a:pt x="4223" y="8813"/>
                  <a:pt x="3621" y="8813"/>
                </a:cubicBezTo>
                <a:lnTo>
                  <a:pt x="363" y="8813"/>
                </a:lnTo>
                <a:cubicBezTo>
                  <a:pt x="212" y="8813"/>
                  <a:pt x="78" y="8890"/>
                  <a:pt x="0" y="9007"/>
                </a:cubicBezTo>
                <a:lnTo>
                  <a:pt x="0" y="0"/>
                </a:lnTo>
                <a:cubicBezTo>
                  <a:pt x="78" y="117"/>
                  <a:pt x="212" y="193"/>
                  <a:pt x="363" y="193"/>
                </a:cubicBezTo>
                <a:close/>
              </a:path>
            </a:pathLst>
          </a:custGeom>
          <a:gradFill>
            <a:gsLst>
              <a:gs pos="0">
                <a:srgbClr val="D22226"/>
              </a:gs>
              <a:gs pos="100000">
                <a:srgbClr val="C00000"/>
              </a:gs>
            </a:gsLst>
            <a:lin ang="5400000" scaled="1"/>
          </a:gra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4"/>
          <p:cNvGrpSpPr/>
          <p:nvPr/>
        </p:nvGrpSpPr>
        <p:grpSpPr>
          <a:xfrm>
            <a:off x="1372838" y="2464670"/>
            <a:ext cx="1296912" cy="648070"/>
            <a:chOff x="982664" y="1916834"/>
            <a:chExt cx="1296912" cy="648070"/>
          </a:xfrm>
        </p:grpSpPr>
        <p:sp>
          <p:nvSpPr>
            <p:cNvPr id="6" name="同侧圆角矩形 6"/>
            <p:cNvSpPr/>
            <p:nvPr/>
          </p:nvSpPr>
          <p:spPr>
            <a:xfrm rot="5400000">
              <a:off x="1307085" y="1592413"/>
              <a:ext cx="648070" cy="129691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椭圆 6"/>
            <p:cNvSpPr/>
            <p:nvPr/>
          </p:nvSpPr>
          <p:spPr>
            <a:xfrm>
              <a:off x="1710445" y="1990725"/>
              <a:ext cx="500286" cy="500286"/>
            </a:xfrm>
            <a:prstGeom prst="ellipse">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字魂59号-创粗黑" panose="00000500000000000000" pitchFamily="2" charset="-122"/>
                  <a:ea typeface="字魂59号-创粗黑" panose="00000500000000000000" pitchFamily="2" charset="-122"/>
                  <a:sym typeface="字魂59号-创粗黑" panose="00000500000000000000" pitchFamily="2" charset="-122"/>
                </a:rPr>
                <a:t>A</a:t>
              </a:r>
              <a:endParaRPr lang="zh-CN" altLang="en-US" sz="32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 name="TextBox 30"/>
          <p:cNvSpPr txBox="1"/>
          <p:nvPr/>
        </p:nvSpPr>
        <p:spPr>
          <a:xfrm>
            <a:off x="1700275" y="3463821"/>
            <a:ext cx="1722156" cy="369332"/>
          </a:xfrm>
          <a:prstGeom prst="rect">
            <a:avLst/>
          </a:prstGeom>
          <a:noFill/>
        </p:spPr>
        <p:txBody>
          <a:bodyPr wrap="square" lIns="0" tIns="0" rIns="0" bIns="0" rtlCol="0">
            <a:spAutoFit/>
          </a:bodyPr>
          <a:lstStyle/>
          <a:p>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标题关键字</a:t>
            </a: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TextBox 29"/>
          <p:cNvSpPr txBox="1"/>
          <p:nvPr/>
        </p:nvSpPr>
        <p:spPr>
          <a:xfrm>
            <a:off x="1700275" y="4174924"/>
            <a:ext cx="1722156" cy="1231106"/>
          </a:xfrm>
          <a:prstGeom prst="rect">
            <a:avLst/>
          </a:prstGeom>
          <a:noFill/>
        </p:spPr>
        <p:txBody>
          <a:bodyPr wrap="square" lIns="0" tIns="0" rIns="0" bIns="0" rtlCol="0">
            <a:spAutoFit/>
          </a:bodyPr>
          <a:lstStyle/>
          <a:p>
            <a:pPr algn="just">
              <a:lnSpc>
                <a:spcPts val="2400"/>
              </a:lnSpc>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点击输入简要文字内容，概括精炼言简意赅的说明分项内容专业设计</a:t>
            </a:r>
            <a:r>
              <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Freeform 9"/>
          <p:cNvSpPr/>
          <p:nvPr/>
        </p:nvSpPr>
        <p:spPr bwMode="auto">
          <a:xfrm>
            <a:off x="4018200" y="2032149"/>
            <a:ext cx="2377033" cy="4544654"/>
          </a:xfrm>
          <a:custGeom>
            <a:avLst/>
            <a:gdLst>
              <a:gd name="T0" fmla="*/ 363 w 4716"/>
              <a:gd name="T1" fmla="*/ 193 h 9007"/>
              <a:gd name="T2" fmla="*/ 3621 w 4716"/>
              <a:gd name="T3" fmla="*/ 193 h 9007"/>
              <a:gd name="T4" fmla="*/ 4716 w 4716"/>
              <a:gd name="T5" fmla="*/ 1288 h 9007"/>
              <a:gd name="T6" fmla="*/ 4716 w 4716"/>
              <a:gd name="T7" fmla="*/ 7718 h 9007"/>
              <a:gd name="T8" fmla="*/ 3621 w 4716"/>
              <a:gd name="T9" fmla="*/ 8813 h 9007"/>
              <a:gd name="T10" fmla="*/ 363 w 4716"/>
              <a:gd name="T11" fmla="*/ 8813 h 9007"/>
              <a:gd name="T12" fmla="*/ 0 w 4716"/>
              <a:gd name="T13" fmla="*/ 9007 h 9007"/>
              <a:gd name="T14" fmla="*/ 0 w 4716"/>
              <a:gd name="T15" fmla="*/ 0 h 9007"/>
              <a:gd name="T16" fmla="*/ 363 w 4716"/>
              <a:gd name="T17" fmla="*/ 193 h 9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6" h="9007">
                <a:moveTo>
                  <a:pt x="363" y="193"/>
                </a:moveTo>
                <a:lnTo>
                  <a:pt x="3621" y="193"/>
                </a:lnTo>
                <a:cubicBezTo>
                  <a:pt x="4223" y="193"/>
                  <a:pt x="4716" y="686"/>
                  <a:pt x="4716" y="1288"/>
                </a:cubicBezTo>
                <a:lnTo>
                  <a:pt x="4716" y="7718"/>
                </a:lnTo>
                <a:cubicBezTo>
                  <a:pt x="4716" y="8320"/>
                  <a:pt x="4223" y="8813"/>
                  <a:pt x="3621" y="8813"/>
                </a:cubicBezTo>
                <a:lnTo>
                  <a:pt x="363" y="8813"/>
                </a:lnTo>
                <a:cubicBezTo>
                  <a:pt x="212" y="8813"/>
                  <a:pt x="78" y="8890"/>
                  <a:pt x="0" y="9007"/>
                </a:cubicBezTo>
                <a:lnTo>
                  <a:pt x="0" y="0"/>
                </a:lnTo>
                <a:cubicBezTo>
                  <a:pt x="78" y="117"/>
                  <a:pt x="212" y="193"/>
                  <a:pt x="363" y="193"/>
                </a:cubicBezTo>
                <a:close/>
              </a:path>
            </a:pathLst>
          </a:custGeom>
          <a:solidFill>
            <a:srgbClr val="313131"/>
          </a:soli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4018200" y="2464670"/>
            <a:ext cx="1296912" cy="648070"/>
            <a:chOff x="982664" y="1916834"/>
            <a:chExt cx="1296912" cy="648070"/>
          </a:xfrm>
        </p:grpSpPr>
        <p:sp>
          <p:nvSpPr>
            <p:cNvPr id="12" name="同侧圆角矩形 31"/>
            <p:cNvSpPr/>
            <p:nvPr/>
          </p:nvSpPr>
          <p:spPr>
            <a:xfrm rot="5400000">
              <a:off x="1307085" y="1592413"/>
              <a:ext cx="648070" cy="129691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椭圆 12"/>
            <p:cNvSpPr/>
            <p:nvPr/>
          </p:nvSpPr>
          <p:spPr>
            <a:xfrm>
              <a:off x="1710445" y="1990725"/>
              <a:ext cx="500286" cy="500286"/>
            </a:xfrm>
            <a:prstGeom prst="ellipse">
              <a:avLst/>
            </a:pr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字魂59号-创粗黑" panose="00000500000000000000" pitchFamily="2" charset="-122"/>
                  <a:ea typeface="字魂59号-创粗黑" panose="00000500000000000000" pitchFamily="2" charset="-122"/>
                  <a:sym typeface="字魂59号-创粗黑" panose="00000500000000000000" pitchFamily="2" charset="-122"/>
                </a:rPr>
                <a:t>B</a:t>
              </a:r>
              <a:endParaRPr lang="zh-CN" altLang="en-US" sz="32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4" name="TextBox 30"/>
          <p:cNvSpPr txBox="1"/>
          <p:nvPr/>
        </p:nvSpPr>
        <p:spPr>
          <a:xfrm>
            <a:off x="4345638" y="3463821"/>
            <a:ext cx="1722156" cy="369332"/>
          </a:xfrm>
          <a:prstGeom prst="rect">
            <a:avLst/>
          </a:prstGeom>
          <a:noFill/>
        </p:spPr>
        <p:txBody>
          <a:bodyPr wrap="square" lIns="0" tIns="0" rIns="0" bIns="0" rtlCol="0">
            <a:spAutoFit/>
          </a:bodyPr>
          <a:lstStyle/>
          <a:p>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标题关键字</a:t>
            </a: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29"/>
          <p:cNvSpPr txBox="1"/>
          <p:nvPr/>
        </p:nvSpPr>
        <p:spPr>
          <a:xfrm>
            <a:off x="4345638" y="4174924"/>
            <a:ext cx="1722156" cy="1231106"/>
          </a:xfrm>
          <a:prstGeom prst="rect">
            <a:avLst/>
          </a:prstGeom>
          <a:noFill/>
        </p:spPr>
        <p:txBody>
          <a:bodyPr wrap="square" lIns="0" tIns="0" rIns="0" bIns="0" rtlCol="0">
            <a:spAutoFit/>
          </a:bodyPr>
          <a:lstStyle/>
          <a:p>
            <a:pPr algn="just">
              <a:lnSpc>
                <a:spcPts val="2400"/>
              </a:lnSpc>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点击输入简要文字内容，概括精炼言简意赅的说明分项内容专业设计</a:t>
            </a:r>
            <a:r>
              <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Freeform 9"/>
          <p:cNvSpPr/>
          <p:nvPr/>
        </p:nvSpPr>
        <p:spPr bwMode="auto">
          <a:xfrm>
            <a:off x="6663563" y="2032149"/>
            <a:ext cx="2377033" cy="4544654"/>
          </a:xfrm>
          <a:custGeom>
            <a:avLst/>
            <a:gdLst>
              <a:gd name="T0" fmla="*/ 363 w 4716"/>
              <a:gd name="T1" fmla="*/ 193 h 9007"/>
              <a:gd name="T2" fmla="*/ 3621 w 4716"/>
              <a:gd name="T3" fmla="*/ 193 h 9007"/>
              <a:gd name="T4" fmla="*/ 4716 w 4716"/>
              <a:gd name="T5" fmla="*/ 1288 h 9007"/>
              <a:gd name="T6" fmla="*/ 4716 w 4716"/>
              <a:gd name="T7" fmla="*/ 7718 h 9007"/>
              <a:gd name="T8" fmla="*/ 3621 w 4716"/>
              <a:gd name="T9" fmla="*/ 8813 h 9007"/>
              <a:gd name="T10" fmla="*/ 363 w 4716"/>
              <a:gd name="T11" fmla="*/ 8813 h 9007"/>
              <a:gd name="T12" fmla="*/ 0 w 4716"/>
              <a:gd name="T13" fmla="*/ 9007 h 9007"/>
              <a:gd name="T14" fmla="*/ 0 w 4716"/>
              <a:gd name="T15" fmla="*/ 0 h 9007"/>
              <a:gd name="T16" fmla="*/ 363 w 4716"/>
              <a:gd name="T17" fmla="*/ 193 h 9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6" h="9007">
                <a:moveTo>
                  <a:pt x="363" y="193"/>
                </a:moveTo>
                <a:lnTo>
                  <a:pt x="3621" y="193"/>
                </a:lnTo>
                <a:cubicBezTo>
                  <a:pt x="4223" y="193"/>
                  <a:pt x="4716" y="686"/>
                  <a:pt x="4716" y="1288"/>
                </a:cubicBezTo>
                <a:lnTo>
                  <a:pt x="4716" y="7718"/>
                </a:lnTo>
                <a:cubicBezTo>
                  <a:pt x="4716" y="8320"/>
                  <a:pt x="4223" y="8813"/>
                  <a:pt x="3621" y="8813"/>
                </a:cubicBezTo>
                <a:lnTo>
                  <a:pt x="363" y="8813"/>
                </a:lnTo>
                <a:cubicBezTo>
                  <a:pt x="212" y="8813"/>
                  <a:pt x="78" y="8890"/>
                  <a:pt x="0" y="9007"/>
                </a:cubicBezTo>
                <a:lnTo>
                  <a:pt x="0" y="0"/>
                </a:lnTo>
                <a:cubicBezTo>
                  <a:pt x="78" y="117"/>
                  <a:pt x="212" y="193"/>
                  <a:pt x="363" y="193"/>
                </a:cubicBezTo>
                <a:close/>
              </a:path>
            </a:pathLst>
          </a:custGeom>
          <a:gradFill>
            <a:gsLst>
              <a:gs pos="0">
                <a:srgbClr val="D22226"/>
              </a:gs>
              <a:gs pos="100000">
                <a:srgbClr val="C00000"/>
              </a:gs>
            </a:gsLst>
            <a:lin ang="5400000" scaled="1"/>
          </a:gra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16"/>
          <p:cNvGrpSpPr/>
          <p:nvPr/>
        </p:nvGrpSpPr>
        <p:grpSpPr>
          <a:xfrm>
            <a:off x="6663563" y="2464670"/>
            <a:ext cx="1296912" cy="648070"/>
            <a:chOff x="982664" y="1916834"/>
            <a:chExt cx="1296912" cy="648070"/>
          </a:xfrm>
        </p:grpSpPr>
        <p:sp>
          <p:nvSpPr>
            <p:cNvPr id="18" name="同侧圆角矩形 37"/>
            <p:cNvSpPr/>
            <p:nvPr/>
          </p:nvSpPr>
          <p:spPr>
            <a:xfrm rot="5400000">
              <a:off x="1307085" y="1592413"/>
              <a:ext cx="648070" cy="129691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椭圆 18"/>
            <p:cNvSpPr/>
            <p:nvPr/>
          </p:nvSpPr>
          <p:spPr>
            <a:xfrm>
              <a:off x="1710445" y="1990725"/>
              <a:ext cx="500286" cy="500286"/>
            </a:xfrm>
            <a:prstGeom prst="ellipse">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字魂59号-创粗黑" panose="00000500000000000000" pitchFamily="2" charset="-122"/>
                  <a:ea typeface="字魂59号-创粗黑" panose="00000500000000000000" pitchFamily="2" charset="-122"/>
                  <a:sym typeface="字魂59号-创粗黑" panose="00000500000000000000" pitchFamily="2" charset="-122"/>
                </a:rPr>
                <a:t>C</a:t>
              </a:r>
              <a:endParaRPr lang="zh-CN" altLang="en-US" sz="32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0" name="TextBox 30"/>
          <p:cNvSpPr txBox="1"/>
          <p:nvPr/>
        </p:nvSpPr>
        <p:spPr>
          <a:xfrm>
            <a:off x="6991001" y="3463821"/>
            <a:ext cx="1722156" cy="369332"/>
          </a:xfrm>
          <a:prstGeom prst="rect">
            <a:avLst/>
          </a:prstGeom>
          <a:noFill/>
        </p:spPr>
        <p:txBody>
          <a:bodyPr wrap="square" lIns="0" tIns="0" rIns="0" bIns="0" rtlCol="0">
            <a:spAutoFit/>
          </a:bodyPr>
          <a:lstStyle/>
          <a:p>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标题关键字</a:t>
            </a: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29"/>
          <p:cNvSpPr txBox="1"/>
          <p:nvPr/>
        </p:nvSpPr>
        <p:spPr>
          <a:xfrm>
            <a:off x="6991001" y="4174924"/>
            <a:ext cx="1722156" cy="1231106"/>
          </a:xfrm>
          <a:prstGeom prst="rect">
            <a:avLst/>
          </a:prstGeom>
          <a:noFill/>
        </p:spPr>
        <p:txBody>
          <a:bodyPr wrap="square" lIns="0" tIns="0" rIns="0" bIns="0" rtlCol="0">
            <a:spAutoFit/>
          </a:bodyPr>
          <a:lstStyle/>
          <a:p>
            <a:pPr algn="just">
              <a:lnSpc>
                <a:spcPts val="2400"/>
              </a:lnSpc>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点击输入简要文字内容，概括精炼言简意赅的说明分项内容专业设计</a:t>
            </a:r>
            <a:r>
              <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9"/>
          <p:cNvSpPr/>
          <p:nvPr/>
        </p:nvSpPr>
        <p:spPr bwMode="auto">
          <a:xfrm>
            <a:off x="9308926" y="2032149"/>
            <a:ext cx="2377033" cy="4544654"/>
          </a:xfrm>
          <a:custGeom>
            <a:avLst/>
            <a:gdLst>
              <a:gd name="T0" fmla="*/ 363 w 4716"/>
              <a:gd name="T1" fmla="*/ 193 h 9007"/>
              <a:gd name="T2" fmla="*/ 3621 w 4716"/>
              <a:gd name="T3" fmla="*/ 193 h 9007"/>
              <a:gd name="T4" fmla="*/ 4716 w 4716"/>
              <a:gd name="T5" fmla="*/ 1288 h 9007"/>
              <a:gd name="T6" fmla="*/ 4716 w 4716"/>
              <a:gd name="T7" fmla="*/ 7718 h 9007"/>
              <a:gd name="T8" fmla="*/ 3621 w 4716"/>
              <a:gd name="T9" fmla="*/ 8813 h 9007"/>
              <a:gd name="T10" fmla="*/ 363 w 4716"/>
              <a:gd name="T11" fmla="*/ 8813 h 9007"/>
              <a:gd name="T12" fmla="*/ 0 w 4716"/>
              <a:gd name="T13" fmla="*/ 9007 h 9007"/>
              <a:gd name="T14" fmla="*/ 0 w 4716"/>
              <a:gd name="T15" fmla="*/ 0 h 9007"/>
              <a:gd name="T16" fmla="*/ 363 w 4716"/>
              <a:gd name="T17" fmla="*/ 193 h 9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6" h="9007">
                <a:moveTo>
                  <a:pt x="363" y="193"/>
                </a:moveTo>
                <a:lnTo>
                  <a:pt x="3621" y="193"/>
                </a:lnTo>
                <a:cubicBezTo>
                  <a:pt x="4223" y="193"/>
                  <a:pt x="4716" y="686"/>
                  <a:pt x="4716" y="1288"/>
                </a:cubicBezTo>
                <a:lnTo>
                  <a:pt x="4716" y="7718"/>
                </a:lnTo>
                <a:cubicBezTo>
                  <a:pt x="4716" y="8320"/>
                  <a:pt x="4223" y="8813"/>
                  <a:pt x="3621" y="8813"/>
                </a:cubicBezTo>
                <a:lnTo>
                  <a:pt x="363" y="8813"/>
                </a:lnTo>
                <a:cubicBezTo>
                  <a:pt x="212" y="8813"/>
                  <a:pt x="78" y="8890"/>
                  <a:pt x="0" y="9007"/>
                </a:cubicBezTo>
                <a:lnTo>
                  <a:pt x="0" y="0"/>
                </a:lnTo>
                <a:cubicBezTo>
                  <a:pt x="78" y="117"/>
                  <a:pt x="212" y="193"/>
                  <a:pt x="363" y="193"/>
                </a:cubicBezTo>
                <a:close/>
              </a:path>
            </a:pathLst>
          </a:custGeom>
          <a:solidFill>
            <a:srgbClr val="313131"/>
          </a:soli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3" name="组合 22"/>
          <p:cNvGrpSpPr/>
          <p:nvPr/>
        </p:nvGrpSpPr>
        <p:grpSpPr>
          <a:xfrm>
            <a:off x="9308927" y="2464670"/>
            <a:ext cx="1296912" cy="648070"/>
            <a:chOff x="982664" y="1916834"/>
            <a:chExt cx="1296912" cy="648070"/>
          </a:xfrm>
        </p:grpSpPr>
        <p:sp>
          <p:nvSpPr>
            <p:cNvPr id="24" name="同侧圆角矩形 43"/>
            <p:cNvSpPr/>
            <p:nvPr/>
          </p:nvSpPr>
          <p:spPr>
            <a:xfrm rot="5400000">
              <a:off x="1307085" y="1592413"/>
              <a:ext cx="648070" cy="129691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椭圆 24"/>
            <p:cNvSpPr/>
            <p:nvPr/>
          </p:nvSpPr>
          <p:spPr>
            <a:xfrm>
              <a:off x="1710445" y="1990725"/>
              <a:ext cx="500286" cy="500286"/>
            </a:xfrm>
            <a:prstGeom prst="ellipse">
              <a:avLst/>
            </a:pr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字魂59号-创粗黑" panose="00000500000000000000" pitchFamily="2" charset="-122"/>
                  <a:ea typeface="字魂59号-创粗黑" panose="00000500000000000000" pitchFamily="2" charset="-122"/>
                  <a:sym typeface="字魂59号-创粗黑" panose="00000500000000000000" pitchFamily="2" charset="-122"/>
                </a:rPr>
                <a:t>D</a:t>
              </a:r>
              <a:endParaRPr lang="zh-CN" altLang="en-US" sz="32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6" name="TextBox 30"/>
          <p:cNvSpPr txBox="1"/>
          <p:nvPr/>
        </p:nvSpPr>
        <p:spPr>
          <a:xfrm>
            <a:off x="9636364" y="3463821"/>
            <a:ext cx="1722156" cy="369332"/>
          </a:xfrm>
          <a:prstGeom prst="rect">
            <a:avLst/>
          </a:prstGeom>
          <a:noFill/>
        </p:spPr>
        <p:txBody>
          <a:bodyPr wrap="square" lIns="0" tIns="0" rIns="0" bIns="0" rtlCol="0">
            <a:spAutoFit/>
          </a:bodyPr>
          <a:lstStyle/>
          <a:p>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标题关键字</a:t>
            </a: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TextBox 29"/>
          <p:cNvSpPr txBox="1"/>
          <p:nvPr/>
        </p:nvSpPr>
        <p:spPr>
          <a:xfrm>
            <a:off x="9636364" y="4174924"/>
            <a:ext cx="1722156" cy="1231106"/>
          </a:xfrm>
          <a:prstGeom prst="rect">
            <a:avLst/>
          </a:prstGeom>
          <a:noFill/>
        </p:spPr>
        <p:txBody>
          <a:bodyPr wrap="square" lIns="0" tIns="0" rIns="0" bIns="0" rtlCol="0">
            <a:spAutoFit/>
          </a:bodyPr>
          <a:lstStyle/>
          <a:p>
            <a:pPr algn="just">
              <a:lnSpc>
                <a:spcPts val="2400"/>
              </a:lnSpc>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点击输入简要文字内容，概括精炼言简意赅的说明分项内容专业设计</a:t>
            </a:r>
            <a:r>
              <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8" name="组合 27"/>
          <p:cNvGrpSpPr/>
          <p:nvPr/>
        </p:nvGrpSpPr>
        <p:grpSpPr>
          <a:xfrm>
            <a:off x="5122636" y="-844832"/>
            <a:ext cx="2613478" cy="2099678"/>
            <a:chOff x="5122636" y="-844832"/>
            <a:chExt cx="2613478" cy="2099678"/>
          </a:xfrm>
        </p:grpSpPr>
        <p:sp>
          <p:nvSpPr>
            <p:cNvPr id="29" name="任意多边形 28"/>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par>
                                <p:cTn id="20" presetID="52" presetClass="entr" presetSubtype="0" fill="hold" grpId="0" nodeType="withEffect">
                                  <p:stCondLst>
                                    <p:cond delay="350"/>
                                  </p:stCondLst>
                                  <p:childTnLst>
                                    <p:set>
                                      <p:cBhvr>
                                        <p:cTn id="21" dur="1" fill="hold">
                                          <p:stCondLst>
                                            <p:cond delay="0"/>
                                          </p:stCondLst>
                                        </p:cTn>
                                        <p:tgtEl>
                                          <p:spTgt spid="10"/>
                                        </p:tgtEl>
                                        <p:attrNameLst>
                                          <p:attrName>style.visibility</p:attrName>
                                        </p:attrNameLst>
                                      </p:cBhvr>
                                      <p:to>
                                        <p:strVal val="visible"/>
                                      </p:to>
                                    </p:set>
                                    <p:animScale>
                                      <p:cBhvr>
                                        <p:cTn id="22"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0"/>
                                        </p:tgtEl>
                                        <p:attrNameLst>
                                          <p:attrName>ppt_x</p:attrName>
                                          <p:attrName>ppt_y</p:attrName>
                                        </p:attrNameLst>
                                      </p:cBhvr>
                                    </p:animMotion>
                                    <p:animEffect transition="in" filter="fade">
                                      <p:cBhvr>
                                        <p:cTn id="24" dur="1000"/>
                                        <p:tgtEl>
                                          <p:spTgt spid="10"/>
                                        </p:tgtEl>
                                      </p:cBhvr>
                                    </p:animEffect>
                                  </p:childTnLst>
                                </p:cTn>
                              </p:par>
                              <p:par>
                                <p:cTn id="25" presetID="52" presetClass="entr" presetSubtype="0" fill="hold" grpId="0" nodeType="withEffect">
                                  <p:stCondLst>
                                    <p:cond delay="350"/>
                                  </p:stCondLst>
                                  <p:childTnLst>
                                    <p:set>
                                      <p:cBhvr>
                                        <p:cTn id="26" dur="1" fill="hold">
                                          <p:stCondLst>
                                            <p:cond delay="0"/>
                                          </p:stCondLst>
                                        </p:cTn>
                                        <p:tgtEl>
                                          <p:spTgt spid="14"/>
                                        </p:tgtEl>
                                        <p:attrNameLst>
                                          <p:attrName>style.visibility</p:attrName>
                                        </p:attrNameLst>
                                      </p:cBhvr>
                                      <p:to>
                                        <p:strVal val="visible"/>
                                      </p:to>
                                    </p:set>
                                    <p:animScale>
                                      <p:cBhvr>
                                        <p:cTn id="2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4"/>
                                        </p:tgtEl>
                                        <p:attrNameLst>
                                          <p:attrName>ppt_x</p:attrName>
                                          <p:attrName>ppt_y</p:attrName>
                                        </p:attrNameLst>
                                      </p:cBhvr>
                                    </p:animMotion>
                                    <p:animEffect transition="in" filter="fade">
                                      <p:cBhvr>
                                        <p:cTn id="29" dur="1000"/>
                                        <p:tgtEl>
                                          <p:spTgt spid="14"/>
                                        </p:tgtEl>
                                      </p:cBhvr>
                                    </p:animEffect>
                                  </p:childTnLst>
                                </p:cTn>
                              </p:par>
                              <p:par>
                                <p:cTn id="30" presetID="52" presetClass="entr" presetSubtype="0" fill="hold" grpId="0" nodeType="withEffect">
                                  <p:stCondLst>
                                    <p:cond delay="350"/>
                                  </p:stCondLst>
                                  <p:childTnLst>
                                    <p:set>
                                      <p:cBhvr>
                                        <p:cTn id="31" dur="1" fill="hold">
                                          <p:stCondLst>
                                            <p:cond delay="0"/>
                                          </p:stCondLst>
                                        </p:cTn>
                                        <p:tgtEl>
                                          <p:spTgt spid="15"/>
                                        </p:tgtEl>
                                        <p:attrNameLst>
                                          <p:attrName>style.visibility</p:attrName>
                                        </p:attrNameLst>
                                      </p:cBhvr>
                                      <p:to>
                                        <p:strVal val="visible"/>
                                      </p:to>
                                    </p:set>
                                    <p:animScale>
                                      <p:cBhvr>
                                        <p:cTn id="32"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5"/>
                                        </p:tgtEl>
                                        <p:attrNameLst>
                                          <p:attrName>ppt_x</p:attrName>
                                          <p:attrName>ppt_y</p:attrName>
                                        </p:attrNameLst>
                                      </p:cBhvr>
                                    </p:animMotion>
                                    <p:animEffect transition="in" filter="fade">
                                      <p:cBhvr>
                                        <p:cTn id="34" dur="1000"/>
                                        <p:tgtEl>
                                          <p:spTgt spid="15"/>
                                        </p:tgtEl>
                                      </p:cBhvr>
                                    </p:animEffect>
                                  </p:childTnLst>
                                </p:cTn>
                              </p:par>
                              <p:par>
                                <p:cTn id="35" presetID="52" presetClass="entr" presetSubtype="0" fill="hold" grpId="0" nodeType="withEffect">
                                  <p:stCondLst>
                                    <p:cond delay="700"/>
                                  </p:stCondLst>
                                  <p:childTnLst>
                                    <p:set>
                                      <p:cBhvr>
                                        <p:cTn id="36" dur="1" fill="hold">
                                          <p:stCondLst>
                                            <p:cond delay="0"/>
                                          </p:stCondLst>
                                        </p:cTn>
                                        <p:tgtEl>
                                          <p:spTgt spid="16"/>
                                        </p:tgtEl>
                                        <p:attrNameLst>
                                          <p:attrName>style.visibility</p:attrName>
                                        </p:attrNameLst>
                                      </p:cBhvr>
                                      <p:to>
                                        <p:strVal val="visible"/>
                                      </p:to>
                                    </p:set>
                                    <p:animScale>
                                      <p:cBhvr>
                                        <p:cTn id="3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6"/>
                                        </p:tgtEl>
                                        <p:attrNameLst>
                                          <p:attrName>ppt_x</p:attrName>
                                          <p:attrName>ppt_y</p:attrName>
                                        </p:attrNameLst>
                                      </p:cBhvr>
                                    </p:animMotion>
                                    <p:animEffect transition="in" filter="fade">
                                      <p:cBhvr>
                                        <p:cTn id="39" dur="1000"/>
                                        <p:tgtEl>
                                          <p:spTgt spid="16"/>
                                        </p:tgtEl>
                                      </p:cBhvr>
                                    </p:animEffect>
                                  </p:childTnLst>
                                </p:cTn>
                              </p:par>
                              <p:par>
                                <p:cTn id="40" presetID="52" presetClass="entr" presetSubtype="0" fill="hold" grpId="0" nodeType="withEffect">
                                  <p:stCondLst>
                                    <p:cond delay="700"/>
                                  </p:stCondLst>
                                  <p:childTnLst>
                                    <p:set>
                                      <p:cBhvr>
                                        <p:cTn id="41" dur="1" fill="hold">
                                          <p:stCondLst>
                                            <p:cond delay="0"/>
                                          </p:stCondLst>
                                        </p:cTn>
                                        <p:tgtEl>
                                          <p:spTgt spid="20"/>
                                        </p:tgtEl>
                                        <p:attrNameLst>
                                          <p:attrName>style.visibility</p:attrName>
                                        </p:attrNameLst>
                                      </p:cBhvr>
                                      <p:to>
                                        <p:strVal val="visible"/>
                                      </p:to>
                                    </p:set>
                                    <p:animScale>
                                      <p:cBhvr>
                                        <p:cTn id="4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0"/>
                                        </p:tgtEl>
                                        <p:attrNameLst>
                                          <p:attrName>ppt_x</p:attrName>
                                          <p:attrName>ppt_y</p:attrName>
                                        </p:attrNameLst>
                                      </p:cBhvr>
                                    </p:animMotion>
                                    <p:animEffect transition="in" filter="fade">
                                      <p:cBhvr>
                                        <p:cTn id="44" dur="1000"/>
                                        <p:tgtEl>
                                          <p:spTgt spid="20"/>
                                        </p:tgtEl>
                                      </p:cBhvr>
                                    </p:animEffect>
                                  </p:childTnLst>
                                </p:cTn>
                              </p:par>
                              <p:par>
                                <p:cTn id="45" presetID="52" presetClass="entr" presetSubtype="0" fill="hold" grpId="0" nodeType="withEffect">
                                  <p:stCondLst>
                                    <p:cond delay="700"/>
                                  </p:stCondLst>
                                  <p:childTnLst>
                                    <p:set>
                                      <p:cBhvr>
                                        <p:cTn id="46" dur="1" fill="hold">
                                          <p:stCondLst>
                                            <p:cond delay="0"/>
                                          </p:stCondLst>
                                        </p:cTn>
                                        <p:tgtEl>
                                          <p:spTgt spid="21"/>
                                        </p:tgtEl>
                                        <p:attrNameLst>
                                          <p:attrName>style.visibility</p:attrName>
                                        </p:attrNameLst>
                                      </p:cBhvr>
                                      <p:to>
                                        <p:strVal val="visible"/>
                                      </p:to>
                                    </p:set>
                                    <p:animScale>
                                      <p:cBhvr>
                                        <p:cTn id="4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1"/>
                                        </p:tgtEl>
                                        <p:attrNameLst>
                                          <p:attrName>ppt_x</p:attrName>
                                          <p:attrName>ppt_y</p:attrName>
                                        </p:attrNameLst>
                                      </p:cBhvr>
                                    </p:animMotion>
                                    <p:animEffect transition="in" filter="fade">
                                      <p:cBhvr>
                                        <p:cTn id="49" dur="1000"/>
                                        <p:tgtEl>
                                          <p:spTgt spid="21"/>
                                        </p:tgtEl>
                                      </p:cBhvr>
                                    </p:animEffect>
                                  </p:childTnLst>
                                </p:cTn>
                              </p:par>
                              <p:par>
                                <p:cTn id="50" presetID="52" presetClass="entr" presetSubtype="0" fill="hold" grpId="0" nodeType="withEffect">
                                  <p:stCondLst>
                                    <p:cond delay="1050"/>
                                  </p:stCondLst>
                                  <p:childTnLst>
                                    <p:set>
                                      <p:cBhvr>
                                        <p:cTn id="51" dur="1" fill="hold">
                                          <p:stCondLst>
                                            <p:cond delay="0"/>
                                          </p:stCondLst>
                                        </p:cTn>
                                        <p:tgtEl>
                                          <p:spTgt spid="22"/>
                                        </p:tgtEl>
                                        <p:attrNameLst>
                                          <p:attrName>style.visibility</p:attrName>
                                        </p:attrNameLst>
                                      </p:cBhvr>
                                      <p:to>
                                        <p:strVal val="visible"/>
                                      </p:to>
                                    </p:set>
                                    <p:animScale>
                                      <p:cBhvr>
                                        <p:cTn id="5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2"/>
                                        </p:tgtEl>
                                        <p:attrNameLst>
                                          <p:attrName>ppt_x</p:attrName>
                                          <p:attrName>ppt_y</p:attrName>
                                        </p:attrNameLst>
                                      </p:cBhvr>
                                    </p:animMotion>
                                    <p:animEffect transition="in" filter="fade">
                                      <p:cBhvr>
                                        <p:cTn id="54" dur="1000"/>
                                        <p:tgtEl>
                                          <p:spTgt spid="22"/>
                                        </p:tgtEl>
                                      </p:cBhvr>
                                    </p:animEffect>
                                  </p:childTnLst>
                                </p:cTn>
                              </p:par>
                              <p:par>
                                <p:cTn id="55" presetID="52" presetClass="entr" presetSubtype="0" fill="hold" grpId="0" nodeType="withEffect">
                                  <p:stCondLst>
                                    <p:cond delay="1050"/>
                                  </p:stCondLst>
                                  <p:childTnLst>
                                    <p:set>
                                      <p:cBhvr>
                                        <p:cTn id="56" dur="1" fill="hold">
                                          <p:stCondLst>
                                            <p:cond delay="0"/>
                                          </p:stCondLst>
                                        </p:cTn>
                                        <p:tgtEl>
                                          <p:spTgt spid="26"/>
                                        </p:tgtEl>
                                        <p:attrNameLst>
                                          <p:attrName>style.visibility</p:attrName>
                                        </p:attrNameLst>
                                      </p:cBhvr>
                                      <p:to>
                                        <p:strVal val="visible"/>
                                      </p:to>
                                    </p:set>
                                    <p:animScale>
                                      <p:cBhvr>
                                        <p:cTn id="5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26"/>
                                        </p:tgtEl>
                                        <p:attrNameLst>
                                          <p:attrName>ppt_x</p:attrName>
                                          <p:attrName>ppt_y</p:attrName>
                                        </p:attrNameLst>
                                      </p:cBhvr>
                                    </p:animMotion>
                                    <p:animEffect transition="in" filter="fade">
                                      <p:cBhvr>
                                        <p:cTn id="59" dur="1000"/>
                                        <p:tgtEl>
                                          <p:spTgt spid="26"/>
                                        </p:tgtEl>
                                      </p:cBhvr>
                                    </p:animEffect>
                                  </p:childTnLst>
                                </p:cTn>
                              </p:par>
                              <p:par>
                                <p:cTn id="60" presetID="52" presetClass="entr" presetSubtype="0" fill="hold" grpId="0" nodeType="withEffect">
                                  <p:stCondLst>
                                    <p:cond delay="1050"/>
                                  </p:stCondLst>
                                  <p:childTnLst>
                                    <p:set>
                                      <p:cBhvr>
                                        <p:cTn id="61" dur="1" fill="hold">
                                          <p:stCondLst>
                                            <p:cond delay="0"/>
                                          </p:stCondLst>
                                        </p:cTn>
                                        <p:tgtEl>
                                          <p:spTgt spid="27"/>
                                        </p:tgtEl>
                                        <p:attrNameLst>
                                          <p:attrName>style.visibility</p:attrName>
                                        </p:attrNameLst>
                                      </p:cBhvr>
                                      <p:to>
                                        <p:strVal val="visible"/>
                                      </p:to>
                                    </p:set>
                                    <p:animScale>
                                      <p:cBhvr>
                                        <p:cTn id="62"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27"/>
                                        </p:tgtEl>
                                        <p:attrNameLst>
                                          <p:attrName>ppt_x</p:attrName>
                                          <p:attrName>ppt_y</p:attrName>
                                        </p:attrNameLst>
                                      </p:cBhvr>
                                    </p:animMotion>
                                    <p:animEffect transition="in" filter="fade">
                                      <p:cBhvr>
                                        <p:cTn id="64" dur="1000"/>
                                        <p:tgtEl>
                                          <p:spTgt spid="27"/>
                                        </p:tgtEl>
                                      </p:cBhvr>
                                    </p:animEffect>
                                  </p:childTnLst>
                                </p:cTn>
                              </p:par>
                            </p:childTnLst>
                          </p:cTn>
                        </p:par>
                        <p:par>
                          <p:cTn id="65" fill="hold">
                            <p:stCondLst>
                              <p:cond delay="1000"/>
                            </p:stCondLst>
                            <p:childTnLst>
                              <p:par>
                                <p:cTn id="66" presetID="12" presetClass="entr" presetSubtype="8"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p:tgtEl>
                                          <p:spTgt spid="5"/>
                                        </p:tgtEl>
                                        <p:attrNameLst>
                                          <p:attrName>ppt_x</p:attrName>
                                        </p:attrNameLst>
                                      </p:cBhvr>
                                      <p:tavLst>
                                        <p:tav tm="0">
                                          <p:val>
                                            <p:strVal val="#ppt_x-#ppt_w*1.125000"/>
                                          </p:val>
                                        </p:tav>
                                        <p:tav tm="100000">
                                          <p:val>
                                            <p:strVal val="#ppt_x"/>
                                          </p:val>
                                        </p:tav>
                                      </p:tavLst>
                                    </p:anim>
                                    <p:animEffect transition="in" filter="wipe(right)">
                                      <p:cBhvr>
                                        <p:cTn id="69" dur="500"/>
                                        <p:tgtEl>
                                          <p:spTgt spid="5"/>
                                        </p:tgtEl>
                                      </p:cBhvr>
                                    </p:animEffect>
                                  </p:childTnLst>
                                </p:cTn>
                              </p:par>
                              <p:par>
                                <p:cTn id="70" presetID="12" presetClass="entr" presetSubtype="8" fill="hold" nodeType="withEffect">
                                  <p:stCondLst>
                                    <p:cond delay="20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p:tgtEl>
                                          <p:spTgt spid="11"/>
                                        </p:tgtEl>
                                        <p:attrNameLst>
                                          <p:attrName>ppt_x</p:attrName>
                                        </p:attrNameLst>
                                      </p:cBhvr>
                                      <p:tavLst>
                                        <p:tav tm="0">
                                          <p:val>
                                            <p:strVal val="#ppt_x-#ppt_w*1.125000"/>
                                          </p:val>
                                        </p:tav>
                                        <p:tav tm="100000">
                                          <p:val>
                                            <p:strVal val="#ppt_x"/>
                                          </p:val>
                                        </p:tav>
                                      </p:tavLst>
                                    </p:anim>
                                    <p:animEffect transition="in" filter="wipe(right)">
                                      <p:cBhvr>
                                        <p:cTn id="73" dur="500"/>
                                        <p:tgtEl>
                                          <p:spTgt spid="11"/>
                                        </p:tgtEl>
                                      </p:cBhvr>
                                    </p:animEffect>
                                  </p:childTnLst>
                                </p:cTn>
                              </p:par>
                              <p:par>
                                <p:cTn id="74" presetID="12" presetClass="entr" presetSubtype="8" fill="hold" nodeType="withEffect">
                                  <p:stCondLst>
                                    <p:cond delay="40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p:tgtEl>
                                          <p:spTgt spid="17"/>
                                        </p:tgtEl>
                                        <p:attrNameLst>
                                          <p:attrName>ppt_x</p:attrName>
                                        </p:attrNameLst>
                                      </p:cBhvr>
                                      <p:tavLst>
                                        <p:tav tm="0">
                                          <p:val>
                                            <p:strVal val="#ppt_x-#ppt_w*1.125000"/>
                                          </p:val>
                                        </p:tav>
                                        <p:tav tm="100000">
                                          <p:val>
                                            <p:strVal val="#ppt_x"/>
                                          </p:val>
                                        </p:tav>
                                      </p:tavLst>
                                    </p:anim>
                                    <p:animEffect transition="in" filter="wipe(right)">
                                      <p:cBhvr>
                                        <p:cTn id="77" dur="500"/>
                                        <p:tgtEl>
                                          <p:spTgt spid="17"/>
                                        </p:tgtEl>
                                      </p:cBhvr>
                                    </p:animEffect>
                                  </p:childTnLst>
                                </p:cTn>
                              </p:par>
                              <p:par>
                                <p:cTn id="78" presetID="12" presetClass="entr" presetSubtype="8" fill="hold" nodeType="withEffect">
                                  <p:stCondLst>
                                    <p:cond delay="60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p:tgtEl>
                                          <p:spTgt spid="23"/>
                                        </p:tgtEl>
                                        <p:attrNameLst>
                                          <p:attrName>ppt_x</p:attrName>
                                        </p:attrNameLst>
                                      </p:cBhvr>
                                      <p:tavLst>
                                        <p:tav tm="0">
                                          <p:val>
                                            <p:strVal val="#ppt_x-#ppt_w*1.125000"/>
                                          </p:val>
                                        </p:tav>
                                        <p:tav tm="100000">
                                          <p:val>
                                            <p:strVal val="#ppt_x"/>
                                          </p:val>
                                        </p:tav>
                                      </p:tavLst>
                                    </p:anim>
                                    <p:animEffect transition="in" filter="wipe(right)">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animBg="1"/>
      <p:bldP spid="14" grpId="0"/>
      <p:bldP spid="15" grpId="0"/>
      <p:bldP spid="16" grpId="0" animBg="1"/>
      <p:bldP spid="20" grpId="0"/>
      <p:bldP spid="21" grpId="0"/>
      <p:bldP spid="22" grpId="0" animBg="1"/>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88815" y="5619213"/>
            <a:ext cx="1879523" cy="445384"/>
          </a:xfrm>
          <a:prstGeom prst="rect">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文本框 27"/>
          <p:cNvSpPr txBox="1"/>
          <p:nvPr/>
        </p:nvSpPr>
        <p:spPr>
          <a:xfrm>
            <a:off x="3450486" y="5488533"/>
            <a:ext cx="8031726" cy="830997"/>
          </a:xfrm>
          <a:prstGeom prst="rect">
            <a:avLst/>
          </a:prstGeom>
          <a:noFill/>
        </p:spPr>
        <p:txBody>
          <a:bodyPr wrap="square">
            <a:spAutoFit/>
          </a:bodyPr>
          <a:lstStyle/>
          <a:p>
            <a:pPr>
              <a:lnSpc>
                <a:spcPct val="150000"/>
              </a:lnSpc>
              <a:defRPr/>
            </a:pPr>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您的内容打在这里，或者通过复制您的文本后，在此框中选择粘贴并选择只保留文字。您的内容打在这里，或者通过复制您的文本后，在此框中选择粘贴并选择只保留文字</a:t>
            </a:r>
            <a:endPar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矩形 28"/>
          <p:cNvSpPr/>
          <p:nvPr/>
        </p:nvSpPr>
        <p:spPr>
          <a:xfrm>
            <a:off x="6350052" y="1960141"/>
            <a:ext cx="1879523" cy="453698"/>
          </a:xfrm>
          <a:prstGeom prst="rect">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29"/>
          <p:cNvSpPr txBox="1"/>
          <p:nvPr/>
        </p:nvSpPr>
        <p:spPr>
          <a:xfrm>
            <a:off x="6282058" y="2413838"/>
            <a:ext cx="5200154" cy="738664"/>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您的内容打在这里，或者通过复制您的文本后，在此框中选择粘贴并选择只保留文字</a:t>
            </a:r>
            <a:endParaRPr lang="zh-CN" altLang="en-US" sz="11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矩形 30"/>
          <p:cNvSpPr/>
          <p:nvPr/>
        </p:nvSpPr>
        <p:spPr>
          <a:xfrm>
            <a:off x="6329960" y="3616325"/>
            <a:ext cx="1879523" cy="397655"/>
          </a:xfrm>
          <a:prstGeom prst="rect">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文本框 31"/>
          <p:cNvSpPr txBox="1"/>
          <p:nvPr/>
        </p:nvSpPr>
        <p:spPr>
          <a:xfrm>
            <a:off x="6261966" y="4013980"/>
            <a:ext cx="5220246" cy="738664"/>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您的内容打在这里，或者通过复制您的文本后，在此框中选择粘贴并选择只保留文字</a:t>
            </a:r>
            <a:endParaRPr lang="zh-CN" altLang="en-US" sz="11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4"/>
          <p:cNvGrpSpPr/>
          <p:nvPr/>
        </p:nvGrpSpPr>
        <p:grpSpPr>
          <a:xfrm>
            <a:off x="1316990" y="1925320"/>
            <a:ext cx="4464685" cy="3112770"/>
            <a:chOff x="2074" y="3032"/>
            <a:chExt cx="7031" cy="4902"/>
          </a:xfrm>
        </p:grpSpPr>
        <p:sp>
          <p:nvSpPr>
            <p:cNvPr id="26" name="矩形 25"/>
            <p:cNvSpPr/>
            <p:nvPr/>
          </p:nvSpPr>
          <p:spPr>
            <a:xfrm>
              <a:off x="2074" y="3032"/>
              <a:ext cx="7031" cy="49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98" y="3206"/>
              <a:ext cx="6782" cy="4555"/>
            </a:xfrm>
            <a:prstGeom prst="rect">
              <a:avLst/>
            </a:prstGeom>
          </p:spPr>
        </p:pic>
      </p:grpSp>
      <p:grpSp>
        <p:nvGrpSpPr>
          <p:cNvPr id="13" name="组合 12"/>
          <p:cNvGrpSpPr/>
          <p:nvPr/>
        </p:nvGrpSpPr>
        <p:grpSpPr>
          <a:xfrm>
            <a:off x="5122636" y="-844832"/>
            <a:ext cx="2613478" cy="2099678"/>
            <a:chOff x="5122636" y="-844832"/>
            <a:chExt cx="2613478" cy="2099678"/>
          </a:xfrm>
        </p:grpSpPr>
        <p:sp>
          <p:nvSpPr>
            <p:cNvPr id="14" name="任意多边形 13"/>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3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5000"/>
                                  </p:iterate>
                                  <p:childTnLst>
                                    <p:set>
                                      <p:cBhvr>
                                        <p:cTn id="11" dur="1" fill="hold">
                                          <p:stCondLst>
                                            <p:cond delay="0"/>
                                          </p:stCondLst>
                                        </p:cTn>
                                        <p:tgtEl>
                                          <p:spTgt spid="30"/>
                                        </p:tgtEl>
                                        <p:attrNameLst>
                                          <p:attrName>style.visibility</p:attrName>
                                        </p:attrNameLst>
                                      </p:cBhvr>
                                      <p:to>
                                        <p:strVal val="visible"/>
                                      </p:to>
                                    </p:set>
                                    <p:animEffect transition="in" filter="fade">
                                      <p:cBhvr>
                                        <p:cTn id="12" dur="35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5000"/>
                                  </p:iterate>
                                  <p:childTnLst>
                                    <p:set>
                                      <p:cBhvr>
                                        <p:cTn id="16" dur="1" fill="hold">
                                          <p:stCondLst>
                                            <p:cond delay="0"/>
                                          </p:stCondLst>
                                        </p:cTn>
                                        <p:tgtEl>
                                          <p:spTgt spid="32"/>
                                        </p:tgtEl>
                                        <p:attrNameLst>
                                          <p:attrName>style.visibility</p:attrName>
                                        </p:attrNameLst>
                                      </p:cBhvr>
                                      <p:to>
                                        <p:strVal val="visible"/>
                                      </p:to>
                                    </p:set>
                                    <p:animEffect transition="in" filter="fade">
                                      <p:cBhvr>
                                        <p:cTn id="17" dur="3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0800000">
            <a:off x="2974522" y="-1686014"/>
            <a:ext cx="6909706" cy="4617158"/>
          </a:xfrm>
          <a:custGeom>
            <a:avLst/>
            <a:gdLst>
              <a:gd name="connsiteX0" fmla="*/ 2921491 w 5842979"/>
              <a:gd name="connsiteY0" fmla="*/ 0 h 3904357"/>
              <a:gd name="connsiteX1" fmla="*/ 5842979 w 5842979"/>
              <a:gd name="connsiteY1" fmla="*/ 1602992 h 3904357"/>
              <a:gd name="connsiteX2" fmla="*/ 5842979 w 5842979"/>
              <a:gd name="connsiteY2" fmla="*/ 3904357 h 3904357"/>
              <a:gd name="connsiteX3" fmla="*/ 0 w 5842979"/>
              <a:gd name="connsiteY3" fmla="*/ 3904357 h 3904357"/>
              <a:gd name="connsiteX4" fmla="*/ 0 w 5842979"/>
              <a:gd name="connsiteY4" fmla="*/ 1602992 h 390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979" h="3904357">
                <a:moveTo>
                  <a:pt x="2921491" y="0"/>
                </a:moveTo>
                <a:lnTo>
                  <a:pt x="5842979" y="1602992"/>
                </a:lnTo>
                <a:lnTo>
                  <a:pt x="5842979" y="3904357"/>
                </a:lnTo>
                <a:lnTo>
                  <a:pt x="0" y="3904357"/>
                </a:lnTo>
                <a:lnTo>
                  <a:pt x="0" y="1602992"/>
                </a:ln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任意多边形 15"/>
          <p:cNvSpPr/>
          <p:nvPr/>
        </p:nvSpPr>
        <p:spPr>
          <a:xfrm rot="10800000">
            <a:off x="3569607" y="-1686014"/>
            <a:ext cx="5719536" cy="520594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任意多边形 31"/>
          <p:cNvSpPr/>
          <p:nvPr/>
        </p:nvSpPr>
        <p:spPr>
          <a:xfrm rot="10800000" flipV="1">
            <a:off x="4756285" y="5532786"/>
            <a:ext cx="3346179" cy="304570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blipFill dpi="0" rotWithShape="1">
            <a:blip r:embed="rId1"/>
            <a:srcRect/>
            <a:stretch>
              <a:fillRect t="-20954" b="-2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任意多边形 33"/>
          <p:cNvSpPr/>
          <p:nvPr/>
        </p:nvSpPr>
        <p:spPr>
          <a:xfrm rot="10800000" flipV="1">
            <a:off x="1676847"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任意多边形 34"/>
          <p:cNvSpPr/>
          <p:nvPr/>
        </p:nvSpPr>
        <p:spPr>
          <a:xfrm rot="10800000" flipV="1">
            <a:off x="8309171"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custDataLst>
              <p:tags r:id="rId2"/>
            </p:custDataLst>
          </p:nvPr>
        </p:nvSpPr>
        <p:spPr>
          <a:xfrm>
            <a:off x="4510617" y="1466769"/>
            <a:ext cx="3837516" cy="1129194"/>
          </a:xfrm>
          <a:prstGeom prst="rect">
            <a:avLst/>
          </a:prstGeom>
          <a:noFill/>
        </p:spPr>
        <p:txBody>
          <a:bodyPr vert="horz" lIns="0" tIns="0" rIns="0" bIns="0" anchor="ctr"/>
          <a:lstStyle/>
          <a:p>
            <a:pPr algn="ctr">
              <a:defRPr/>
            </a:pPr>
            <a:r>
              <a:rPr lang="en-US" altLang="zh-CN"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PART.03</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矩形 36"/>
          <p:cNvSpPr/>
          <p:nvPr/>
        </p:nvSpPr>
        <p:spPr>
          <a:xfrm>
            <a:off x="4036484" y="4108719"/>
            <a:ext cx="4785784" cy="1354217"/>
          </a:xfrm>
          <a:prstGeom prst="rect">
            <a:avLst/>
          </a:prstGeom>
        </p:spPr>
        <p:txBody>
          <a:bodyPr wrap="square" lIns="0" tIns="0" rIns="0" bIns="0">
            <a:spAutoFit/>
          </a:bodyPr>
          <a:lstStyle/>
          <a:p>
            <a:pPr algn="ctr"/>
            <a:r>
              <a:rPr lang="zh-CN" altLang="en-US" sz="8800"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市场预测</a:t>
            </a:r>
            <a:endPar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56" presetClass="entr" presetSubtype="0" fill="hold" grpId="0" nodeType="afterEffect">
                                  <p:stCondLst>
                                    <p:cond delay="0"/>
                                  </p:stCondLst>
                                  <p:iterate type="lt">
                                    <p:tmPct val="10000"/>
                                  </p:iterate>
                                  <p:childTnLst>
                                    <p:set>
                                      <p:cBhvr>
                                        <p:cTn id="30" dur="1" fill="hold">
                                          <p:stCondLst>
                                            <p:cond delay="0"/>
                                          </p:stCondLst>
                                        </p:cTn>
                                        <p:tgtEl>
                                          <p:spTgt spid="36"/>
                                        </p:tgtEl>
                                        <p:attrNameLst>
                                          <p:attrName>style.visibility</p:attrName>
                                        </p:attrNameLst>
                                      </p:cBhvr>
                                      <p:to>
                                        <p:strVal val="visible"/>
                                      </p:to>
                                    </p:set>
                                    <p:anim by="(-#ppt_w*2)" calcmode="lin" valueType="num">
                                      <p:cBhvr rctx="PPT">
                                        <p:cTn id="31" dur="500" autoRev="1" fill="hold">
                                          <p:stCondLst>
                                            <p:cond delay="0"/>
                                          </p:stCondLst>
                                        </p:cTn>
                                        <p:tgtEl>
                                          <p:spTgt spid="36"/>
                                        </p:tgtEl>
                                        <p:attrNameLst>
                                          <p:attrName>ppt_w</p:attrName>
                                        </p:attrNameLst>
                                      </p:cBhvr>
                                    </p:anim>
                                    <p:anim by="(#ppt_w*0.50)" calcmode="lin" valueType="num">
                                      <p:cBhvr>
                                        <p:cTn id="32" dur="500" decel="50000" autoRev="1" fill="hold">
                                          <p:stCondLst>
                                            <p:cond delay="0"/>
                                          </p:stCondLst>
                                        </p:cTn>
                                        <p:tgtEl>
                                          <p:spTgt spid="36"/>
                                        </p:tgtEl>
                                        <p:attrNameLst>
                                          <p:attrName>ppt_x</p:attrName>
                                        </p:attrNameLst>
                                      </p:cBhvr>
                                    </p:anim>
                                    <p:anim from="(-#ppt_h/2)" to="(#ppt_y)" calcmode="lin" valueType="num">
                                      <p:cBhvr>
                                        <p:cTn id="33" dur="1000" fill="hold">
                                          <p:stCondLst>
                                            <p:cond delay="0"/>
                                          </p:stCondLst>
                                        </p:cTn>
                                        <p:tgtEl>
                                          <p:spTgt spid="36"/>
                                        </p:tgtEl>
                                        <p:attrNameLst>
                                          <p:attrName>ppt_y</p:attrName>
                                        </p:attrNameLst>
                                      </p:cBhvr>
                                    </p:anim>
                                    <p:animRot by="21600000">
                                      <p:cBhvr>
                                        <p:cTn id="34" dur="1000" fill="hold">
                                          <p:stCondLst>
                                            <p:cond delay="0"/>
                                          </p:stCondLst>
                                        </p:cTn>
                                        <p:tgtEl>
                                          <p:spTgt spid="36"/>
                                        </p:tgtEl>
                                        <p:attrNameLst>
                                          <p:attrName>r</p:attrName>
                                        </p:attrNameLst>
                                      </p:cBhvr>
                                    </p:animRot>
                                  </p:childTnLst>
                                </p:cTn>
                              </p:par>
                            </p:childTnLst>
                          </p:cTn>
                        </p:par>
                        <p:par>
                          <p:cTn id="35" fill="hold">
                            <p:stCondLst>
                              <p:cond delay="3600"/>
                            </p:stCondLst>
                            <p:childTnLst>
                              <p:par>
                                <p:cTn id="36" presetID="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0-#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2" grpId="0" animBg="1"/>
      <p:bldP spid="34" grpId="0" animBg="1"/>
      <p:bldP spid="35" grpId="0" animBg="1"/>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8763622" y="4635239"/>
            <a:ext cx="2724243" cy="1602168"/>
          </a:xfrm>
          <a:custGeom>
            <a:avLst/>
            <a:gdLst>
              <a:gd name="T0" fmla="*/ 851 w 1710"/>
              <a:gd name="T1" fmla="*/ 143 h 1002"/>
              <a:gd name="T2" fmla="*/ 851 w 1710"/>
              <a:gd name="T3" fmla="*/ 143 h 1002"/>
              <a:gd name="T4" fmla="*/ 855 w 1710"/>
              <a:gd name="T5" fmla="*/ 147 h 1002"/>
              <a:gd name="T6" fmla="*/ 855 w 1710"/>
              <a:gd name="T7" fmla="*/ 147 h 1002"/>
              <a:gd name="T8" fmla="*/ 1710 w 1710"/>
              <a:gd name="T9" fmla="*/ 1002 h 1002"/>
              <a:gd name="T10" fmla="*/ 503 w 1710"/>
              <a:gd name="T11" fmla="*/ 1002 h 1002"/>
              <a:gd name="T12" fmla="*/ 501 w 1710"/>
              <a:gd name="T13" fmla="*/ 1002 h 1002"/>
              <a:gd name="T14" fmla="*/ 0 w 1710"/>
              <a:gd name="T15" fmla="*/ 501 h 1002"/>
              <a:gd name="T16" fmla="*/ 501 w 1710"/>
              <a:gd name="T17" fmla="*/ 0 h 1002"/>
              <a:gd name="T18" fmla="*/ 851 w 1710"/>
              <a:gd name="T19" fmla="*/ 143 h 1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0" h="1002">
                <a:moveTo>
                  <a:pt x="851" y="143"/>
                </a:moveTo>
                <a:lnTo>
                  <a:pt x="851" y="143"/>
                </a:lnTo>
                <a:lnTo>
                  <a:pt x="855" y="147"/>
                </a:lnTo>
                <a:lnTo>
                  <a:pt x="855" y="147"/>
                </a:lnTo>
                <a:lnTo>
                  <a:pt x="1710" y="1002"/>
                </a:lnTo>
                <a:lnTo>
                  <a:pt x="503" y="1002"/>
                </a:lnTo>
                <a:lnTo>
                  <a:pt x="501" y="1002"/>
                </a:lnTo>
                <a:cubicBezTo>
                  <a:pt x="224" y="1002"/>
                  <a:pt x="0" y="778"/>
                  <a:pt x="0" y="501"/>
                </a:cubicBezTo>
                <a:cubicBezTo>
                  <a:pt x="0" y="225"/>
                  <a:pt x="224" y="0"/>
                  <a:pt x="501" y="0"/>
                </a:cubicBezTo>
                <a:cubicBezTo>
                  <a:pt x="637" y="0"/>
                  <a:pt x="761" y="55"/>
                  <a:pt x="851" y="143"/>
                </a:cubicBezTo>
                <a:close/>
              </a:path>
            </a:pathLst>
          </a:custGeom>
          <a:solidFill>
            <a:schemeClr val="bg1">
              <a:lumMod val="75000"/>
            </a:schemeClr>
          </a:solidFill>
          <a:ln w="26988" cap="flat">
            <a:noFill/>
            <a:prstDash val="solid"/>
            <a:miter lim="800000"/>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Freeform 6"/>
          <p:cNvSpPr/>
          <p:nvPr/>
        </p:nvSpPr>
        <p:spPr bwMode="auto">
          <a:xfrm flipH="1">
            <a:off x="8681781" y="2895709"/>
            <a:ext cx="1948281" cy="3273186"/>
          </a:xfrm>
          <a:custGeom>
            <a:avLst/>
            <a:gdLst>
              <a:gd name="T0" fmla="*/ 1223 w 1223"/>
              <a:gd name="T1" fmla="*/ 634 h 2048"/>
              <a:gd name="T2" fmla="*/ 1223 w 1223"/>
              <a:gd name="T3" fmla="*/ 634 h 2048"/>
              <a:gd name="T4" fmla="*/ 1223 w 1223"/>
              <a:gd name="T5" fmla="*/ 640 h 2048"/>
              <a:gd name="T6" fmla="*/ 1223 w 1223"/>
              <a:gd name="T7" fmla="*/ 641 h 2048"/>
              <a:gd name="T8" fmla="*/ 1223 w 1223"/>
              <a:gd name="T9" fmla="*/ 2048 h 2048"/>
              <a:gd name="T10" fmla="*/ 229 w 1223"/>
              <a:gd name="T11" fmla="*/ 1054 h 2048"/>
              <a:gd name="T12" fmla="*/ 227 w 1223"/>
              <a:gd name="T13" fmla="*/ 1053 h 2048"/>
              <a:gd name="T14" fmla="*/ 227 w 1223"/>
              <a:gd name="T15" fmla="*/ 228 h 2048"/>
              <a:gd name="T16" fmla="*/ 1052 w 1223"/>
              <a:gd name="T17" fmla="*/ 228 h 2048"/>
              <a:gd name="T18" fmla="*/ 1223 w 1223"/>
              <a:gd name="T19" fmla="*/ 6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2048">
                <a:moveTo>
                  <a:pt x="1223" y="634"/>
                </a:moveTo>
                <a:lnTo>
                  <a:pt x="1223" y="634"/>
                </a:lnTo>
                <a:lnTo>
                  <a:pt x="1223" y="640"/>
                </a:lnTo>
                <a:lnTo>
                  <a:pt x="1223" y="641"/>
                </a:lnTo>
                <a:lnTo>
                  <a:pt x="1223" y="2048"/>
                </a:lnTo>
                <a:lnTo>
                  <a:pt x="229" y="1054"/>
                </a:lnTo>
                <a:lnTo>
                  <a:pt x="227" y="1053"/>
                </a:lnTo>
                <a:cubicBezTo>
                  <a:pt x="0" y="825"/>
                  <a:pt x="0" y="456"/>
                  <a:pt x="227" y="228"/>
                </a:cubicBezTo>
                <a:cubicBezTo>
                  <a:pt x="455" y="0"/>
                  <a:pt x="824" y="0"/>
                  <a:pt x="1052" y="228"/>
                </a:cubicBezTo>
                <a:cubicBezTo>
                  <a:pt x="1164" y="340"/>
                  <a:pt x="1221" y="487"/>
                  <a:pt x="1223" y="634"/>
                </a:cubicBezTo>
                <a:close/>
              </a:path>
            </a:pathLst>
          </a:custGeom>
          <a:solidFill>
            <a:schemeClr val="tx1">
              <a:lumMod val="50000"/>
              <a:lumOff val="50000"/>
            </a:schemeClr>
          </a:solidFill>
          <a:ln w="26988" cap="flat">
            <a:noFill/>
            <a:prstDash val="solid"/>
            <a:miter lim="800000"/>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Freeform 7"/>
          <p:cNvSpPr/>
          <p:nvPr/>
        </p:nvSpPr>
        <p:spPr bwMode="auto">
          <a:xfrm flipH="1">
            <a:off x="6312024" y="2307689"/>
            <a:ext cx="2257177" cy="3861206"/>
          </a:xfrm>
          <a:custGeom>
            <a:avLst/>
            <a:gdLst>
              <a:gd name="T0" fmla="*/ 1214 w 1416"/>
              <a:gd name="T1" fmla="*/ 1203 h 2417"/>
              <a:gd name="T2" fmla="*/ 1214 w 1416"/>
              <a:gd name="T3" fmla="*/ 1203 h 2417"/>
              <a:gd name="T4" fmla="*/ 1209 w 1416"/>
              <a:gd name="T5" fmla="*/ 1208 h 2417"/>
              <a:gd name="T6" fmla="*/ 1208 w 1416"/>
              <a:gd name="T7" fmla="*/ 1209 h 2417"/>
              <a:gd name="T8" fmla="*/ 0 w 1416"/>
              <a:gd name="T9" fmla="*/ 2417 h 2417"/>
              <a:gd name="T10" fmla="*/ 0 w 1416"/>
              <a:gd name="T11" fmla="*/ 711 h 2417"/>
              <a:gd name="T12" fmla="*/ 0 w 1416"/>
              <a:gd name="T13" fmla="*/ 708 h 2417"/>
              <a:gd name="T14" fmla="*/ 708 w 1416"/>
              <a:gd name="T15" fmla="*/ 0 h 2417"/>
              <a:gd name="T16" fmla="*/ 1416 w 1416"/>
              <a:gd name="T17" fmla="*/ 708 h 2417"/>
              <a:gd name="T18" fmla="*/ 1214 w 1416"/>
              <a:gd name="T19" fmla="*/ 1203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2417">
                <a:moveTo>
                  <a:pt x="1214" y="1203"/>
                </a:moveTo>
                <a:lnTo>
                  <a:pt x="1214" y="1203"/>
                </a:lnTo>
                <a:lnTo>
                  <a:pt x="1209" y="1208"/>
                </a:lnTo>
                <a:lnTo>
                  <a:pt x="1208" y="1209"/>
                </a:lnTo>
                <a:lnTo>
                  <a:pt x="0" y="2417"/>
                </a:lnTo>
                <a:lnTo>
                  <a:pt x="0" y="711"/>
                </a:lnTo>
                <a:lnTo>
                  <a:pt x="0" y="708"/>
                </a:lnTo>
                <a:cubicBezTo>
                  <a:pt x="0" y="317"/>
                  <a:pt x="317" y="0"/>
                  <a:pt x="708" y="0"/>
                </a:cubicBezTo>
                <a:cubicBezTo>
                  <a:pt x="1099" y="0"/>
                  <a:pt x="1416" y="317"/>
                  <a:pt x="1416" y="708"/>
                </a:cubicBezTo>
                <a:cubicBezTo>
                  <a:pt x="1416" y="901"/>
                  <a:pt x="1339" y="1075"/>
                  <a:pt x="1214" y="1203"/>
                </a:cubicBezTo>
                <a:close/>
              </a:path>
            </a:pathLst>
          </a:custGeom>
          <a:solidFill>
            <a:schemeClr val="tx1">
              <a:lumMod val="75000"/>
              <a:lumOff val="25000"/>
            </a:schemeClr>
          </a:solidFill>
          <a:ln w="26988" cap="flat">
            <a:noFill/>
            <a:prstDash val="solid"/>
            <a:miter lim="800000"/>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Freeform 8"/>
          <p:cNvSpPr/>
          <p:nvPr/>
        </p:nvSpPr>
        <p:spPr bwMode="auto">
          <a:xfrm flipH="1">
            <a:off x="4116929" y="3671333"/>
            <a:ext cx="4365488" cy="2566074"/>
          </a:xfrm>
          <a:custGeom>
            <a:avLst/>
            <a:gdLst>
              <a:gd name="T0" fmla="*/ 1376 w 2739"/>
              <a:gd name="T1" fmla="*/ 229 h 1605"/>
              <a:gd name="T2" fmla="*/ 1376 w 2739"/>
              <a:gd name="T3" fmla="*/ 229 h 1605"/>
              <a:gd name="T4" fmla="*/ 1370 w 2739"/>
              <a:gd name="T5" fmla="*/ 235 h 1605"/>
              <a:gd name="T6" fmla="*/ 1369 w 2739"/>
              <a:gd name="T7" fmla="*/ 236 h 1605"/>
              <a:gd name="T8" fmla="*/ 0 w 2739"/>
              <a:gd name="T9" fmla="*/ 1605 h 1605"/>
              <a:gd name="T10" fmla="*/ 1933 w 2739"/>
              <a:gd name="T11" fmla="*/ 1605 h 1605"/>
              <a:gd name="T12" fmla="*/ 1937 w 2739"/>
              <a:gd name="T13" fmla="*/ 1605 h 1605"/>
              <a:gd name="T14" fmla="*/ 2739 w 2739"/>
              <a:gd name="T15" fmla="*/ 803 h 1605"/>
              <a:gd name="T16" fmla="*/ 1937 w 2739"/>
              <a:gd name="T17" fmla="*/ 0 h 1605"/>
              <a:gd name="T18" fmla="*/ 1376 w 2739"/>
              <a:gd name="T19" fmla="*/ 22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9" h="1605">
                <a:moveTo>
                  <a:pt x="1376" y="229"/>
                </a:moveTo>
                <a:lnTo>
                  <a:pt x="1376" y="229"/>
                </a:lnTo>
                <a:lnTo>
                  <a:pt x="1370" y="235"/>
                </a:lnTo>
                <a:lnTo>
                  <a:pt x="1369" y="236"/>
                </a:lnTo>
                <a:lnTo>
                  <a:pt x="0" y="1605"/>
                </a:lnTo>
                <a:lnTo>
                  <a:pt x="1933" y="1605"/>
                </a:lnTo>
                <a:lnTo>
                  <a:pt x="1937" y="1605"/>
                </a:lnTo>
                <a:cubicBezTo>
                  <a:pt x="2380" y="1605"/>
                  <a:pt x="2739" y="1246"/>
                  <a:pt x="2739" y="803"/>
                </a:cubicBezTo>
                <a:cubicBezTo>
                  <a:pt x="2739" y="360"/>
                  <a:pt x="2380" y="0"/>
                  <a:pt x="1937" y="0"/>
                </a:cubicBezTo>
                <a:cubicBezTo>
                  <a:pt x="1719" y="0"/>
                  <a:pt x="1521" y="88"/>
                  <a:pt x="1376" y="229"/>
                </a:cubicBezTo>
                <a:close/>
              </a:path>
            </a:pathLst>
          </a:custGeom>
          <a:gradFill>
            <a:gsLst>
              <a:gs pos="0">
                <a:srgbClr val="D22226"/>
              </a:gs>
              <a:gs pos="100000">
                <a:srgbClr val="C00000"/>
              </a:gs>
            </a:gsLst>
            <a:lin ang="5400000" scaled="1"/>
          </a:gradFill>
          <a:ln w="26988" cap="flat">
            <a:noFill/>
            <a:prstDash val="solid"/>
            <a:miter lim="800000"/>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TextBox 26"/>
          <p:cNvSpPr txBox="1"/>
          <p:nvPr/>
        </p:nvSpPr>
        <p:spPr>
          <a:xfrm>
            <a:off x="4445726" y="4188861"/>
            <a:ext cx="1739044" cy="430887"/>
          </a:xfrm>
          <a:prstGeom prst="rect">
            <a:avLst/>
          </a:prstGeom>
          <a:noFill/>
        </p:spPr>
        <p:txBody>
          <a:bodyPr wrap="square" lIns="0" tIns="0" rIns="0" bIns="0" rtlCol="0">
            <a:spAutoFit/>
          </a:bodyPr>
          <a:lstStyle/>
          <a:p>
            <a:pPr algn="ctr"/>
            <a:r>
              <a:rPr lang="zh-CN" altLang="en-US" sz="28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8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TextBox 9"/>
          <p:cNvSpPr txBox="1">
            <a:spLocks noChangeArrowheads="1"/>
          </p:cNvSpPr>
          <p:nvPr/>
        </p:nvSpPr>
        <p:spPr bwMode="auto">
          <a:xfrm>
            <a:off x="4781501" y="4599294"/>
            <a:ext cx="15151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lang="en-US" altLang="zh-CN"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40</a:t>
            </a:r>
            <a:r>
              <a:rPr lang="en-US" altLang="zh-CN" sz="3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zh-CN" altLang="en-US" sz="3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TextBox 27"/>
          <p:cNvSpPr txBox="1"/>
          <p:nvPr/>
        </p:nvSpPr>
        <p:spPr>
          <a:xfrm>
            <a:off x="6721503" y="2895709"/>
            <a:ext cx="1438217" cy="369332"/>
          </a:xfrm>
          <a:prstGeom prst="rect">
            <a:avLst/>
          </a:prstGeom>
          <a:noFill/>
        </p:spPr>
        <p:txBody>
          <a:bodyPr wrap="square" lIns="0" tIns="0" rIns="0" bIns="0" rtlCol="0">
            <a:spAutoFit/>
          </a:bodyPr>
          <a:lstStyle/>
          <a:p>
            <a:pPr algn="ctr"/>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TextBox 9"/>
          <p:cNvSpPr txBox="1">
            <a:spLocks noChangeArrowheads="1"/>
          </p:cNvSpPr>
          <p:nvPr/>
        </p:nvSpPr>
        <p:spPr bwMode="auto">
          <a:xfrm>
            <a:off x="7059645" y="3314962"/>
            <a:ext cx="1289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lang="en-US" altLang="zh-CN"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30</a:t>
            </a:r>
            <a:r>
              <a:rPr lang="en-US" altLang="zh-CN" sz="2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zh-CN" altLang="en-US" sz="2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TextBox 31"/>
          <p:cNvSpPr txBox="1"/>
          <p:nvPr/>
        </p:nvSpPr>
        <p:spPr>
          <a:xfrm>
            <a:off x="9032784" y="3478151"/>
            <a:ext cx="1201849" cy="307777"/>
          </a:xfrm>
          <a:prstGeom prst="rect">
            <a:avLst/>
          </a:prstGeom>
          <a:noFill/>
        </p:spPr>
        <p:txBody>
          <a:bodyPr wrap="square" lIns="0" tIns="0" rIns="0" bIns="0" rtlCol="0">
            <a:spAutoFit/>
          </a:bodyPr>
          <a:lstStyle/>
          <a:p>
            <a:pPr algn="ctr"/>
            <a:r>
              <a:rPr lang="zh-CN" altLang="en-US"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9"/>
          <p:cNvSpPr txBox="1">
            <a:spLocks noChangeArrowheads="1"/>
          </p:cNvSpPr>
          <p:nvPr/>
        </p:nvSpPr>
        <p:spPr bwMode="auto">
          <a:xfrm>
            <a:off x="9224770" y="3829853"/>
            <a:ext cx="1136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lang="en-US" altLang="zh-CN"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20</a:t>
            </a:r>
            <a:r>
              <a:rPr lang="en-US" altLang="zh-CN" sz="266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zh-CN" altLang="en-US" sz="266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TextBox 33"/>
          <p:cNvSpPr txBox="1"/>
          <p:nvPr/>
        </p:nvSpPr>
        <p:spPr>
          <a:xfrm>
            <a:off x="10195616" y="5102399"/>
            <a:ext cx="931364" cy="246221"/>
          </a:xfrm>
          <a:prstGeom prst="rect">
            <a:avLst/>
          </a:prstGeom>
          <a:noFill/>
        </p:spPr>
        <p:txBody>
          <a:bodyPr wrap="square" lIns="0" tIns="0" rIns="0" bIns="0" rtlCol="0">
            <a:spAutoFit/>
          </a:bodyPr>
          <a:lstStyle/>
          <a:p>
            <a:pPr algn="ctr"/>
            <a:r>
              <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9"/>
          <p:cNvSpPr txBox="1">
            <a:spLocks noChangeArrowheads="1"/>
          </p:cNvSpPr>
          <p:nvPr/>
        </p:nvSpPr>
        <p:spPr bwMode="auto">
          <a:xfrm>
            <a:off x="10364692" y="5353347"/>
            <a:ext cx="928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r>
              <a:rPr lang="en-US" altLang="zh-CN" sz="4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10</a:t>
            </a:r>
            <a:r>
              <a:rPr lang="en-US" altLang="zh-CN" sz="213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zh-CN" altLang="en-US" sz="213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TextBox 30"/>
          <p:cNvSpPr txBox="1"/>
          <p:nvPr/>
        </p:nvSpPr>
        <p:spPr>
          <a:xfrm>
            <a:off x="948577" y="2122537"/>
            <a:ext cx="3168352" cy="1261884"/>
          </a:xfrm>
          <a:prstGeom prst="rect">
            <a:avLst/>
          </a:prstGeom>
          <a:noFill/>
        </p:spPr>
        <p:txBody>
          <a:bodyPr wrap="square" lIns="0" tIns="0" rIns="0" bIns="0" rtlCol="0">
            <a:spAutoFit/>
          </a:bodyPr>
          <a:lstStyle/>
          <a:p>
            <a:r>
              <a:rPr lang="zh-CN" altLang="en-US" sz="2800"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输入数据标题：</a:t>
            </a:r>
            <a:endParaRPr lang="en-US" altLang="zh-CN" sz="2800"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en-US" altLang="zh-CN" sz="5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7000000</a:t>
            </a:r>
            <a:r>
              <a:rPr lang="en-US" altLang="zh-CN" sz="32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sz="28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TextBox 29"/>
          <p:cNvSpPr txBox="1"/>
          <p:nvPr/>
        </p:nvSpPr>
        <p:spPr>
          <a:xfrm>
            <a:off x="1600068" y="5801390"/>
            <a:ext cx="2516861" cy="450764"/>
          </a:xfrm>
          <a:prstGeom prst="rect">
            <a:avLst/>
          </a:prstGeom>
          <a:noFill/>
        </p:spPr>
        <p:txBody>
          <a:bodyPr wrap="square" lIns="0" tIns="0" rIns="0" bIns="0" rtlCol="0">
            <a:spAutoFit/>
          </a:bodyPr>
          <a:lstStyle/>
          <a:p>
            <a:pPr algn="just">
              <a:lnSpc>
                <a:spcPts val="1735"/>
              </a:lnSpc>
            </a:pPr>
            <a:r>
              <a:rPr lang="zh-CN" altLang="en-US"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言简意赅的说明分项内容</a:t>
            </a:r>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专业设计</a:t>
            </a:r>
            <a:r>
              <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TextBox 29"/>
          <p:cNvSpPr txBox="1"/>
          <p:nvPr/>
        </p:nvSpPr>
        <p:spPr>
          <a:xfrm>
            <a:off x="5956532" y="1721866"/>
            <a:ext cx="2612669" cy="450764"/>
          </a:xfrm>
          <a:prstGeom prst="rect">
            <a:avLst/>
          </a:prstGeom>
          <a:noFill/>
        </p:spPr>
        <p:txBody>
          <a:bodyPr wrap="square" lIns="0" tIns="0" rIns="0" bIns="0" rtlCol="0">
            <a:spAutoFit/>
          </a:bodyPr>
          <a:lstStyle/>
          <a:p>
            <a:pPr algn="just">
              <a:lnSpc>
                <a:spcPts val="1735"/>
              </a:lnSpc>
            </a:pPr>
            <a:r>
              <a:rPr lang="zh-CN" altLang="en-US"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言简意赅的说明分项内容</a:t>
            </a:r>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专业设计</a:t>
            </a:r>
            <a:r>
              <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TextBox 29"/>
          <p:cNvSpPr txBox="1"/>
          <p:nvPr/>
        </p:nvSpPr>
        <p:spPr>
          <a:xfrm>
            <a:off x="8903273" y="2389243"/>
            <a:ext cx="2593402" cy="450764"/>
          </a:xfrm>
          <a:prstGeom prst="rect">
            <a:avLst/>
          </a:prstGeom>
          <a:noFill/>
        </p:spPr>
        <p:txBody>
          <a:bodyPr wrap="square" lIns="0" tIns="0" rIns="0" bIns="0" rtlCol="0">
            <a:spAutoFit/>
          </a:bodyPr>
          <a:lstStyle/>
          <a:p>
            <a:pPr algn="just">
              <a:lnSpc>
                <a:spcPts val="1735"/>
              </a:lnSpc>
            </a:pPr>
            <a:r>
              <a:rPr lang="zh-CN" altLang="en-US"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言简意赅的说明分项内容</a:t>
            </a:r>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专业设计</a:t>
            </a:r>
            <a:r>
              <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TextBox 29"/>
          <p:cNvSpPr txBox="1"/>
          <p:nvPr/>
        </p:nvSpPr>
        <p:spPr>
          <a:xfrm>
            <a:off x="8903273" y="6385769"/>
            <a:ext cx="2577890" cy="450764"/>
          </a:xfrm>
          <a:prstGeom prst="rect">
            <a:avLst/>
          </a:prstGeom>
          <a:noFill/>
        </p:spPr>
        <p:txBody>
          <a:bodyPr wrap="square" lIns="0" tIns="0" rIns="0" bIns="0" rtlCol="0">
            <a:spAutoFit/>
          </a:bodyPr>
          <a:lstStyle/>
          <a:p>
            <a:pPr algn="just">
              <a:lnSpc>
                <a:spcPts val="1735"/>
              </a:lnSpc>
            </a:pPr>
            <a:r>
              <a:rPr lang="zh-CN" altLang="en-US"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言简意赅的说明分项内容</a:t>
            </a:r>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专业设计</a:t>
            </a:r>
            <a:r>
              <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1" name="组合 20"/>
          <p:cNvGrpSpPr/>
          <p:nvPr/>
        </p:nvGrpSpPr>
        <p:grpSpPr>
          <a:xfrm>
            <a:off x="5122636" y="-844832"/>
            <a:ext cx="2613478" cy="2099678"/>
            <a:chOff x="5122636" y="-844832"/>
            <a:chExt cx="2613478" cy="2099678"/>
          </a:xfrm>
        </p:grpSpPr>
        <p:sp>
          <p:nvSpPr>
            <p:cNvPr id="22" name="任意多边形 21"/>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3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30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3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8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6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300"/>
                            </p:stCondLst>
                            <p:childTnLst>
                              <p:par>
                                <p:cTn id="29" presetID="16" presetClass="entr" presetSubtype="2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par>
                                <p:cTn id="38" presetID="16" presetClass="entr" presetSubtype="21" fill="hold" grpId="0" nodeType="withEffect">
                                  <p:stCondLst>
                                    <p:cond delay="20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6" presetClass="entr" presetSubtype="21"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40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par>
                                <p:cTn id="50" presetID="16" presetClass="entr" presetSubtype="21" fill="hold" grpId="0" nodeType="withEffect">
                                  <p:stCondLst>
                                    <p:cond delay="60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par>
                          <p:cTn id="53" fill="hold">
                            <p:stCondLst>
                              <p:cond delay="1800"/>
                            </p:stCondLst>
                            <p:childTnLst>
                              <p:par>
                                <p:cTn id="54" presetID="42"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800"/>
                                        <p:tgtEl>
                                          <p:spTgt spid="17"/>
                                        </p:tgtEl>
                                      </p:cBhvr>
                                    </p:animEffect>
                                    <p:anim calcmode="lin" valueType="num">
                                      <p:cBhvr>
                                        <p:cTn id="57" dur="800" fill="hold"/>
                                        <p:tgtEl>
                                          <p:spTgt spid="17"/>
                                        </p:tgtEl>
                                        <p:attrNameLst>
                                          <p:attrName>ppt_x</p:attrName>
                                        </p:attrNameLst>
                                      </p:cBhvr>
                                      <p:tavLst>
                                        <p:tav tm="0">
                                          <p:val>
                                            <p:strVal val="#ppt_x"/>
                                          </p:val>
                                        </p:tav>
                                        <p:tav tm="100000">
                                          <p:val>
                                            <p:strVal val="#ppt_x"/>
                                          </p:val>
                                        </p:tav>
                                      </p:tavLst>
                                    </p:anim>
                                    <p:anim calcmode="lin" valueType="num">
                                      <p:cBhvr>
                                        <p:cTn id="58" dur="8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0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800"/>
                                        <p:tgtEl>
                                          <p:spTgt spid="18"/>
                                        </p:tgtEl>
                                      </p:cBhvr>
                                    </p:animEffect>
                                    <p:anim calcmode="lin" valueType="num">
                                      <p:cBhvr>
                                        <p:cTn id="62" dur="800" fill="hold"/>
                                        <p:tgtEl>
                                          <p:spTgt spid="18"/>
                                        </p:tgtEl>
                                        <p:attrNameLst>
                                          <p:attrName>ppt_x</p:attrName>
                                        </p:attrNameLst>
                                      </p:cBhvr>
                                      <p:tavLst>
                                        <p:tav tm="0">
                                          <p:val>
                                            <p:strVal val="#ppt_x"/>
                                          </p:val>
                                        </p:tav>
                                        <p:tav tm="100000">
                                          <p:val>
                                            <p:strVal val="#ppt_x"/>
                                          </p:val>
                                        </p:tav>
                                      </p:tavLst>
                                    </p:anim>
                                    <p:anim calcmode="lin" valueType="num">
                                      <p:cBhvr>
                                        <p:cTn id="63" dur="80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60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800"/>
                                        <p:tgtEl>
                                          <p:spTgt spid="19"/>
                                        </p:tgtEl>
                                      </p:cBhvr>
                                    </p:animEffect>
                                    <p:anim calcmode="lin" valueType="num">
                                      <p:cBhvr>
                                        <p:cTn id="67" dur="800" fill="hold"/>
                                        <p:tgtEl>
                                          <p:spTgt spid="19"/>
                                        </p:tgtEl>
                                        <p:attrNameLst>
                                          <p:attrName>ppt_x</p:attrName>
                                        </p:attrNameLst>
                                      </p:cBhvr>
                                      <p:tavLst>
                                        <p:tav tm="0">
                                          <p:val>
                                            <p:strVal val="#ppt_x"/>
                                          </p:val>
                                        </p:tav>
                                        <p:tav tm="100000">
                                          <p:val>
                                            <p:strVal val="#ppt_x"/>
                                          </p:val>
                                        </p:tav>
                                      </p:tavLst>
                                    </p:anim>
                                    <p:anim calcmode="lin" valueType="num">
                                      <p:cBhvr>
                                        <p:cTn id="68" dur="80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90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800"/>
                                        <p:tgtEl>
                                          <p:spTgt spid="20"/>
                                        </p:tgtEl>
                                      </p:cBhvr>
                                    </p:animEffect>
                                    <p:anim calcmode="lin" valueType="num">
                                      <p:cBhvr>
                                        <p:cTn id="72" dur="800" fill="hold"/>
                                        <p:tgtEl>
                                          <p:spTgt spid="20"/>
                                        </p:tgtEl>
                                        <p:attrNameLst>
                                          <p:attrName>ppt_x</p:attrName>
                                        </p:attrNameLst>
                                      </p:cBhvr>
                                      <p:tavLst>
                                        <p:tav tm="0">
                                          <p:val>
                                            <p:strVal val="#ppt_x"/>
                                          </p:val>
                                        </p:tav>
                                        <p:tav tm="100000">
                                          <p:val>
                                            <p:strVal val="#ppt_x"/>
                                          </p:val>
                                        </p:tav>
                                      </p:tavLst>
                                    </p:anim>
                                    <p:anim calcmode="lin" valueType="num">
                                      <p:cBhvr>
                                        <p:cTn id="73" dur="8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build="p"/>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9"/>
          <p:cNvSpPr/>
          <p:nvPr/>
        </p:nvSpPr>
        <p:spPr>
          <a:xfrm>
            <a:off x="1009968" y="4865799"/>
            <a:ext cx="3750263" cy="10715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Group 137"/>
          <p:cNvGrpSpPr/>
          <p:nvPr/>
        </p:nvGrpSpPr>
        <p:grpSpPr>
          <a:xfrm>
            <a:off x="1346865" y="2508496"/>
            <a:ext cx="301358" cy="2317121"/>
            <a:chOff x="1074408" y="1485901"/>
            <a:chExt cx="214311" cy="1647821"/>
          </a:xfrm>
        </p:grpSpPr>
        <p:cxnSp>
          <p:nvCxnSpPr>
            <p:cNvPr id="6" name="Straight Connector 90"/>
            <p:cNvCxnSpPr/>
            <p:nvPr/>
          </p:nvCxnSpPr>
          <p:spPr>
            <a:xfrm rot="16200000" flipV="1">
              <a:off x="359569"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7" name="Rounded Rectangle 94"/>
            <p:cNvSpPr/>
            <p:nvPr/>
          </p:nvSpPr>
          <p:spPr>
            <a:xfrm>
              <a:off x="1074408" y="2190750"/>
              <a:ext cx="214311" cy="9429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 name="Group 138"/>
          <p:cNvGrpSpPr/>
          <p:nvPr/>
        </p:nvGrpSpPr>
        <p:grpSpPr>
          <a:xfrm>
            <a:off x="1880476" y="2508496"/>
            <a:ext cx="301358" cy="2317121"/>
            <a:chOff x="1447800" y="1485901"/>
            <a:chExt cx="214311" cy="1647821"/>
          </a:xfrm>
        </p:grpSpPr>
        <p:cxnSp>
          <p:nvCxnSpPr>
            <p:cNvPr id="9" name="Straight Connector 97"/>
            <p:cNvCxnSpPr/>
            <p:nvPr/>
          </p:nvCxnSpPr>
          <p:spPr>
            <a:xfrm rot="16200000" flipV="1">
              <a:off x="732961"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10" name="Rounded Rectangle 100"/>
            <p:cNvSpPr/>
            <p:nvPr/>
          </p:nvSpPr>
          <p:spPr>
            <a:xfrm>
              <a:off x="1447800" y="1962150"/>
              <a:ext cx="214311" cy="11715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 name="Group 139"/>
          <p:cNvGrpSpPr/>
          <p:nvPr/>
        </p:nvGrpSpPr>
        <p:grpSpPr>
          <a:xfrm>
            <a:off x="2414088" y="2508496"/>
            <a:ext cx="301358" cy="2317121"/>
            <a:chOff x="1828800" y="1485901"/>
            <a:chExt cx="214311" cy="1647821"/>
          </a:xfrm>
        </p:grpSpPr>
        <p:cxnSp>
          <p:nvCxnSpPr>
            <p:cNvPr id="12" name="Straight Connector 103"/>
            <p:cNvCxnSpPr/>
            <p:nvPr/>
          </p:nvCxnSpPr>
          <p:spPr>
            <a:xfrm rot="16200000" flipV="1">
              <a:off x="1113961"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13" name="Rounded Rectangle 106"/>
            <p:cNvSpPr/>
            <p:nvPr/>
          </p:nvSpPr>
          <p:spPr>
            <a:xfrm>
              <a:off x="1828800" y="1809750"/>
              <a:ext cx="214311" cy="13239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4" name="Group 140"/>
          <p:cNvGrpSpPr/>
          <p:nvPr/>
        </p:nvGrpSpPr>
        <p:grpSpPr>
          <a:xfrm>
            <a:off x="2947700" y="2508496"/>
            <a:ext cx="301358" cy="2317121"/>
            <a:chOff x="2209800" y="1485901"/>
            <a:chExt cx="214311" cy="1647821"/>
          </a:xfrm>
        </p:grpSpPr>
        <p:cxnSp>
          <p:nvCxnSpPr>
            <p:cNvPr id="15" name="Straight Connector 107"/>
            <p:cNvCxnSpPr/>
            <p:nvPr/>
          </p:nvCxnSpPr>
          <p:spPr>
            <a:xfrm rot="16200000" flipV="1">
              <a:off x="1494961"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16" name="Rounded Rectangle 120"/>
            <p:cNvSpPr/>
            <p:nvPr/>
          </p:nvSpPr>
          <p:spPr>
            <a:xfrm>
              <a:off x="2209800" y="2419350"/>
              <a:ext cx="214311" cy="7143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7" name="Group 141"/>
          <p:cNvGrpSpPr/>
          <p:nvPr/>
        </p:nvGrpSpPr>
        <p:grpSpPr>
          <a:xfrm>
            <a:off x="3481311" y="2508496"/>
            <a:ext cx="301358" cy="2317121"/>
            <a:chOff x="2667000" y="1485901"/>
            <a:chExt cx="214311" cy="1647821"/>
          </a:xfrm>
        </p:grpSpPr>
        <p:cxnSp>
          <p:nvCxnSpPr>
            <p:cNvPr id="18" name="Straight Connector 127"/>
            <p:cNvCxnSpPr/>
            <p:nvPr/>
          </p:nvCxnSpPr>
          <p:spPr>
            <a:xfrm rot="16200000" flipV="1">
              <a:off x="1952161"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19" name="Rounded Rectangle 128"/>
            <p:cNvSpPr/>
            <p:nvPr/>
          </p:nvSpPr>
          <p:spPr>
            <a:xfrm>
              <a:off x="2667000" y="1962150"/>
              <a:ext cx="214311" cy="11715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0" name="Group 142"/>
          <p:cNvGrpSpPr/>
          <p:nvPr/>
        </p:nvGrpSpPr>
        <p:grpSpPr>
          <a:xfrm>
            <a:off x="4014926" y="2508496"/>
            <a:ext cx="301358" cy="2317121"/>
            <a:chOff x="2971800" y="1485901"/>
            <a:chExt cx="214311" cy="1647821"/>
          </a:xfrm>
        </p:grpSpPr>
        <p:cxnSp>
          <p:nvCxnSpPr>
            <p:cNvPr id="21" name="Straight Connector 135"/>
            <p:cNvCxnSpPr/>
            <p:nvPr/>
          </p:nvCxnSpPr>
          <p:spPr>
            <a:xfrm rot="16200000" flipV="1">
              <a:off x="2256961" y="2302205"/>
              <a:ext cx="1638299" cy="5691"/>
            </a:xfrm>
            <a:prstGeom prst="line">
              <a:avLst/>
            </a:prstGeom>
            <a:noFill/>
            <a:ln w="12700" cap="flat" cmpd="sng" algn="ctr">
              <a:solidFill>
                <a:schemeClr val="bg1">
                  <a:lumMod val="85000"/>
                </a:schemeClr>
              </a:solidFill>
              <a:prstDash val="sysDot"/>
              <a:miter lim="800000"/>
              <a:headEnd type="none" w="med" len="med"/>
              <a:tailEnd type="oval" w="med" len="med"/>
            </a:ln>
            <a:effectLst/>
          </p:spPr>
        </p:cxnSp>
        <p:sp>
          <p:nvSpPr>
            <p:cNvPr id="22" name="Rounded Rectangle 136"/>
            <p:cNvSpPr/>
            <p:nvPr/>
          </p:nvSpPr>
          <p:spPr>
            <a:xfrm>
              <a:off x="2971800" y="1809750"/>
              <a:ext cx="214311" cy="1323972"/>
            </a:xfrm>
            <a:prstGeom prst="roundRect">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3" name="Rectangle 143"/>
          <p:cNvSpPr/>
          <p:nvPr/>
        </p:nvSpPr>
        <p:spPr>
          <a:xfrm>
            <a:off x="1383880" y="5015023"/>
            <a:ext cx="214802"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55</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Rectangle 144"/>
          <p:cNvSpPr/>
          <p:nvPr/>
        </p:nvSpPr>
        <p:spPr>
          <a:xfrm>
            <a:off x="1919746" y="5015023"/>
            <a:ext cx="219612"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70</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Rectangle 145"/>
          <p:cNvSpPr/>
          <p:nvPr/>
        </p:nvSpPr>
        <p:spPr>
          <a:xfrm>
            <a:off x="2456415" y="5015023"/>
            <a:ext cx="222818"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85</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Rectangle 146"/>
          <p:cNvSpPr/>
          <p:nvPr/>
        </p:nvSpPr>
        <p:spPr>
          <a:xfrm>
            <a:off x="2994685" y="5015023"/>
            <a:ext cx="222818"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40</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Rectangle 147"/>
          <p:cNvSpPr/>
          <p:nvPr/>
        </p:nvSpPr>
        <p:spPr>
          <a:xfrm>
            <a:off x="3533758" y="5015023"/>
            <a:ext cx="221214"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60</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Rectangle 148"/>
          <p:cNvSpPr/>
          <p:nvPr/>
        </p:nvSpPr>
        <p:spPr>
          <a:xfrm>
            <a:off x="4069625" y="5015023"/>
            <a:ext cx="226024" cy="295466"/>
          </a:xfrm>
          <a:prstGeom prst="rect">
            <a:avLst/>
          </a:prstGeom>
        </p:spPr>
        <p:txBody>
          <a:bodyPr wrap="none" lIns="0" tIns="0" rIns="0" bIns="0">
            <a:spAutoFit/>
          </a:bodyPr>
          <a:lstStyle/>
          <a:p>
            <a:pPr algn="ctr" fontAlgn="base">
              <a:lnSpc>
                <a:spcPct val="120000"/>
              </a:lnSpc>
              <a:spcBef>
                <a:spcPct val="0"/>
              </a:spcBef>
              <a:spcAft>
                <a:spcPct val="0"/>
              </a:spcAft>
            </a:pPr>
            <a:r>
              <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80</a:t>
            </a:r>
            <a:endParaRPr lang="en-US" sz="16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9" name="Group 149"/>
          <p:cNvGrpSpPr/>
          <p:nvPr/>
        </p:nvGrpSpPr>
        <p:grpSpPr>
          <a:xfrm>
            <a:off x="6234071" y="2395999"/>
            <a:ext cx="2090836" cy="828487"/>
            <a:chOff x="4597686" y="3074671"/>
            <a:chExt cx="1583966" cy="589178"/>
          </a:xfrm>
        </p:grpSpPr>
        <p:sp>
          <p:nvSpPr>
            <p:cNvPr id="30" name="TextBox 150"/>
            <p:cNvSpPr txBox="1"/>
            <p:nvPr/>
          </p:nvSpPr>
          <p:spPr>
            <a:xfrm>
              <a:off x="4597686" y="3074671"/>
              <a:ext cx="1542506" cy="262650"/>
            </a:xfrm>
            <a:prstGeom prst="rect">
              <a:avLst/>
            </a:prstGeom>
            <a:noFill/>
          </p:spPr>
          <p:txBody>
            <a:bodyPr wrap="square" lIns="0" tIns="0" rIns="0" bIns="0" rtlCol="0" anchor="t">
              <a:spAutoFit/>
            </a:bodyPr>
            <a:lstStyle/>
            <a:p>
              <a:pPr fontAlgn="base">
                <a:lnSpc>
                  <a:spcPct val="120000"/>
                </a:lnSpc>
                <a:spcBef>
                  <a:spcPct val="0"/>
                </a:spcBef>
                <a:spcAft>
                  <a:spcPct val="0"/>
                </a:spcAft>
              </a:pPr>
              <a:r>
                <a:rPr lang="zh-CN" altLang="en-US" sz="20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sz="2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TextBox 151"/>
            <p:cNvSpPr txBox="1"/>
            <p:nvPr/>
          </p:nvSpPr>
          <p:spPr>
            <a:xfrm>
              <a:off x="4597686" y="3348942"/>
              <a:ext cx="1583966" cy="314907"/>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2" name="Group 152"/>
          <p:cNvGrpSpPr/>
          <p:nvPr/>
        </p:nvGrpSpPr>
        <p:grpSpPr>
          <a:xfrm>
            <a:off x="9231271" y="2395999"/>
            <a:ext cx="2036110" cy="828487"/>
            <a:chOff x="6978976" y="3074671"/>
            <a:chExt cx="1542507" cy="589178"/>
          </a:xfrm>
        </p:grpSpPr>
        <p:sp>
          <p:nvSpPr>
            <p:cNvPr id="33" name="TextBox 153"/>
            <p:cNvSpPr txBox="1"/>
            <p:nvPr/>
          </p:nvSpPr>
          <p:spPr>
            <a:xfrm>
              <a:off x="6978977" y="3074671"/>
              <a:ext cx="1542506" cy="262650"/>
            </a:xfrm>
            <a:prstGeom prst="rect">
              <a:avLst/>
            </a:prstGeom>
            <a:noFill/>
          </p:spPr>
          <p:txBody>
            <a:bodyPr wrap="square" lIns="0" tIns="0" rIns="0" bIns="0" rtlCol="0" anchor="t">
              <a:spAutoFit/>
            </a:bodyPr>
            <a:lstStyle/>
            <a:p>
              <a:pPr>
                <a:lnSpc>
                  <a:spcPct val="120000"/>
                </a:lnSpc>
              </a:pPr>
              <a:r>
                <a:rPr lang="zh-CN" altLang="en-US" sz="20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altLang="zh-CN" sz="2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TextBox 154"/>
            <p:cNvSpPr txBox="1"/>
            <p:nvPr/>
          </p:nvSpPr>
          <p:spPr>
            <a:xfrm>
              <a:off x="6978976" y="3348942"/>
              <a:ext cx="1542507" cy="314907"/>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5" name="Group 155"/>
          <p:cNvGrpSpPr/>
          <p:nvPr/>
        </p:nvGrpSpPr>
        <p:grpSpPr>
          <a:xfrm>
            <a:off x="6234071" y="3332104"/>
            <a:ext cx="2036110" cy="800408"/>
            <a:chOff x="4597685" y="3853098"/>
            <a:chExt cx="1542507" cy="569209"/>
          </a:xfrm>
        </p:grpSpPr>
        <p:sp>
          <p:nvSpPr>
            <p:cNvPr id="36" name="TextBox 156"/>
            <p:cNvSpPr txBox="1"/>
            <p:nvPr/>
          </p:nvSpPr>
          <p:spPr>
            <a:xfrm>
              <a:off x="4597686" y="3853098"/>
              <a:ext cx="1542506" cy="262650"/>
            </a:xfrm>
            <a:prstGeom prst="rect">
              <a:avLst/>
            </a:prstGeom>
            <a:noFill/>
          </p:spPr>
          <p:txBody>
            <a:bodyPr wrap="square" lIns="0" tIns="0" rIns="0" bIns="0" rtlCol="0" anchor="t">
              <a:spAutoFit/>
            </a:bodyPr>
            <a:lstStyle/>
            <a:p>
              <a:pPr>
                <a:lnSpc>
                  <a:spcPct val="120000"/>
                </a:lnSpc>
              </a:pPr>
              <a:r>
                <a:rPr lang="zh-CN" altLang="en-US" sz="20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altLang="zh-CN" sz="2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TextBox 157"/>
            <p:cNvSpPr txBox="1"/>
            <p:nvPr/>
          </p:nvSpPr>
          <p:spPr>
            <a:xfrm>
              <a:off x="4597685" y="4107401"/>
              <a:ext cx="1542507" cy="314906"/>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8" name="Group 158"/>
          <p:cNvGrpSpPr/>
          <p:nvPr/>
        </p:nvGrpSpPr>
        <p:grpSpPr>
          <a:xfrm>
            <a:off x="9231271" y="3332104"/>
            <a:ext cx="2036110" cy="800408"/>
            <a:chOff x="6978976" y="3853098"/>
            <a:chExt cx="1542507" cy="569209"/>
          </a:xfrm>
        </p:grpSpPr>
        <p:sp>
          <p:nvSpPr>
            <p:cNvPr id="39" name="TextBox 159"/>
            <p:cNvSpPr txBox="1"/>
            <p:nvPr/>
          </p:nvSpPr>
          <p:spPr>
            <a:xfrm>
              <a:off x="6978977" y="3853098"/>
              <a:ext cx="1542506" cy="262650"/>
            </a:xfrm>
            <a:prstGeom prst="rect">
              <a:avLst/>
            </a:prstGeom>
            <a:noFill/>
          </p:spPr>
          <p:txBody>
            <a:bodyPr wrap="square" lIns="0" tIns="0" rIns="0" bIns="0" rtlCol="0" anchor="t">
              <a:spAutoFit/>
            </a:bodyPr>
            <a:lstStyle>
              <a:defPPr>
                <a:defRPr lang="zh-CN"/>
              </a:defPPr>
              <a:lvl1pPr>
                <a:lnSpc>
                  <a:spcPct val="120000"/>
                </a:lnSpc>
                <a:defRPr sz="2000">
                  <a:solidFill>
                    <a:prstClr val="black">
                      <a:lumMod val="75000"/>
                      <a:lumOff val="25000"/>
                    </a:prst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输入标题</a:t>
              </a:r>
              <a:endParaRPr lang="en-US" altLang="zh-CN" dirty="0">
                <a:sym typeface="字魂59号-创粗黑" panose="00000500000000000000" pitchFamily="2" charset="-122"/>
              </a:endParaRPr>
            </a:p>
          </p:txBody>
        </p:sp>
        <p:sp>
          <p:nvSpPr>
            <p:cNvPr id="40" name="TextBox 160"/>
            <p:cNvSpPr txBox="1"/>
            <p:nvPr/>
          </p:nvSpPr>
          <p:spPr>
            <a:xfrm>
              <a:off x="6978976" y="4107401"/>
              <a:ext cx="1542507" cy="314906"/>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r>
                <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1" name="Group 161"/>
          <p:cNvGrpSpPr/>
          <p:nvPr/>
        </p:nvGrpSpPr>
        <p:grpSpPr>
          <a:xfrm>
            <a:off x="6234071" y="4340213"/>
            <a:ext cx="2036110" cy="818025"/>
            <a:chOff x="4597685" y="3840570"/>
            <a:chExt cx="1542507" cy="581737"/>
          </a:xfrm>
        </p:grpSpPr>
        <p:sp>
          <p:nvSpPr>
            <p:cNvPr id="42" name="TextBox 162"/>
            <p:cNvSpPr txBox="1"/>
            <p:nvPr/>
          </p:nvSpPr>
          <p:spPr>
            <a:xfrm>
              <a:off x="4597686" y="3840570"/>
              <a:ext cx="1542506" cy="262650"/>
            </a:xfrm>
            <a:prstGeom prst="rect">
              <a:avLst/>
            </a:prstGeom>
            <a:noFill/>
          </p:spPr>
          <p:txBody>
            <a:bodyPr wrap="square" lIns="0" tIns="0" rIns="0" bIns="0" rtlCol="0" anchor="t">
              <a:spAutoFit/>
            </a:bodyPr>
            <a:lstStyle>
              <a:defPPr>
                <a:defRPr lang="zh-CN"/>
              </a:defPPr>
              <a:lvl1pPr>
                <a:lnSpc>
                  <a:spcPct val="120000"/>
                </a:lnSpc>
                <a:defRPr sz="2000">
                  <a:solidFill>
                    <a:prstClr val="black">
                      <a:lumMod val="75000"/>
                      <a:lumOff val="25000"/>
                    </a:prst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输入标题</a:t>
              </a:r>
              <a:endParaRPr lang="en-US" altLang="zh-CN" dirty="0">
                <a:sym typeface="字魂59号-创粗黑" panose="00000500000000000000" pitchFamily="2" charset="-122"/>
              </a:endParaRPr>
            </a:p>
          </p:txBody>
        </p:sp>
        <p:sp>
          <p:nvSpPr>
            <p:cNvPr id="43" name="TextBox 163"/>
            <p:cNvSpPr txBox="1"/>
            <p:nvPr/>
          </p:nvSpPr>
          <p:spPr>
            <a:xfrm>
              <a:off x="4597685" y="4107401"/>
              <a:ext cx="1542507" cy="314906"/>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4" name="Group 164"/>
          <p:cNvGrpSpPr/>
          <p:nvPr/>
        </p:nvGrpSpPr>
        <p:grpSpPr>
          <a:xfrm>
            <a:off x="9231271" y="4340213"/>
            <a:ext cx="2036110" cy="818025"/>
            <a:chOff x="6978976" y="3840570"/>
            <a:chExt cx="1542507" cy="581737"/>
          </a:xfrm>
        </p:grpSpPr>
        <p:sp>
          <p:nvSpPr>
            <p:cNvPr id="45" name="TextBox 165"/>
            <p:cNvSpPr txBox="1"/>
            <p:nvPr/>
          </p:nvSpPr>
          <p:spPr>
            <a:xfrm>
              <a:off x="6978977" y="3840570"/>
              <a:ext cx="1542506" cy="262650"/>
            </a:xfrm>
            <a:prstGeom prst="rect">
              <a:avLst/>
            </a:prstGeom>
            <a:noFill/>
          </p:spPr>
          <p:txBody>
            <a:bodyPr wrap="square" lIns="0" tIns="0" rIns="0" bIns="0" rtlCol="0" anchor="t">
              <a:spAutoFit/>
            </a:bodyPr>
            <a:lstStyle>
              <a:defPPr>
                <a:defRPr lang="zh-CN"/>
              </a:defPPr>
              <a:lvl1pPr>
                <a:lnSpc>
                  <a:spcPct val="120000"/>
                </a:lnSpc>
                <a:defRPr sz="2000">
                  <a:solidFill>
                    <a:prstClr val="black">
                      <a:lumMod val="75000"/>
                      <a:lumOff val="25000"/>
                    </a:prst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输入标题</a:t>
              </a:r>
              <a:endParaRPr lang="en-US" altLang="zh-CN" dirty="0">
                <a:sym typeface="字魂59号-创粗黑" panose="00000500000000000000" pitchFamily="2" charset="-122"/>
              </a:endParaRPr>
            </a:p>
          </p:txBody>
        </p:sp>
        <p:sp>
          <p:nvSpPr>
            <p:cNvPr id="46" name="TextBox 166"/>
            <p:cNvSpPr txBox="1"/>
            <p:nvPr/>
          </p:nvSpPr>
          <p:spPr>
            <a:xfrm>
              <a:off x="6978976" y="4107401"/>
              <a:ext cx="1542507" cy="314906"/>
            </a:xfrm>
            <a:prstGeom prst="rect">
              <a:avLst/>
            </a:prstGeom>
            <a:noFill/>
          </p:spPr>
          <p:txBody>
            <a:bodyPr wrap="square" lIns="0" tIns="0" rIns="0" bIns="0" rtlCol="0" anchor="t">
              <a:spAutoFit/>
            </a:bodyPr>
            <a:lstStyle/>
            <a:p>
              <a:pPr defTabSz="1285875" fontAlgn="base">
                <a:lnSpc>
                  <a:spcPct val="120000"/>
                </a:lnSpc>
                <a:spcBef>
                  <a:spcPct val="20000"/>
                </a:spcBef>
                <a:spcAft>
                  <a:spcPct val="0"/>
                </a:spcAft>
                <a:defRPr/>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r>
                <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en-US" sz="8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7" name="Group 167"/>
          <p:cNvGrpSpPr/>
          <p:nvPr/>
        </p:nvGrpSpPr>
        <p:grpSpPr>
          <a:xfrm>
            <a:off x="8519461" y="4420468"/>
            <a:ext cx="659525" cy="640643"/>
            <a:chOff x="6299532" y="4190009"/>
            <a:chExt cx="469021" cy="455593"/>
          </a:xfrm>
        </p:grpSpPr>
        <p:sp>
          <p:nvSpPr>
            <p:cNvPr id="48" name="Oval 168"/>
            <p:cNvSpPr>
              <a:spLocks noChangeAspect="1"/>
            </p:cNvSpPr>
            <p:nvPr/>
          </p:nvSpPr>
          <p:spPr>
            <a:xfrm>
              <a:off x="6299532" y="4190009"/>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0" name="Group 170"/>
          <p:cNvGrpSpPr/>
          <p:nvPr/>
        </p:nvGrpSpPr>
        <p:grpSpPr>
          <a:xfrm>
            <a:off x="5493111" y="2482064"/>
            <a:ext cx="659525" cy="640643"/>
            <a:chOff x="630683" y="3383511"/>
            <a:chExt cx="469021" cy="455593"/>
          </a:xfrm>
        </p:grpSpPr>
        <p:sp>
          <p:nvSpPr>
            <p:cNvPr id="51" name="Oval 171"/>
            <p:cNvSpPr>
              <a:spLocks noChangeAspect="1"/>
            </p:cNvSpPr>
            <p:nvPr/>
          </p:nvSpPr>
          <p:spPr>
            <a:xfrm>
              <a:off x="630683" y="3383511"/>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3" name="Group 173"/>
          <p:cNvGrpSpPr/>
          <p:nvPr/>
        </p:nvGrpSpPr>
        <p:grpSpPr>
          <a:xfrm>
            <a:off x="5493111" y="4420468"/>
            <a:ext cx="659525" cy="640643"/>
            <a:chOff x="3428938" y="4190009"/>
            <a:chExt cx="469021" cy="455593"/>
          </a:xfrm>
        </p:grpSpPr>
        <p:sp>
          <p:nvSpPr>
            <p:cNvPr id="54" name="Oval 174"/>
            <p:cNvSpPr>
              <a:spLocks noChangeAspect="1"/>
            </p:cNvSpPr>
            <p:nvPr/>
          </p:nvSpPr>
          <p:spPr>
            <a:xfrm>
              <a:off x="3428938" y="4190009"/>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6" name="Group 176"/>
          <p:cNvGrpSpPr/>
          <p:nvPr/>
        </p:nvGrpSpPr>
        <p:grpSpPr>
          <a:xfrm>
            <a:off x="5493111" y="3434110"/>
            <a:ext cx="659525" cy="640643"/>
            <a:chOff x="6299532" y="3384456"/>
            <a:chExt cx="469021" cy="455593"/>
          </a:xfrm>
        </p:grpSpPr>
        <p:sp>
          <p:nvSpPr>
            <p:cNvPr id="57" name="Oval 177"/>
            <p:cNvSpPr>
              <a:spLocks noChangeAspect="1"/>
            </p:cNvSpPr>
            <p:nvPr/>
          </p:nvSpPr>
          <p:spPr>
            <a:xfrm>
              <a:off x="6299532" y="3384456"/>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9" name="Group 179"/>
          <p:cNvGrpSpPr/>
          <p:nvPr/>
        </p:nvGrpSpPr>
        <p:grpSpPr>
          <a:xfrm>
            <a:off x="8519461" y="3434110"/>
            <a:ext cx="659525" cy="640643"/>
            <a:chOff x="630683" y="4190009"/>
            <a:chExt cx="469021" cy="455593"/>
          </a:xfrm>
        </p:grpSpPr>
        <p:sp>
          <p:nvSpPr>
            <p:cNvPr id="60" name="Oval 180"/>
            <p:cNvSpPr>
              <a:spLocks noChangeAspect="1"/>
            </p:cNvSpPr>
            <p:nvPr/>
          </p:nvSpPr>
          <p:spPr>
            <a:xfrm>
              <a:off x="630683" y="4190009"/>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1"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2" name="Group 182"/>
          <p:cNvGrpSpPr/>
          <p:nvPr/>
        </p:nvGrpSpPr>
        <p:grpSpPr>
          <a:xfrm>
            <a:off x="8519461" y="2482064"/>
            <a:ext cx="659525" cy="640643"/>
            <a:chOff x="3425803" y="3384456"/>
            <a:chExt cx="469021" cy="455593"/>
          </a:xfrm>
        </p:grpSpPr>
        <p:sp>
          <p:nvSpPr>
            <p:cNvPr id="63" name="Oval 183"/>
            <p:cNvSpPr>
              <a:spLocks noChangeAspect="1"/>
            </p:cNvSpPr>
            <p:nvPr/>
          </p:nvSpPr>
          <p:spPr>
            <a:xfrm>
              <a:off x="3425803" y="3384456"/>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4"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5" name="Footer Text"/>
          <p:cNvSpPr txBox="1"/>
          <p:nvPr/>
        </p:nvSpPr>
        <p:spPr>
          <a:xfrm>
            <a:off x="818144" y="5848573"/>
            <a:ext cx="10911745" cy="443198"/>
          </a:xfrm>
          <a:prstGeom prst="rect">
            <a:avLst/>
          </a:prstGeom>
          <a:noFill/>
        </p:spPr>
        <p:txBody>
          <a:bodyPr wrap="square" lIns="0" tIns="0" rIns="0" bIns="0" rtlCol="0">
            <a:spAutoFit/>
          </a:bodyPr>
          <a:lstStyle/>
          <a:p>
            <a:pPr fontAlgn="base">
              <a:lnSpc>
                <a:spcPct val="120000"/>
              </a:lnSpc>
              <a:spcBef>
                <a:spcPct val="0"/>
              </a:spcBef>
              <a:spcAft>
                <a:spcPct val="0"/>
              </a:spcAft>
            </a:pPr>
            <a:r>
              <a:rPr lang="en-US" altLang="zh-CN" sz="12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a:t>
            </a:r>
            <a:r>
              <a:rPr lang="en-US" altLang="zh-CN" sz="1200" dirty="0" err="1">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directly.Please</a:t>
            </a:r>
            <a:r>
              <a:rPr lang="en-US" altLang="zh-CN" sz="12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 replace text, click add relevant headline, modify the text content, also can copy your content to this directly.</a:t>
            </a:r>
            <a:r>
              <a:rPr lang="zh-CN" altLang="en-US" sz="12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a:t>
            </a:r>
            <a:endParaRPr lang="en-US" sz="12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66" name="Straight Line buttom"/>
          <p:cNvCxnSpPr/>
          <p:nvPr/>
        </p:nvCxnSpPr>
        <p:spPr>
          <a:xfrm>
            <a:off x="809343" y="5660914"/>
            <a:ext cx="10929338" cy="0"/>
          </a:xfrm>
          <a:prstGeom prst="line">
            <a:avLst/>
          </a:prstGeom>
          <a:noFill/>
          <a:ln w="19050" cap="flat" cmpd="sng" algn="ctr">
            <a:solidFill>
              <a:sysClr val="windowText" lastClr="000000">
                <a:lumMod val="75000"/>
                <a:lumOff val="25000"/>
              </a:sysClr>
            </a:solidFill>
            <a:prstDash val="sysDot"/>
            <a:miter lim="800000"/>
            <a:headEnd type="none"/>
            <a:tailEnd type="none"/>
          </a:ln>
          <a:effectLst/>
        </p:spPr>
      </p:cxnSp>
      <p:grpSp>
        <p:nvGrpSpPr>
          <p:cNvPr id="67" name="组合 66"/>
          <p:cNvGrpSpPr/>
          <p:nvPr/>
        </p:nvGrpSpPr>
        <p:grpSpPr>
          <a:xfrm>
            <a:off x="5122636" y="-844832"/>
            <a:ext cx="2613478" cy="2099678"/>
            <a:chOff x="5122636" y="-844832"/>
            <a:chExt cx="2613478" cy="2099678"/>
          </a:xfrm>
        </p:grpSpPr>
        <p:sp>
          <p:nvSpPr>
            <p:cNvPr id="68" name="任意多边形 67"/>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9"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750"/>
                                        <p:tgtEl>
                                          <p:spTgt spid="5"/>
                                        </p:tgtEl>
                                      </p:cBhvr>
                                    </p:animEffect>
                                  </p:childTnLst>
                                </p:cTn>
                              </p:par>
                              <p:par>
                                <p:cTn id="12" presetID="12" presetClass="entr" presetSubtype="4" fill="hold"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slide(fromBottom)">
                                      <p:cBhvr>
                                        <p:cTn id="14" dur="750"/>
                                        <p:tgtEl>
                                          <p:spTgt spid="8"/>
                                        </p:tgtEl>
                                      </p:cBhvr>
                                    </p:animEffect>
                                  </p:childTnLst>
                                </p:cTn>
                              </p:par>
                              <p:par>
                                <p:cTn id="15" presetID="12" presetClass="entr" presetSubtype="4" fill="hold"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750"/>
                                        <p:tgtEl>
                                          <p:spTgt spid="11"/>
                                        </p:tgtEl>
                                      </p:cBhvr>
                                    </p:animEffect>
                                  </p:childTnLst>
                                </p:cTn>
                              </p:par>
                              <p:par>
                                <p:cTn id="18" presetID="12" presetClass="entr" presetSubtype="4" fill="hold" nodeType="withEffect">
                                  <p:stCondLst>
                                    <p:cond delay="750"/>
                                  </p:stCondLst>
                                  <p:childTnLst>
                                    <p:set>
                                      <p:cBhvr>
                                        <p:cTn id="19" dur="1" fill="hold">
                                          <p:stCondLst>
                                            <p:cond delay="0"/>
                                          </p:stCondLst>
                                        </p:cTn>
                                        <p:tgtEl>
                                          <p:spTgt spid="14"/>
                                        </p:tgtEl>
                                        <p:attrNameLst>
                                          <p:attrName>style.visibility</p:attrName>
                                        </p:attrNameLst>
                                      </p:cBhvr>
                                      <p:to>
                                        <p:strVal val="visible"/>
                                      </p:to>
                                    </p:set>
                                    <p:animEffect transition="in" filter="slide(fromBottom)">
                                      <p:cBhvr>
                                        <p:cTn id="20" dur="750"/>
                                        <p:tgtEl>
                                          <p:spTgt spid="14"/>
                                        </p:tgtEl>
                                      </p:cBhvr>
                                    </p:animEffect>
                                  </p:childTnLst>
                                </p:cTn>
                              </p:par>
                              <p:par>
                                <p:cTn id="21" presetID="12" presetClass="entr" presetSubtype="4"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animEffect transition="in" filter="slide(fromBottom)">
                                      <p:cBhvr>
                                        <p:cTn id="23" dur="750"/>
                                        <p:tgtEl>
                                          <p:spTgt spid="17"/>
                                        </p:tgtEl>
                                      </p:cBhvr>
                                    </p:animEffect>
                                  </p:childTnLst>
                                </p:cTn>
                              </p:par>
                              <p:par>
                                <p:cTn id="24" presetID="12" presetClass="entr" presetSubtype="4" fill="hold" nodeType="withEffect">
                                  <p:stCondLst>
                                    <p:cond delay="1250"/>
                                  </p:stCondLst>
                                  <p:childTnLst>
                                    <p:set>
                                      <p:cBhvr>
                                        <p:cTn id="25" dur="1" fill="hold">
                                          <p:stCondLst>
                                            <p:cond delay="0"/>
                                          </p:stCondLst>
                                        </p:cTn>
                                        <p:tgtEl>
                                          <p:spTgt spid="20"/>
                                        </p:tgtEl>
                                        <p:attrNameLst>
                                          <p:attrName>style.visibility</p:attrName>
                                        </p:attrNameLst>
                                      </p:cBhvr>
                                      <p:to>
                                        <p:strVal val="visible"/>
                                      </p:to>
                                    </p:set>
                                    <p:animEffect transition="in" filter="slide(fromBottom)">
                                      <p:cBhvr>
                                        <p:cTn id="26" dur="75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par>
                                <p:cTn id="51" presetID="2" presetClass="entr" presetSubtype="4" decel="7200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1000" fill="hold"/>
                                        <p:tgtEl>
                                          <p:spTgt spid="29"/>
                                        </p:tgtEl>
                                        <p:attrNameLst>
                                          <p:attrName>ppt_x</p:attrName>
                                        </p:attrNameLst>
                                      </p:cBhvr>
                                      <p:tavLst>
                                        <p:tav tm="0">
                                          <p:val>
                                            <p:strVal val="#ppt_x"/>
                                          </p:val>
                                        </p:tav>
                                        <p:tav tm="100000">
                                          <p:val>
                                            <p:strVal val="#ppt_x"/>
                                          </p:val>
                                        </p:tav>
                                      </p:tavLst>
                                    </p:anim>
                                    <p:anim calcmode="lin" valueType="num">
                                      <p:cBhvr additive="base">
                                        <p:cTn id="54"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par>
                                <p:cTn id="62" presetID="2" presetClass="entr" presetSubtype="4" decel="7200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additive="base">
                                        <p:cTn id="64" dur="1000" fill="hold"/>
                                        <p:tgtEl>
                                          <p:spTgt spid="32"/>
                                        </p:tgtEl>
                                        <p:attrNameLst>
                                          <p:attrName>ppt_x</p:attrName>
                                        </p:attrNameLst>
                                      </p:cBhvr>
                                      <p:tavLst>
                                        <p:tav tm="0">
                                          <p:val>
                                            <p:strVal val="#ppt_x"/>
                                          </p:val>
                                        </p:tav>
                                        <p:tav tm="100000">
                                          <p:val>
                                            <p:strVal val="#ppt_x"/>
                                          </p:val>
                                        </p:tav>
                                      </p:tavLst>
                                    </p:anim>
                                    <p:anim calcmode="lin" valueType="num">
                                      <p:cBhvr additive="base">
                                        <p:cTn id="65"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fltVal val="0"/>
                                          </p:val>
                                        </p:tav>
                                        <p:tav tm="100000">
                                          <p:val>
                                            <p:strVal val="#ppt_h"/>
                                          </p:val>
                                        </p:tav>
                                      </p:tavLst>
                                    </p:anim>
                                    <p:animEffect transition="in" filter="fade">
                                      <p:cBhvr>
                                        <p:cTn id="72" dur="500"/>
                                        <p:tgtEl>
                                          <p:spTgt spid="56"/>
                                        </p:tgtEl>
                                      </p:cBhvr>
                                    </p:animEffect>
                                  </p:childTnLst>
                                </p:cTn>
                              </p:par>
                              <p:par>
                                <p:cTn id="73" presetID="2" presetClass="entr" presetSubtype="4" decel="7200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1000" fill="hold"/>
                                        <p:tgtEl>
                                          <p:spTgt spid="35"/>
                                        </p:tgtEl>
                                        <p:attrNameLst>
                                          <p:attrName>ppt_x</p:attrName>
                                        </p:attrNameLst>
                                      </p:cBhvr>
                                      <p:tavLst>
                                        <p:tav tm="0">
                                          <p:val>
                                            <p:strVal val="#ppt_x"/>
                                          </p:val>
                                        </p:tav>
                                        <p:tav tm="100000">
                                          <p:val>
                                            <p:strVal val="#ppt_x"/>
                                          </p:val>
                                        </p:tav>
                                      </p:tavLst>
                                    </p:anim>
                                    <p:anim calcmode="lin" valueType="num">
                                      <p:cBhvr additive="base">
                                        <p:cTn id="76" dur="10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500" fill="hold"/>
                                        <p:tgtEl>
                                          <p:spTgt spid="59"/>
                                        </p:tgtEl>
                                        <p:attrNameLst>
                                          <p:attrName>ppt_w</p:attrName>
                                        </p:attrNameLst>
                                      </p:cBhvr>
                                      <p:tavLst>
                                        <p:tav tm="0">
                                          <p:val>
                                            <p:fltVal val="0"/>
                                          </p:val>
                                        </p:tav>
                                        <p:tav tm="100000">
                                          <p:val>
                                            <p:strVal val="#ppt_w"/>
                                          </p:val>
                                        </p:tav>
                                      </p:tavLst>
                                    </p:anim>
                                    <p:anim calcmode="lin" valueType="num">
                                      <p:cBhvr>
                                        <p:cTn id="82" dur="500" fill="hold"/>
                                        <p:tgtEl>
                                          <p:spTgt spid="59"/>
                                        </p:tgtEl>
                                        <p:attrNameLst>
                                          <p:attrName>ppt_h</p:attrName>
                                        </p:attrNameLst>
                                      </p:cBhvr>
                                      <p:tavLst>
                                        <p:tav tm="0">
                                          <p:val>
                                            <p:fltVal val="0"/>
                                          </p:val>
                                        </p:tav>
                                        <p:tav tm="100000">
                                          <p:val>
                                            <p:strVal val="#ppt_h"/>
                                          </p:val>
                                        </p:tav>
                                      </p:tavLst>
                                    </p:anim>
                                    <p:animEffect transition="in" filter="fade">
                                      <p:cBhvr>
                                        <p:cTn id="83" dur="500"/>
                                        <p:tgtEl>
                                          <p:spTgt spid="59"/>
                                        </p:tgtEl>
                                      </p:cBhvr>
                                    </p:animEffect>
                                  </p:childTnLst>
                                </p:cTn>
                              </p:par>
                              <p:par>
                                <p:cTn id="84" presetID="2" presetClass="entr" presetSubtype="4" decel="72000" fill="hold"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fill="hold"/>
                                        <p:tgtEl>
                                          <p:spTgt spid="38"/>
                                        </p:tgtEl>
                                        <p:attrNameLst>
                                          <p:attrName>ppt_x</p:attrName>
                                        </p:attrNameLst>
                                      </p:cBhvr>
                                      <p:tavLst>
                                        <p:tav tm="0">
                                          <p:val>
                                            <p:strVal val="#ppt_x"/>
                                          </p:val>
                                        </p:tav>
                                        <p:tav tm="100000">
                                          <p:val>
                                            <p:strVal val="#ppt_x"/>
                                          </p:val>
                                        </p:tav>
                                      </p:tavLst>
                                    </p:anim>
                                    <p:anim calcmode="lin" valueType="num">
                                      <p:cBhvr additive="base">
                                        <p:cTn id="87"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53"/>
                                        </p:tgtEl>
                                        <p:attrNameLst>
                                          <p:attrName>style.visibility</p:attrName>
                                        </p:attrNameLst>
                                      </p:cBhvr>
                                      <p:to>
                                        <p:strVal val="visible"/>
                                      </p:to>
                                    </p:set>
                                    <p:anim calcmode="lin" valueType="num">
                                      <p:cBhvr>
                                        <p:cTn id="92" dur="500" fill="hold"/>
                                        <p:tgtEl>
                                          <p:spTgt spid="53"/>
                                        </p:tgtEl>
                                        <p:attrNameLst>
                                          <p:attrName>ppt_w</p:attrName>
                                        </p:attrNameLst>
                                      </p:cBhvr>
                                      <p:tavLst>
                                        <p:tav tm="0">
                                          <p:val>
                                            <p:fltVal val="0"/>
                                          </p:val>
                                        </p:tav>
                                        <p:tav tm="100000">
                                          <p:val>
                                            <p:strVal val="#ppt_w"/>
                                          </p:val>
                                        </p:tav>
                                      </p:tavLst>
                                    </p:anim>
                                    <p:anim calcmode="lin" valueType="num">
                                      <p:cBhvr>
                                        <p:cTn id="93" dur="500" fill="hold"/>
                                        <p:tgtEl>
                                          <p:spTgt spid="53"/>
                                        </p:tgtEl>
                                        <p:attrNameLst>
                                          <p:attrName>ppt_h</p:attrName>
                                        </p:attrNameLst>
                                      </p:cBhvr>
                                      <p:tavLst>
                                        <p:tav tm="0">
                                          <p:val>
                                            <p:fltVal val="0"/>
                                          </p:val>
                                        </p:tav>
                                        <p:tav tm="100000">
                                          <p:val>
                                            <p:strVal val="#ppt_h"/>
                                          </p:val>
                                        </p:tav>
                                      </p:tavLst>
                                    </p:anim>
                                    <p:animEffect transition="in" filter="fade">
                                      <p:cBhvr>
                                        <p:cTn id="94" dur="500"/>
                                        <p:tgtEl>
                                          <p:spTgt spid="53"/>
                                        </p:tgtEl>
                                      </p:cBhvr>
                                    </p:animEffect>
                                  </p:childTnLst>
                                </p:cTn>
                              </p:par>
                              <p:par>
                                <p:cTn id="95" presetID="2" presetClass="entr" presetSubtype="4" decel="72000"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additive="base">
                                        <p:cTn id="97" dur="1000" fill="hold"/>
                                        <p:tgtEl>
                                          <p:spTgt spid="41"/>
                                        </p:tgtEl>
                                        <p:attrNameLst>
                                          <p:attrName>ppt_x</p:attrName>
                                        </p:attrNameLst>
                                      </p:cBhvr>
                                      <p:tavLst>
                                        <p:tav tm="0">
                                          <p:val>
                                            <p:strVal val="#ppt_x"/>
                                          </p:val>
                                        </p:tav>
                                        <p:tav tm="100000">
                                          <p:val>
                                            <p:strVal val="#ppt_x"/>
                                          </p:val>
                                        </p:tav>
                                      </p:tavLst>
                                    </p:anim>
                                    <p:anim calcmode="lin" valueType="num">
                                      <p:cBhvr additive="base">
                                        <p:cTn id="98"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ppt_w</p:attrName>
                                        </p:attrNameLst>
                                      </p:cBhvr>
                                      <p:tavLst>
                                        <p:tav tm="0">
                                          <p:val>
                                            <p:fltVal val="0"/>
                                          </p:val>
                                        </p:tav>
                                        <p:tav tm="100000">
                                          <p:val>
                                            <p:strVal val="#ppt_w"/>
                                          </p:val>
                                        </p:tav>
                                      </p:tavLst>
                                    </p:anim>
                                    <p:anim calcmode="lin" valueType="num">
                                      <p:cBhvr>
                                        <p:cTn id="104" dur="500" fill="hold"/>
                                        <p:tgtEl>
                                          <p:spTgt spid="47"/>
                                        </p:tgtEl>
                                        <p:attrNameLst>
                                          <p:attrName>ppt_h</p:attrName>
                                        </p:attrNameLst>
                                      </p:cBhvr>
                                      <p:tavLst>
                                        <p:tav tm="0">
                                          <p:val>
                                            <p:fltVal val="0"/>
                                          </p:val>
                                        </p:tav>
                                        <p:tav tm="100000">
                                          <p:val>
                                            <p:strVal val="#ppt_h"/>
                                          </p:val>
                                        </p:tav>
                                      </p:tavLst>
                                    </p:anim>
                                    <p:animEffect transition="in" filter="fade">
                                      <p:cBhvr>
                                        <p:cTn id="105" dur="500"/>
                                        <p:tgtEl>
                                          <p:spTgt spid="47"/>
                                        </p:tgtEl>
                                      </p:cBhvr>
                                    </p:animEffect>
                                  </p:childTnLst>
                                </p:cTn>
                              </p:par>
                              <p:par>
                                <p:cTn id="106" presetID="2" presetClass="entr" presetSubtype="4" decel="72000" fill="hold"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1000" fill="hold"/>
                                        <p:tgtEl>
                                          <p:spTgt spid="44"/>
                                        </p:tgtEl>
                                        <p:attrNameLst>
                                          <p:attrName>ppt_x</p:attrName>
                                        </p:attrNameLst>
                                      </p:cBhvr>
                                      <p:tavLst>
                                        <p:tav tm="0">
                                          <p:val>
                                            <p:strVal val="#ppt_x"/>
                                          </p:val>
                                        </p:tav>
                                        <p:tav tm="100000">
                                          <p:val>
                                            <p:strVal val="#ppt_x"/>
                                          </p:val>
                                        </p:tav>
                                      </p:tavLst>
                                    </p:anim>
                                    <p:anim calcmode="lin" valueType="num">
                                      <p:cBhvr additive="base">
                                        <p:cTn id="109" dur="1000" fill="hold"/>
                                        <p:tgtEl>
                                          <p:spTgt spid="44"/>
                                        </p:tgtEl>
                                        <p:attrNameLst>
                                          <p:attrName>ppt_y</p:attrName>
                                        </p:attrNameLst>
                                      </p:cBhvr>
                                      <p:tavLst>
                                        <p:tav tm="0">
                                          <p:val>
                                            <p:strVal val="1+#ppt_h/2"/>
                                          </p:val>
                                        </p:tav>
                                        <p:tav tm="100000">
                                          <p:val>
                                            <p:strVal val="#ppt_y"/>
                                          </p:val>
                                        </p:tav>
                                      </p:tavLst>
                                    </p:anim>
                                  </p:childTnLst>
                                </p:cTn>
                              </p:par>
                            </p:childTnLst>
                          </p:cTn>
                        </p:par>
                        <p:par>
                          <p:cTn id="110" fill="hold">
                            <p:stCondLst>
                              <p:cond delay="500"/>
                            </p:stCondLst>
                            <p:childTnLst>
                              <p:par>
                                <p:cTn id="111" presetID="13" presetClass="entr" presetSubtype="16" fill="hold" nodeType="after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plus(in)">
                                      <p:cBhvr>
                                        <p:cTn id="113" dur="500"/>
                                        <p:tgtEl>
                                          <p:spTgt spid="6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24" grpId="0"/>
      <p:bldP spid="25" grpId="0"/>
      <p:bldP spid="26" grpId="0"/>
      <p:bldP spid="27" grpId="0"/>
      <p:bldP spid="28"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464844" y="2259620"/>
            <a:ext cx="3929063" cy="3941445"/>
            <a:chOff x="4131468" y="1831912"/>
            <a:chExt cx="3929063" cy="3941445"/>
          </a:xfrm>
        </p:grpSpPr>
        <p:grpSp>
          <p:nvGrpSpPr>
            <p:cNvPr id="38" name="组合 37"/>
            <p:cNvGrpSpPr/>
            <p:nvPr/>
          </p:nvGrpSpPr>
          <p:grpSpPr>
            <a:xfrm>
              <a:off x="4131468" y="1831912"/>
              <a:ext cx="3929063" cy="3941445"/>
              <a:chOff x="4131468" y="1831912"/>
              <a:chExt cx="3929063" cy="3941445"/>
            </a:xfrm>
          </p:grpSpPr>
          <p:sp>
            <p:nvSpPr>
              <p:cNvPr id="40" name="任意多边形 39"/>
              <p:cNvSpPr/>
              <p:nvPr/>
            </p:nvSpPr>
            <p:spPr>
              <a:xfrm rot="5400000" flipV="1">
                <a:off x="5774531"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任意多边形 40"/>
              <p:cNvSpPr/>
              <p:nvPr/>
            </p:nvSpPr>
            <p:spPr>
              <a:xfrm rot="16200000" flipH="1" flipV="1">
                <a:off x="4131468"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任意多边形 41"/>
              <p:cNvSpPr/>
              <p:nvPr/>
            </p:nvSpPr>
            <p:spPr>
              <a:xfrm rot="5400000" flipH="1" flipV="1">
                <a:off x="5774531"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任意多边形 42"/>
              <p:cNvSpPr/>
              <p:nvPr/>
            </p:nvSpPr>
            <p:spPr>
              <a:xfrm rot="16200000" flipV="1">
                <a:off x="4131468"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矩形 43"/>
              <p:cNvSpPr/>
              <p:nvPr/>
            </p:nvSpPr>
            <p:spPr>
              <a:xfrm>
                <a:off x="7569994" y="3574875"/>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rPr>
                  <a:t>S</a:t>
                </a:r>
                <a:endPar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矩形 44"/>
              <p:cNvSpPr/>
              <p:nvPr/>
            </p:nvSpPr>
            <p:spPr>
              <a:xfrm>
                <a:off x="5878259" y="5316157"/>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rPr>
                  <a:t>T</a:t>
                </a:r>
                <a:endPar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矩形 45"/>
              <p:cNvSpPr/>
              <p:nvPr/>
            </p:nvSpPr>
            <p:spPr>
              <a:xfrm>
                <a:off x="4131468" y="3575050"/>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rPr>
                  <a:t>O</a:t>
                </a:r>
                <a:endPar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9" name="矩形 38"/>
            <p:cNvSpPr/>
            <p:nvPr/>
          </p:nvSpPr>
          <p:spPr>
            <a:xfrm>
              <a:off x="5864030" y="1832596"/>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rPr>
                <a:t>W</a:t>
              </a:r>
              <a:endParaRPr lang="en-US" altLang="zh-CN" sz="36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7" name="文本框 15"/>
          <p:cNvSpPr txBox="1"/>
          <p:nvPr/>
        </p:nvSpPr>
        <p:spPr>
          <a:xfrm>
            <a:off x="8464444" y="3933761"/>
            <a:ext cx="2659641" cy="583565"/>
          </a:xfrm>
          <a:prstGeom prst="rect">
            <a:avLst/>
          </a:prstGeom>
          <a:noFill/>
        </p:spPr>
        <p:txBody>
          <a:bodyPr wrap="square" rtlCol="0">
            <a:spAutoFit/>
          </a:bodyPr>
          <a:lstStyle/>
          <a:p>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a:t>
            </a:r>
            <a:endParaRPr lang="en-US" altLang="zh-CN"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输入你的文字</a:t>
            </a:r>
            <a:endPar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文本框 15"/>
          <p:cNvSpPr txBox="1"/>
          <p:nvPr/>
        </p:nvSpPr>
        <p:spPr>
          <a:xfrm>
            <a:off x="5099555" y="1665383"/>
            <a:ext cx="2659641" cy="583565"/>
          </a:xfrm>
          <a:prstGeom prst="rect">
            <a:avLst/>
          </a:prstGeom>
          <a:noFill/>
        </p:spPr>
        <p:txBody>
          <a:bodyPr wrap="square" rtlCol="0">
            <a:spAutoFit/>
          </a:bodyPr>
          <a:lstStyle/>
          <a:p>
            <a:pPr algn="ct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a:t>
            </a:r>
            <a:endParaRPr lang="en-US" altLang="zh-CN"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输入你的文字</a:t>
            </a:r>
            <a:endPar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文本框 15"/>
          <p:cNvSpPr txBox="1"/>
          <p:nvPr/>
        </p:nvSpPr>
        <p:spPr>
          <a:xfrm>
            <a:off x="5099555" y="6201065"/>
            <a:ext cx="2659641" cy="583565"/>
          </a:xfrm>
          <a:prstGeom prst="rect">
            <a:avLst/>
          </a:prstGeom>
          <a:noFill/>
        </p:spPr>
        <p:txBody>
          <a:bodyPr wrap="square" rtlCol="0">
            <a:spAutoFit/>
          </a:bodyPr>
          <a:lstStyle/>
          <a:p>
            <a:pPr algn="ct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a:t>
            </a:r>
            <a:endParaRPr lang="en-US" altLang="zh-CN"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输入你的文字</a:t>
            </a:r>
            <a:endPar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0" name="文本框 15"/>
          <p:cNvSpPr txBox="1"/>
          <p:nvPr/>
        </p:nvSpPr>
        <p:spPr>
          <a:xfrm>
            <a:off x="1827685" y="3959270"/>
            <a:ext cx="2659641" cy="583565"/>
          </a:xfrm>
          <a:prstGeom prst="rect">
            <a:avLst/>
          </a:prstGeom>
          <a:noFill/>
        </p:spPr>
        <p:txBody>
          <a:bodyPr wrap="square" rtlCol="0">
            <a:spAutoFit/>
          </a:bodyPr>
          <a:lstStyle/>
          <a:p>
            <a:pPr algn="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a:t>
            </a:r>
            <a:endParaRPr lang="en-US" altLang="zh-CN"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r"/>
            <a:r>
              <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输入你的文字</a:t>
            </a:r>
            <a:endParaRPr lang="zh-CN" altLang="en-US" sz="16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8" name="组合 17"/>
          <p:cNvGrpSpPr/>
          <p:nvPr/>
        </p:nvGrpSpPr>
        <p:grpSpPr>
          <a:xfrm>
            <a:off x="5122636" y="-844832"/>
            <a:ext cx="2613478" cy="2099678"/>
            <a:chOff x="5122636" y="-844832"/>
            <a:chExt cx="2613478" cy="2099678"/>
          </a:xfrm>
        </p:grpSpPr>
        <p:sp>
          <p:nvSpPr>
            <p:cNvPr id="19" name="任意多边形 18"/>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edg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9119245" y="2153459"/>
            <a:ext cx="1944216" cy="345638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base" latinLnBrk="0" hangingPunct="1">
              <a:lnSpc>
                <a:spcPct val="15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4" name="组合 33"/>
          <p:cNvGrpSpPr/>
          <p:nvPr/>
        </p:nvGrpSpPr>
        <p:grpSpPr>
          <a:xfrm>
            <a:off x="8975229" y="1073339"/>
            <a:ext cx="2635250" cy="5575300"/>
            <a:chOff x="7536" y="1931"/>
            <a:chExt cx="4150" cy="8780"/>
          </a:xfrm>
        </p:grpSpPr>
        <p:sp>
          <p:nvSpPr>
            <p:cNvPr id="35" name="AutoShape 5" descr="image4.png"/>
            <p:cNvSpPr/>
            <p:nvPr/>
          </p:nvSpPr>
          <p:spPr bwMode="auto">
            <a:xfrm>
              <a:off x="7536" y="1931"/>
              <a:ext cx="4150" cy="8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2"/>
              <a:srcRect/>
              <a:stretch>
                <a:fillRect/>
              </a:stretch>
            </a:blipFill>
            <a:ln w="25400" cap="flat" cmpd="sng">
              <a:solidFill>
                <a:srgbClr val="000000">
                  <a:alpha val="0"/>
                </a:srgbClr>
              </a:solidFill>
              <a:prstDash val="solid"/>
              <a:miter lim="0"/>
            </a:ln>
            <a:effectLst/>
          </p:spPr>
          <p:txBody>
            <a:bodyPr lIns="0" tIns="0" rIns="0" bIns="0"/>
            <a:lstStyle/>
            <a:p>
              <a:pPr fontAlgn="base">
                <a:lnSpc>
                  <a:spcPct val="150000"/>
                </a:lnSpc>
                <a:spcBef>
                  <a:spcPct val="0"/>
                </a:spcBef>
                <a:spcAft>
                  <a:spcPct val="0"/>
                </a:spcAft>
                <a:defRPr/>
              </a:pPr>
              <a:endParaRPr lang="es-ES" sz="2670">
                <a:solidFill>
                  <a:prstClr val="black"/>
                </a:solidFill>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4" y="3772"/>
              <a:ext cx="3099" cy="5162"/>
            </a:xfrm>
            <a:prstGeom prst="rect">
              <a:avLst/>
            </a:prstGeom>
          </p:spPr>
        </p:pic>
      </p:grpSp>
      <p:grpSp>
        <p:nvGrpSpPr>
          <p:cNvPr id="37" name="组合 36"/>
          <p:cNvGrpSpPr/>
          <p:nvPr/>
        </p:nvGrpSpPr>
        <p:grpSpPr>
          <a:xfrm>
            <a:off x="7646045" y="1900902"/>
            <a:ext cx="2244090" cy="4747737"/>
            <a:chOff x="7536" y="1931"/>
            <a:chExt cx="4150" cy="8780"/>
          </a:xfrm>
        </p:grpSpPr>
        <p:sp>
          <p:nvSpPr>
            <p:cNvPr id="66" name="AutoShape 5" descr="image4.png"/>
            <p:cNvSpPr/>
            <p:nvPr/>
          </p:nvSpPr>
          <p:spPr bwMode="auto">
            <a:xfrm>
              <a:off x="7536" y="1931"/>
              <a:ext cx="4150" cy="8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2"/>
              <a:srcRect/>
              <a:stretch>
                <a:fillRect/>
              </a:stretch>
            </a:blipFill>
            <a:ln w="25400" cap="flat" cmpd="sng">
              <a:solidFill>
                <a:srgbClr val="000000">
                  <a:alpha val="0"/>
                </a:srgbClr>
              </a:solidFill>
              <a:prstDash val="solid"/>
              <a:miter lim="0"/>
            </a:ln>
            <a:effectLst/>
          </p:spPr>
          <p:txBody>
            <a:bodyPr lIns="0" tIns="0" rIns="0" bIns="0"/>
            <a:lstStyle/>
            <a:p>
              <a:pPr fontAlgn="base">
                <a:lnSpc>
                  <a:spcPct val="150000"/>
                </a:lnSpc>
                <a:spcBef>
                  <a:spcPct val="0"/>
                </a:spcBef>
                <a:spcAft>
                  <a:spcPct val="0"/>
                </a:spcAft>
                <a:defRPr/>
              </a:pPr>
              <a:endParaRPr lang="es-ES" sz="2670">
                <a:solidFill>
                  <a:prstClr val="black"/>
                </a:solidFill>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4" y="3769"/>
              <a:ext cx="3099" cy="5169"/>
            </a:xfrm>
            <a:prstGeom prst="rect">
              <a:avLst/>
            </a:prstGeom>
          </p:spPr>
        </p:pic>
      </p:grpSp>
      <p:grpSp>
        <p:nvGrpSpPr>
          <p:cNvPr id="68" name="Group 152"/>
          <p:cNvGrpSpPr/>
          <p:nvPr/>
        </p:nvGrpSpPr>
        <p:grpSpPr>
          <a:xfrm>
            <a:off x="2898260" y="2464045"/>
            <a:ext cx="3504314" cy="1152280"/>
            <a:chOff x="6973059" y="2989137"/>
            <a:chExt cx="1548424" cy="819443"/>
          </a:xfrm>
        </p:grpSpPr>
        <p:sp>
          <p:nvSpPr>
            <p:cNvPr id="69" name="TextBox 153"/>
            <p:cNvSpPr txBox="1"/>
            <p:nvPr/>
          </p:nvSpPr>
          <p:spPr>
            <a:xfrm>
              <a:off x="6973059" y="2989137"/>
              <a:ext cx="1542506" cy="315180"/>
            </a:xfrm>
            <a:prstGeom prst="rect">
              <a:avLst/>
            </a:prstGeom>
            <a:noFill/>
          </p:spPr>
          <p:txBody>
            <a:bodyPr wrap="square" lIns="0" tIns="0" rIns="0" bIns="0" rtlCol="0" anchor="t">
              <a:spAutoFit/>
            </a:bodyPr>
            <a:lstStyle/>
            <a:p>
              <a:pPr>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TextBox 154"/>
            <p:cNvSpPr txBox="1"/>
            <p:nvPr/>
          </p:nvSpPr>
          <p:spPr>
            <a:xfrm>
              <a:off x="6978976" y="3348942"/>
              <a:ext cx="1542507" cy="459638"/>
            </a:xfrm>
            <a:prstGeom prst="rect">
              <a:avLst/>
            </a:prstGeom>
            <a:noFill/>
          </p:spPr>
          <p:txBody>
            <a:bodyPr wrap="square" lIns="0" tIns="0" rIns="0" bIns="0" rtlCol="0" anchor="t">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在此输入你的文字在此输入你的文字在此输入你的文字在此输入你的文字</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7" name="Group 167"/>
          <p:cNvGrpSpPr/>
          <p:nvPr/>
        </p:nvGrpSpPr>
        <p:grpSpPr>
          <a:xfrm>
            <a:off x="1795289" y="5105923"/>
            <a:ext cx="659525" cy="640643"/>
            <a:chOff x="6299532" y="4190009"/>
            <a:chExt cx="469021" cy="455593"/>
          </a:xfrm>
        </p:grpSpPr>
        <p:sp>
          <p:nvSpPr>
            <p:cNvPr id="78" name="Oval 168"/>
            <p:cNvSpPr>
              <a:spLocks noChangeAspect="1"/>
            </p:cNvSpPr>
            <p:nvPr/>
          </p:nvSpPr>
          <p:spPr>
            <a:xfrm>
              <a:off x="6299532" y="4190009"/>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9"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0" name="Group 179"/>
          <p:cNvGrpSpPr/>
          <p:nvPr/>
        </p:nvGrpSpPr>
        <p:grpSpPr>
          <a:xfrm>
            <a:off x="1795289" y="3885101"/>
            <a:ext cx="659525" cy="640643"/>
            <a:chOff x="630683" y="4190009"/>
            <a:chExt cx="469021" cy="455593"/>
          </a:xfrm>
        </p:grpSpPr>
        <p:sp>
          <p:nvSpPr>
            <p:cNvPr id="81" name="Oval 180"/>
            <p:cNvSpPr>
              <a:spLocks noChangeAspect="1"/>
            </p:cNvSpPr>
            <p:nvPr/>
          </p:nvSpPr>
          <p:spPr>
            <a:xfrm>
              <a:off x="630683" y="4190009"/>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2"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3" name="Group 182"/>
          <p:cNvGrpSpPr/>
          <p:nvPr/>
        </p:nvGrpSpPr>
        <p:grpSpPr>
          <a:xfrm>
            <a:off x="1795289" y="2664279"/>
            <a:ext cx="659525" cy="640643"/>
            <a:chOff x="3425803" y="3384456"/>
            <a:chExt cx="469021" cy="455593"/>
          </a:xfrm>
        </p:grpSpPr>
        <p:sp>
          <p:nvSpPr>
            <p:cNvPr id="84" name="Oval 183"/>
            <p:cNvSpPr>
              <a:spLocks noChangeAspect="1"/>
            </p:cNvSpPr>
            <p:nvPr/>
          </p:nvSpPr>
          <p:spPr>
            <a:xfrm>
              <a:off x="3425803" y="3384456"/>
              <a:ext cx="469021" cy="455593"/>
            </a:xfrm>
            <a:prstGeom prst="ellipse">
              <a:avLst/>
            </a:prstGeom>
            <a:gradFill>
              <a:gsLst>
                <a:gs pos="0">
                  <a:srgbClr val="D22226"/>
                </a:gs>
                <a:gs pos="100000">
                  <a:srgbClr val="C00000"/>
                </a:gs>
              </a:gsLst>
              <a:lin ang="5400000" scaled="1"/>
            </a:gra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5"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6" name="Group 152"/>
          <p:cNvGrpSpPr/>
          <p:nvPr/>
        </p:nvGrpSpPr>
        <p:grpSpPr>
          <a:xfrm>
            <a:off x="2844863" y="3658182"/>
            <a:ext cx="3504314" cy="1152280"/>
            <a:chOff x="6973059" y="2989137"/>
            <a:chExt cx="1548424" cy="819443"/>
          </a:xfrm>
        </p:grpSpPr>
        <p:sp>
          <p:nvSpPr>
            <p:cNvPr id="87" name="TextBox 153"/>
            <p:cNvSpPr txBox="1"/>
            <p:nvPr/>
          </p:nvSpPr>
          <p:spPr>
            <a:xfrm>
              <a:off x="6973059" y="2989137"/>
              <a:ext cx="1542506" cy="315180"/>
            </a:xfrm>
            <a:prstGeom prst="rect">
              <a:avLst/>
            </a:prstGeom>
            <a:noFill/>
          </p:spPr>
          <p:txBody>
            <a:bodyPr wrap="square" lIns="0" tIns="0" rIns="0" bIns="0" rtlCol="0" anchor="t">
              <a:spAutoFit/>
            </a:bodyPr>
            <a:lstStyle/>
            <a:p>
              <a:pPr>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8" name="TextBox 154"/>
            <p:cNvSpPr txBox="1"/>
            <p:nvPr/>
          </p:nvSpPr>
          <p:spPr>
            <a:xfrm>
              <a:off x="6978976" y="3348942"/>
              <a:ext cx="1542507" cy="459638"/>
            </a:xfrm>
            <a:prstGeom prst="rect">
              <a:avLst/>
            </a:prstGeom>
            <a:noFill/>
          </p:spPr>
          <p:txBody>
            <a:bodyPr wrap="square" lIns="0" tIns="0" rIns="0" bIns="0" rtlCol="0" anchor="t">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在此输入你的文字在此输入你的文字在此输入你的文字在此输入你的文字</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9" name="Group 152"/>
          <p:cNvGrpSpPr/>
          <p:nvPr/>
        </p:nvGrpSpPr>
        <p:grpSpPr>
          <a:xfrm>
            <a:off x="2809503" y="4923003"/>
            <a:ext cx="3504314" cy="1152280"/>
            <a:chOff x="6973059" y="2989137"/>
            <a:chExt cx="1548424" cy="819443"/>
          </a:xfrm>
        </p:grpSpPr>
        <p:sp>
          <p:nvSpPr>
            <p:cNvPr id="90" name="TextBox 153"/>
            <p:cNvSpPr txBox="1"/>
            <p:nvPr/>
          </p:nvSpPr>
          <p:spPr>
            <a:xfrm>
              <a:off x="6973059" y="2989137"/>
              <a:ext cx="1542506" cy="315180"/>
            </a:xfrm>
            <a:prstGeom prst="rect">
              <a:avLst/>
            </a:prstGeom>
            <a:noFill/>
          </p:spPr>
          <p:txBody>
            <a:bodyPr wrap="square" lIns="0" tIns="0" rIns="0" bIns="0" rtlCol="0" anchor="t">
              <a:spAutoFit/>
            </a:bodyPr>
            <a:lstStyle/>
            <a:p>
              <a:pPr>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en-US"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1" name="TextBox 154"/>
            <p:cNvSpPr txBox="1"/>
            <p:nvPr/>
          </p:nvSpPr>
          <p:spPr>
            <a:xfrm>
              <a:off x="6978976" y="3348942"/>
              <a:ext cx="1542507" cy="459638"/>
            </a:xfrm>
            <a:prstGeom prst="rect">
              <a:avLst/>
            </a:prstGeom>
            <a:noFill/>
          </p:spPr>
          <p:txBody>
            <a:bodyPr wrap="square" lIns="0" tIns="0" rIns="0" bIns="0" rtlCol="0" anchor="t">
              <a:spAutoFit/>
            </a:bodyPr>
            <a:lstStyle/>
            <a:p>
              <a:r>
                <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在此输入你的文字在此输入你的文字在此输入你的文字在此输入你的文字</a:t>
              </a:r>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sz="1400" dirty="0">
                <a:solidFill>
                  <a:schemeClr val="bg2">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9" name="组合 28"/>
          <p:cNvGrpSpPr/>
          <p:nvPr/>
        </p:nvGrpSpPr>
        <p:grpSpPr>
          <a:xfrm>
            <a:off x="5122636" y="-844832"/>
            <a:ext cx="2613478" cy="2099678"/>
            <a:chOff x="5122636" y="-844832"/>
            <a:chExt cx="2613478" cy="2099678"/>
          </a:xfrm>
        </p:grpSpPr>
        <p:sp>
          <p:nvSpPr>
            <p:cNvPr id="30" name="任意多边形 29"/>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2" presetClass="entr" presetSubtype="4" decel="7200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additive="base">
                                        <p:cTn id="17" dur="1000" fill="hold"/>
                                        <p:tgtEl>
                                          <p:spTgt spid="68"/>
                                        </p:tgtEl>
                                        <p:attrNameLst>
                                          <p:attrName>ppt_x</p:attrName>
                                        </p:attrNameLst>
                                      </p:cBhvr>
                                      <p:tavLst>
                                        <p:tav tm="0">
                                          <p:val>
                                            <p:strVal val="#ppt_x"/>
                                          </p:val>
                                        </p:tav>
                                        <p:tav tm="100000">
                                          <p:val>
                                            <p:strVal val="#ppt_x"/>
                                          </p:val>
                                        </p:tav>
                                      </p:tavLst>
                                    </p:anim>
                                    <p:anim calcmode="lin" valueType="num">
                                      <p:cBhvr additive="base">
                                        <p:cTn id="18" dur="10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p:cTn id="23" dur="500" fill="hold"/>
                                        <p:tgtEl>
                                          <p:spTgt spid="80"/>
                                        </p:tgtEl>
                                        <p:attrNameLst>
                                          <p:attrName>ppt_w</p:attrName>
                                        </p:attrNameLst>
                                      </p:cBhvr>
                                      <p:tavLst>
                                        <p:tav tm="0">
                                          <p:val>
                                            <p:fltVal val="0"/>
                                          </p:val>
                                        </p:tav>
                                        <p:tav tm="100000">
                                          <p:val>
                                            <p:strVal val="#ppt_w"/>
                                          </p:val>
                                        </p:tav>
                                      </p:tavLst>
                                    </p:anim>
                                    <p:anim calcmode="lin" valueType="num">
                                      <p:cBhvr>
                                        <p:cTn id="24" dur="500" fill="hold"/>
                                        <p:tgtEl>
                                          <p:spTgt spid="80"/>
                                        </p:tgtEl>
                                        <p:attrNameLst>
                                          <p:attrName>ppt_h</p:attrName>
                                        </p:attrNameLst>
                                      </p:cBhvr>
                                      <p:tavLst>
                                        <p:tav tm="0">
                                          <p:val>
                                            <p:fltVal val="0"/>
                                          </p:val>
                                        </p:tav>
                                        <p:tav tm="100000">
                                          <p:val>
                                            <p:strVal val="#ppt_h"/>
                                          </p:val>
                                        </p:tav>
                                      </p:tavLst>
                                    </p:anim>
                                    <p:animEffect transition="in" filter="fade">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7"/>
                                        </p:tgtEl>
                                        <p:attrNameLst>
                                          <p:attrName>style.visibility</p:attrName>
                                        </p:attrNameLst>
                                      </p:cBhvr>
                                      <p:to>
                                        <p:strVal val="visible"/>
                                      </p:to>
                                    </p:set>
                                    <p:anim calcmode="lin" valueType="num">
                                      <p:cBhvr>
                                        <p:cTn id="30" dur="500" fill="hold"/>
                                        <p:tgtEl>
                                          <p:spTgt spid="77"/>
                                        </p:tgtEl>
                                        <p:attrNameLst>
                                          <p:attrName>ppt_w</p:attrName>
                                        </p:attrNameLst>
                                      </p:cBhvr>
                                      <p:tavLst>
                                        <p:tav tm="0">
                                          <p:val>
                                            <p:fltVal val="0"/>
                                          </p:val>
                                        </p:tav>
                                        <p:tav tm="100000">
                                          <p:val>
                                            <p:strVal val="#ppt_w"/>
                                          </p:val>
                                        </p:tav>
                                      </p:tavLst>
                                    </p:anim>
                                    <p:anim calcmode="lin" valueType="num">
                                      <p:cBhvr>
                                        <p:cTn id="31" dur="500" fill="hold"/>
                                        <p:tgtEl>
                                          <p:spTgt spid="77"/>
                                        </p:tgtEl>
                                        <p:attrNameLst>
                                          <p:attrName>ppt_h</p:attrName>
                                        </p:attrNameLst>
                                      </p:cBhvr>
                                      <p:tavLst>
                                        <p:tav tm="0">
                                          <p:val>
                                            <p:fltVal val="0"/>
                                          </p:val>
                                        </p:tav>
                                        <p:tav tm="100000">
                                          <p:val>
                                            <p:strVal val="#ppt_h"/>
                                          </p:val>
                                        </p:tav>
                                      </p:tavLst>
                                    </p:anim>
                                    <p:animEffect transition="in" filter="fade">
                                      <p:cBhvr>
                                        <p:cTn id="32" dur="500"/>
                                        <p:tgtEl>
                                          <p:spTgt spid="77"/>
                                        </p:tgtEl>
                                      </p:cBhvr>
                                    </p:animEffect>
                                  </p:childTnLst>
                                </p:cTn>
                              </p:par>
                              <p:par>
                                <p:cTn id="33" presetID="2" presetClass="entr" presetSubtype="4" decel="72000" fill="hold" nodeType="withEffect">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cBhvr additive="base">
                                        <p:cTn id="35" dur="1000" fill="hold"/>
                                        <p:tgtEl>
                                          <p:spTgt spid="86"/>
                                        </p:tgtEl>
                                        <p:attrNameLst>
                                          <p:attrName>ppt_x</p:attrName>
                                        </p:attrNameLst>
                                      </p:cBhvr>
                                      <p:tavLst>
                                        <p:tav tm="0">
                                          <p:val>
                                            <p:strVal val="#ppt_x"/>
                                          </p:val>
                                        </p:tav>
                                        <p:tav tm="100000">
                                          <p:val>
                                            <p:strVal val="#ppt_x"/>
                                          </p:val>
                                        </p:tav>
                                      </p:tavLst>
                                    </p:anim>
                                    <p:anim calcmode="lin" valueType="num">
                                      <p:cBhvr additive="base">
                                        <p:cTn id="36" dur="1000" fill="hold"/>
                                        <p:tgtEl>
                                          <p:spTgt spid="86"/>
                                        </p:tgtEl>
                                        <p:attrNameLst>
                                          <p:attrName>ppt_y</p:attrName>
                                        </p:attrNameLst>
                                      </p:cBhvr>
                                      <p:tavLst>
                                        <p:tav tm="0">
                                          <p:val>
                                            <p:strVal val="1+#ppt_h/2"/>
                                          </p:val>
                                        </p:tav>
                                        <p:tav tm="100000">
                                          <p:val>
                                            <p:strVal val="#ppt_y"/>
                                          </p:val>
                                        </p:tav>
                                      </p:tavLst>
                                    </p:anim>
                                  </p:childTnLst>
                                </p:cTn>
                              </p:par>
                              <p:par>
                                <p:cTn id="37" presetID="2" presetClass="entr" presetSubtype="4" decel="72000" fill="hold" nodeType="withEffect">
                                  <p:stCondLst>
                                    <p:cond delay="0"/>
                                  </p:stCondLst>
                                  <p:childTnLst>
                                    <p:set>
                                      <p:cBhvr>
                                        <p:cTn id="38" dur="1" fill="hold">
                                          <p:stCondLst>
                                            <p:cond delay="0"/>
                                          </p:stCondLst>
                                        </p:cTn>
                                        <p:tgtEl>
                                          <p:spTgt spid="89"/>
                                        </p:tgtEl>
                                        <p:attrNameLst>
                                          <p:attrName>style.visibility</p:attrName>
                                        </p:attrNameLst>
                                      </p:cBhvr>
                                      <p:to>
                                        <p:strVal val="visible"/>
                                      </p:to>
                                    </p:set>
                                    <p:anim calcmode="lin" valueType="num">
                                      <p:cBhvr additive="base">
                                        <p:cTn id="39" dur="1000" fill="hold"/>
                                        <p:tgtEl>
                                          <p:spTgt spid="89"/>
                                        </p:tgtEl>
                                        <p:attrNameLst>
                                          <p:attrName>ppt_x</p:attrName>
                                        </p:attrNameLst>
                                      </p:cBhvr>
                                      <p:tavLst>
                                        <p:tav tm="0">
                                          <p:val>
                                            <p:strVal val="#ppt_x"/>
                                          </p:val>
                                        </p:tav>
                                        <p:tav tm="100000">
                                          <p:val>
                                            <p:strVal val="#ppt_x"/>
                                          </p:val>
                                        </p:tav>
                                      </p:tavLst>
                                    </p:anim>
                                    <p:anim calcmode="lin" valueType="num">
                                      <p:cBhvr additive="base">
                                        <p:cTn id="40" dur="10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0800000">
            <a:off x="2974522" y="-1686014"/>
            <a:ext cx="6909706" cy="4617158"/>
          </a:xfrm>
          <a:custGeom>
            <a:avLst/>
            <a:gdLst>
              <a:gd name="connsiteX0" fmla="*/ 2921491 w 5842979"/>
              <a:gd name="connsiteY0" fmla="*/ 0 h 3904357"/>
              <a:gd name="connsiteX1" fmla="*/ 5842979 w 5842979"/>
              <a:gd name="connsiteY1" fmla="*/ 1602992 h 3904357"/>
              <a:gd name="connsiteX2" fmla="*/ 5842979 w 5842979"/>
              <a:gd name="connsiteY2" fmla="*/ 3904357 h 3904357"/>
              <a:gd name="connsiteX3" fmla="*/ 0 w 5842979"/>
              <a:gd name="connsiteY3" fmla="*/ 3904357 h 3904357"/>
              <a:gd name="connsiteX4" fmla="*/ 0 w 5842979"/>
              <a:gd name="connsiteY4" fmla="*/ 1602992 h 390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979" h="3904357">
                <a:moveTo>
                  <a:pt x="2921491" y="0"/>
                </a:moveTo>
                <a:lnTo>
                  <a:pt x="5842979" y="1602992"/>
                </a:lnTo>
                <a:lnTo>
                  <a:pt x="5842979" y="3904357"/>
                </a:lnTo>
                <a:lnTo>
                  <a:pt x="0" y="3904357"/>
                </a:lnTo>
                <a:lnTo>
                  <a:pt x="0" y="1602992"/>
                </a:ln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任意多边形 15"/>
          <p:cNvSpPr/>
          <p:nvPr/>
        </p:nvSpPr>
        <p:spPr>
          <a:xfrm rot="10800000">
            <a:off x="3569607" y="-1686014"/>
            <a:ext cx="5719536" cy="520594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任意多边形 31"/>
          <p:cNvSpPr/>
          <p:nvPr/>
        </p:nvSpPr>
        <p:spPr>
          <a:xfrm rot="10800000" flipV="1">
            <a:off x="4756285" y="5532786"/>
            <a:ext cx="3346179" cy="304570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blipFill dpi="0" rotWithShape="1">
            <a:blip r:embed="rId1"/>
            <a:srcRect/>
            <a:stretch>
              <a:fillRect t="-20954" b="-2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任意多边形 33"/>
          <p:cNvSpPr/>
          <p:nvPr/>
        </p:nvSpPr>
        <p:spPr>
          <a:xfrm rot="10800000" flipV="1">
            <a:off x="1676847"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任意多边形 34"/>
          <p:cNvSpPr/>
          <p:nvPr/>
        </p:nvSpPr>
        <p:spPr>
          <a:xfrm rot="10800000" flipV="1">
            <a:off x="8309171"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custDataLst>
              <p:tags r:id="rId2"/>
            </p:custDataLst>
          </p:nvPr>
        </p:nvSpPr>
        <p:spPr>
          <a:xfrm>
            <a:off x="4510617" y="1466769"/>
            <a:ext cx="3837516" cy="1129194"/>
          </a:xfrm>
          <a:prstGeom prst="rect">
            <a:avLst/>
          </a:prstGeom>
          <a:noFill/>
        </p:spPr>
        <p:txBody>
          <a:bodyPr vert="horz" lIns="0" tIns="0" rIns="0" bIns="0" anchor="ctr"/>
          <a:lstStyle/>
          <a:p>
            <a:pPr algn="ctr">
              <a:defRPr/>
            </a:pPr>
            <a:r>
              <a:rPr lang="en-US" altLang="zh-CN"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PART.04</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矩形 36"/>
          <p:cNvSpPr/>
          <p:nvPr/>
        </p:nvSpPr>
        <p:spPr>
          <a:xfrm>
            <a:off x="4036484" y="4108719"/>
            <a:ext cx="4785784" cy="1354217"/>
          </a:xfrm>
          <a:prstGeom prst="rect">
            <a:avLst/>
          </a:prstGeom>
        </p:spPr>
        <p:txBody>
          <a:bodyPr wrap="square" lIns="0" tIns="0" rIns="0" bIns="0">
            <a:spAutoFit/>
          </a:bodyPr>
          <a:lstStyle/>
          <a:p>
            <a:pPr algn="ctr"/>
            <a:r>
              <a:rPr lang="zh-CN" altLang="en-US" sz="8800"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营销策略</a:t>
            </a:r>
            <a:endPar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56" presetClass="entr" presetSubtype="0" fill="hold" grpId="0" nodeType="afterEffect">
                                  <p:stCondLst>
                                    <p:cond delay="0"/>
                                  </p:stCondLst>
                                  <p:iterate type="lt">
                                    <p:tmPct val="10000"/>
                                  </p:iterate>
                                  <p:childTnLst>
                                    <p:set>
                                      <p:cBhvr>
                                        <p:cTn id="30" dur="1" fill="hold">
                                          <p:stCondLst>
                                            <p:cond delay="0"/>
                                          </p:stCondLst>
                                        </p:cTn>
                                        <p:tgtEl>
                                          <p:spTgt spid="36"/>
                                        </p:tgtEl>
                                        <p:attrNameLst>
                                          <p:attrName>style.visibility</p:attrName>
                                        </p:attrNameLst>
                                      </p:cBhvr>
                                      <p:to>
                                        <p:strVal val="visible"/>
                                      </p:to>
                                    </p:set>
                                    <p:anim by="(-#ppt_w*2)" calcmode="lin" valueType="num">
                                      <p:cBhvr rctx="PPT">
                                        <p:cTn id="31" dur="500" autoRev="1" fill="hold">
                                          <p:stCondLst>
                                            <p:cond delay="0"/>
                                          </p:stCondLst>
                                        </p:cTn>
                                        <p:tgtEl>
                                          <p:spTgt spid="36"/>
                                        </p:tgtEl>
                                        <p:attrNameLst>
                                          <p:attrName>ppt_w</p:attrName>
                                        </p:attrNameLst>
                                      </p:cBhvr>
                                    </p:anim>
                                    <p:anim by="(#ppt_w*0.50)" calcmode="lin" valueType="num">
                                      <p:cBhvr>
                                        <p:cTn id="32" dur="500" decel="50000" autoRev="1" fill="hold">
                                          <p:stCondLst>
                                            <p:cond delay="0"/>
                                          </p:stCondLst>
                                        </p:cTn>
                                        <p:tgtEl>
                                          <p:spTgt spid="36"/>
                                        </p:tgtEl>
                                        <p:attrNameLst>
                                          <p:attrName>ppt_x</p:attrName>
                                        </p:attrNameLst>
                                      </p:cBhvr>
                                    </p:anim>
                                    <p:anim from="(-#ppt_h/2)" to="(#ppt_y)" calcmode="lin" valueType="num">
                                      <p:cBhvr>
                                        <p:cTn id="33" dur="1000" fill="hold">
                                          <p:stCondLst>
                                            <p:cond delay="0"/>
                                          </p:stCondLst>
                                        </p:cTn>
                                        <p:tgtEl>
                                          <p:spTgt spid="36"/>
                                        </p:tgtEl>
                                        <p:attrNameLst>
                                          <p:attrName>ppt_y</p:attrName>
                                        </p:attrNameLst>
                                      </p:cBhvr>
                                    </p:anim>
                                    <p:animRot by="21600000">
                                      <p:cBhvr>
                                        <p:cTn id="34" dur="1000" fill="hold">
                                          <p:stCondLst>
                                            <p:cond delay="0"/>
                                          </p:stCondLst>
                                        </p:cTn>
                                        <p:tgtEl>
                                          <p:spTgt spid="36"/>
                                        </p:tgtEl>
                                        <p:attrNameLst>
                                          <p:attrName>r</p:attrName>
                                        </p:attrNameLst>
                                      </p:cBhvr>
                                    </p:animRot>
                                  </p:childTnLst>
                                </p:cTn>
                              </p:par>
                            </p:childTnLst>
                          </p:cTn>
                        </p:par>
                        <p:par>
                          <p:cTn id="35" fill="hold">
                            <p:stCondLst>
                              <p:cond delay="3600"/>
                            </p:stCondLst>
                            <p:childTnLst>
                              <p:par>
                                <p:cTn id="36" presetID="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0-#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2" grpId="0" animBg="1"/>
      <p:bldP spid="34" grpId="0" animBg="1"/>
      <p:bldP spid="35" grpId="0" animBg="1"/>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rot="5400000">
            <a:off x="-969311" y="1664147"/>
            <a:ext cx="5842979" cy="3904357"/>
          </a:xfrm>
          <a:custGeom>
            <a:avLst/>
            <a:gdLst>
              <a:gd name="connsiteX0" fmla="*/ 2921491 w 5842979"/>
              <a:gd name="connsiteY0" fmla="*/ 0 h 3904357"/>
              <a:gd name="connsiteX1" fmla="*/ 5842979 w 5842979"/>
              <a:gd name="connsiteY1" fmla="*/ 1602992 h 3904357"/>
              <a:gd name="connsiteX2" fmla="*/ 5842979 w 5842979"/>
              <a:gd name="connsiteY2" fmla="*/ 3904357 h 3904357"/>
              <a:gd name="connsiteX3" fmla="*/ 0 w 5842979"/>
              <a:gd name="connsiteY3" fmla="*/ 3904357 h 3904357"/>
              <a:gd name="connsiteX4" fmla="*/ 0 w 5842979"/>
              <a:gd name="connsiteY4" fmla="*/ 1602992 h 390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979" h="3904357">
                <a:moveTo>
                  <a:pt x="2921491" y="0"/>
                </a:moveTo>
                <a:lnTo>
                  <a:pt x="5842979" y="1602992"/>
                </a:lnTo>
                <a:lnTo>
                  <a:pt x="5842979" y="3904357"/>
                </a:lnTo>
                <a:lnTo>
                  <a:pt x="0" y="3904357"/>
                </a:lnTo>
                <a:lnTo>
                  <a:pt x="0" y="1602992"/>
                </a:ln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任意多边形 29"/>
          <p:cNvSpPr/>
          <p:nvPr/>
        </p:nvSpPr>
        <p:spPr>
          <a:xfrm rot="5400000">
            <a:off x="459865" y="1255882"/>
            <a:ext cx="3801158" cy="4720887"/>
          </a:xfrm>
          <a:custGeom>
            <a:avLst/>
            <a:gdLst>
              <a:gd name="connsiteX0" fmla="*/ 0 w 3801158"/>
              <a:gd name="connsiteY0" fmla="*/ 4720887 h 4720887"/>
              <a:gd name="connsiteX1" fmla="*/ 0 w 3801158"/>
              <a:gd name="connsiteY1" fmla="*/ 3712775 h 4720887"/>
              <a:gd name="connsiteX2" fmla="*/ 0 w 3801158"/>
              <a:gd name="connsiteY2" fmla="*/ 3548096 h 4720887"/>
              <a:gd name="connsiteX3" fmla="*/ 0 w 3801158"/>
              <a:gd name="connsiteY3" fmla="*/ 3223731 h 4720887"/>
              <a:gd name="connsiteX4" fmla="*/ 0 w 3801158"/>
              <a:gd name="connsiteY4" fmla="*/ 2539984 h 4720887"/>
              <a:gd name="connsiteX5" fmla="*/ 0 w 3801158"/>
              <a:gd name="connsiteY5" fmla="*/ 2215619 h 4720887"/>
              <a:gd name="connsiteX6" fmla="*/ 0 w 3801158"/>
              <a:gd name="connsiteY6" fmla="*/ 2050940 h 4720887"/>
              <a:gd name="connsiteX7" fmla="*/ 0 w 3801158"/>
              <a:gd name="connsiteY7" fmla="*/ 1042828 h 4720887"/>
              <a:gd name="connsiteX8" fmla="*/ 1900580 w 3801158"/>
              <a:gd name="connsiteY8" fmla="*/ 0 h 4720887"/>
              <a:gd name="connsiteX9" fmla="*/ 3801158 w 3801158"/>
              <a:gd name="connsiteY9" fmla="*/ 1042828 h 4720887"/>
              <a:gd name="connsiteX10" fmla="*/ 3801158 w 3801158"/>
              <a:gd name="connsiteY10" fmla="*/ 2050940 h 4720887"/>
              <a:gd name="connsiteX11" fmla="*/ 3801158 w 3801158"/>
              <a:gd name="connsiteY11" fmla="*/ 2215619 h 4720887"/>
              <a:gd name="connsiteX12" fmla="*/ 3801158 w 3801158"/>
              <a:gd name="connsiteY12" fmla="*/ 2539984 h 4720887"/>
              <a:gd name="connsiteX13" fmla="*/ 3801158 w 3801158"/>
              <a:gd name="connsiteY13" fmla="*/ 3223731 h 4720887"/>
              <a:gd name="connsiteX14" fmla="*/ 3801158 w 3801158"/>
              <a:gd name="connsiteY14" fmla="*/ 3548096 h 4720887"/>
              <a:gd name="connsiteX15" fmla="*/ 3801158 w 3801158"/>
              <a:gd name="connsiteY15" fmla="*/ 3712775 h 4720887"/>
              <a:gd name="connsiteX16" fmla="*/ 3801158 w 3801158"/>
              <a:gd name="connsiteY16" fmla="*/ 4720887 h 472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158" h="4720887">
                <a:moveTo>
                  <a:pt x="0" y="4720887"/>
                </a:moveTo>
                <a:lnTo>
                  <a:pt x="0" y="3712775"/>
                </a:lnTo>
                <a:lnTo>
                  <a:pt x="0" y="3548096"/>
                </a:lnTo>
                <a:lnTo>
                  <a:pt x="0" y="3223731"/>
                </a:lnTo>
                <a:lnTo>
                  <a:pt x="0" y="2539984"/>
                </a:lnTo>
                <a:lnTo>
                  <a:pt x="0" y="2215619"/>
                </a:lnTo>
                <a:lnTo>
                  <a:pt x="0" y="2050940"/>
                </a:lnTo>
                <a:lnTo>
                  <a:pt x="0" y="1042828"/>
                </a:lnTo>
                <a:lnTo>
                  <a:pt x="1900580" y="0"/>
                </a:lnTo>
                <a:lnTo>
                  <a:pt x="3801158" y="1042828"/>
                </a:lnTo>
                <a:lnTo>
                  <a:pt x="3801158" y="2050940"/>
                </a:lnTo>
                <a:lnTo>
                  <a:pt x="3801158" y="2215619"/>
                </a:lnTo>
                <a:lnTo>
                  <a:pt x="3801158" y="2539984"/>
                </a:lnTo>
                <a:lnTo>
                  <a:pt x="3801158" y="3223731"/>
                </a:lnTo>
                <a:lnTo>
                  <a:pt x="3801158" y="3548096"/>
                </a:lnTo>
                <a:lnTo>
                  <a:pt x="3801158" y="3712775"/>
                </a:lnTo>
                <a:lnTo>
                  <a:pt x="3801158" y="4720887"/>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2" name="MH_Others_1"/>
          <p:cNvSpPr txBox="1"/>
          <p:nvPr>
            <p:custDataLst>
              <p:tags r:id="rId1"/>
            </p:custDataLst>
          </p:nvPr>
        </p:nvSpPr>
        <p:spPr>
          <a:xfrm>
            <a:off x="1651341" y="2297793"/>
            <a:ext cx="1015663" cy="2637064"/>
          </a:xfrm>
          <a:prstGeom prst="rect">
            <a:avLst/>
          </a:prstGeom>
          <a:noFill/>
        </p:spPr>
        <p:txBody>
          <a:bodyPr vert="eaVert" wrap="square" lIns="0" tIns="0" rIns="0" bIns="0" rtlCol="0" anchor="ctr" anchorCtr="0">
            <a:spAutoFit/>
          </a:bodyPr>
          <a:lstStyle/>
          <a:p>
            <a:pPr algn="ctr"/>
            <a:r>
              <a:rPr lang="zh-CN" altLang="en-US" sz="66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目录</a:t>
            </a:r>
            <a:endParaRPr lang="zh-CN" altLang="en-US" sz="6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88" name="组合 87"/>
          <p:cNvGrpSpPr/>
          <p:nvPr/>
        </p:nvGrpSpPr>
        <p:grpSpPr>
          <a:xfrm>
            <a:off x="6086442" y="1062499"/>
            <a:ext cx="1080120" cy="912087"/>
            <a:chOff x="5947512" y="1297894"/>
            <a:chExt cx="1080120" cy="912087"/>
          </a:xfrm>
        </p:grpSpPr>
        <p:sp>
          <p:nvSpPr>
            <p:cNvPr id="89" name="任意多边形 88"/>
            <p:cNvSpPr/>
            <p:nvPr/>
          </p:nvSpPr>
          <p:spPr>
            <a:xfrm rot="5400000">
              <a:off x="6052727" y="1192679"/>
              <a:ext cx="869689" cy="1080120"/>
            </a:xfrm>
            <a:custGeom>
              <a:avLst/>
              <a:gdLst>
                <a:gd name="connsiteX0" fmla="*/ 0 w 3801158"/>
                <a:gd name="connsiteY0" fmla="*/ 4720887 h 4720887"/>
                <a:gd name="connsiteX1" fmla="*/ 0 w 3801158"/>
                <a:gd name="connsiteY1" fmla="*/ 3712775 h 4720887"/>
                <a:gd name="connsiteX2" fmla="*/ 0 w 3801158"/>
                <a:gd name="connsiteY2" fmla="*/ 3548096 h 4720887"/>
                <a:gd name="connsiteX3" fmla="*/ 0 w 3801158"/>
                <a:gd name="connsiteY3" fmla="*/ 3223731 h 4720887"/>
                <a:gd name="connsiteX4" fmla="*/ 0 w 3801158"/>
                <a:gd name="connsiteY4" fmla="*/ 2539984 h 4720887"/>
                <a:gd name="connsiteX5" fmla="*/ 0 w 3801158"/>
                <a:gd name="connsiteY5" fmla="*/ 2215619 h 4720887"/>
                <a:gd name="connsiteX6" fmla="*/ 0 w 3801158"/>
                <a:gd name="connsiteY6" fmla="*/ 2050940 h 4720887"/>
                <a:gd name="connsiteX7" fmla="*/ 0 w 3801158"/>
                <a:gd name="connsiteY7" fmla="*/ 1042828 h 4720887"/>
                <a:gd name="connsiteX8" fmla="*/ 1900580 w 3801158"/>
                <a:gd name="connsiteY8" fmla="*/ 0 h 4720887"/>
                <a:gd name="connsiteX9" fmla="*/ 3801158 w 3801158"/>
                <a:gd name="connsiteY9" fmla="*/ 1042828 h 4720887"/>
                <a:gd name="connsiteX10" fmla="*/ 3801158 w 3801158"/>
                <a:gd name="connsiteY10" fmla="*/ 2050940 h 4720887"/>
                <a:gd name="connsiteX11" fmla="*/ 3801158 w 3801158"/>
                <a:gd name="connsiteY11" fmla="*/ 2215619 h 4720887"/>
                <a:gd name="connsiteX12" fmla="*/ 3801158 w 3801158"/>
                <a:gd name="connsiteY12" fmla="*/ 2539984 h 4720887"/>
                <a:gd name="connsiteX13" fmla="*/ 3801158 w 3801158"/>
                <a:gd name="connsiteY13" fmla="*/ 3223731 h 4720887"/>
                <a:gd name="connsiteX14" fmla="*/ 3801158 w 3801158"/>
                <a:gd name="connsiteY14" fmla="*/ 3548096 h 4720887"/>
                <a:gd name="connsiteX15" fmla="*/ 3801158 w 3801158"/>
                <a:gd name="connsiteY15" fmla="*/ 3712775 h 4720887"/>
                <a:gd name="connsiteX16" fmla="*/ 3801158 w 3801158"/>
                <a:gd name="connsiteY16" fmla="*/ 4720887 h 472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158" h="4720887">
                  <a:moveTo>
                    <a:pt x="0" y="4720887"/>
                  </a:moveTo>
                  <a:lnTo>
                    <a:pt x="0" y="3712775"/>
                  </a:lnTo>
                  <a:lnTo>
                    <a:pt x="0" y="3548096"/>
                  </a:lnTo>
                  <a:lnTo>
                    <a:pt x="0" y="3223731"/>
                  </a:lnTo>
                  <a:lnTo>
                    <a:pt x="0" y="2539984"/>
                  </a:lnTo>
                  <a:lnTo>
                    <a:pt x="0" y="2215619"/>
                  </a:lnTo>
                  <a:lnTo>
                    <a:pt x="0" y="2050940"/>
                  </a:lnTo>
                  <a:lnTo>
                    <a:pt x="0" y="1042828"/>
                  </a:lnTo>
                  <a:lnTo>
                    <a:pt x="1900580" y="0"/>
                  </a:lnTo>
                  <a:lnTo>
                    <a:pt x="3801158" y="1042828"/>
                  </a:lnTo>
                  <a:lnTo>
                    <a:pt x="3801158" y="2050940"/>
                  </a:lnTo>
                  <a:lnTo>
                    <a:pt x="3801158" y="2215619"/>
                  </a:lnTo>
                  <a:lnTo>
                    <a:pt x="3801158" y="2539984"/>
                  </a:lnTo>
                  <a:lnTo>
                    <a:pt x="3801158" y="3223731"/>
                  </a:lnTo>
                  <a:lnTo>
                    <a:pt x="3801158" y="3548096"/>
                  </a:lnTo>
                  <a:lnTo>
                    <a:pt x="3801158" y="3712775"/>
                  </a:lnTo>
                  <a:lnTo>
                    <a:pt x="3801158" y="4720887"/>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MH_Others_2"/>
            <p:cNvSpPr txBox="1"/>
            <p:nvPr>
              <p:custDataLst>
                <p:tags r:id="rId2"/>
              </p:custDataLst>
            </p:nvPr>
          </p:nvSpPr>
          <p:spPr>
            <a:xfrm>
              <a:off x="5947513" y="1471317"/>
              <a:ext cx="943538" cy="738664"/>
            </a:xfrm>
            <a:prstGeom prst="rect">
              <a:avLst/>
            </a:prstGeom>
            <a:noFill/>
          </p:spPr>
          <p:txBody>
            <a:bodyPr wrap="square" lIns="0" tIns="0" rIns="0" bIns="0">
              <a:spAutoFit/>
            </a:bodyPr>
            <a:lstStyle/>
            <a:p>
              <a:pPr algn="ctr">
                <a:defRPr/>
              </a:pPr>
              <a:r>
                <a:rPr lang="en-US" altLang="zh-CN" sz="48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4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 name="MH_SubTitle_1"/>
          <p:cNvSpPr/>
          <p:nvPr>
            <p:custDataLst>
              <p:tags r:id="rId3"/>
            </p:custDataLst>
          </p:nvPr>
        </p:nvSpPr>
        <p:spPr>
          <a:xfrm>
            <a:off x="7720433" y="1286350"/>
            <a:ext cx="3867034" cy="637809"/>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r>
              <a:rPr lang="zh-CN" altLang="en-US" sz="5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rPr>
              <a:t>计划摘要</a:t>
            </a: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grpSp>
        <p:nvGrpSpPr>
          <p:cNvPr id="108" name="组合 107"/>
          <p:cNvGrpSpPr/>
          <p:nvPr/>
        </p:nvGrpSpPr>
        <p:grpSpPr>
          <a:xfrm>
            <a:off x="6086442" y="2461021"/>
            <a:ext cx="1080120" cy="912087"/>
            <a:chOff x="5947512" y="2539486"/>
            <a:chExt cx="1080120" cy="912087"/>
          </a:xfrm>
        </p:grpSpPr>
        <p:sp>
          <p:nvSpPr>
            <p:cNvPr id="109" name="任意多边形 108"/>
            <p:cNvSpPr/>
            <p:nvPr/>
          </p:nvSpPr>
          <p:spPr>
            <a:xfrm rot="5400000">
              <a:off x="6052727" y="2434271"/>
              <a:ext cx="869689" cy="1080120"/>
            </a:xfrm>
            <a:custGeom>
              <a:avLst/>
              <a:gdLst>
                <a:gd name="connsiteX0" fmla="*/ 0 w 3801158"/>
                <a:gd name="connsiteY0" fmla="*/ 4720887 h 4720887"/>
                <a:gd name="connsiteX1" fmla="*/ 0 w 3801158"/>
                <a:gd name="connsiteY1" fmla="*/ 3712775 h 4720887"/>
                <a:gd name="connsiteX2" fmla="*/ 0 w 3801158"/>
                <a:gd name="connsiteY2" fmla="*/ 3548096 h 4720887"/>
                <a:gd name="connsiteX3" fmla="*/ 0 w 3801158"/>
                <a:gd name="connsiteY3" fmla="*/ 3223731 h 4720887"/>
                <a:gd name="connsiteX4" fmla="*/ 0 w 3801158"/>
                <a:gd name="connsiteY4" fmla="*/ 2539984 h 4720887"/>
                <a:gd name="connsiteX5" fmla="*/ 0 w 3801158"/>
                <a:gd name="connsiteY5" fmla="*/ 2215619 h 4720887"/>
                <a:gd name="connsiteX6" fmla="*/ 0 w 3801158"/>
                <a:gd name="connsiteY6" fmla="*/ 2050940 h 4720887"/>
                <a:gd name="connsiteX7" fmla="*/ 0 w 3801158"/>
                <a:gd name="connsiteY7" fmla="*/ 1042828 h 4720887"/>
                <a:gd name="connsiteX8" fmla="*/ 1900580 w 3801158"/>
                <a:gd name="connsiteY8" fmla="*/ 0 h 4720887"/>
                <a:gd name="connsiteX9" fmla="*/ 3801158 w 3801158"/>
                <a:gd name="connsiteY9" fmla="*/ 1042828 h 4720887"/>
                <a:gd name="connsiteX10" fmla="*/ 3801158 w 3801158"/>
                <a:gd name="connsiteY10" fmla="*/ 2050940 h 4720887"/>
                <a:gd name="connsiteX11" fmla="*/ 3801158 w 3801158"/>
                <a:gd name="connsiteY11" fmla="*/ 2215619 h 4720887"/>
                <a:gd name="connsiteX12" fmla="*/ 3801158 w 3801158"/>
                <a:gd name="connsiteY12" fmla="*/ 2539984 h 4720887"/>
                <a:gd name="connsiteX13" fmla="*/ 3801158 w 3801158"/>
                <a:gd name="connsiteY13" fmla="*/ 3223731 h 4720887"/>
                <a:gd name="connsiteX14" fmla="*/ 3801158 w 3801158"/>
                <a:gd name="connsiteY14" fmla="*/ 3548096 h 4720887"/>
                <a:gd name="connsiteX15" fmla="*/ 3801158 w 3801158"/>
                <a:gd name="connsiteY15" fmla="*/ 3712775 h 4720887"/>
                <a:gd name="connsiteX16" fmla="*/ 3801158 w 3801158"/>
                <a:gd name="connsiteY16" fmla="*/ 4720887 h 472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158" h="4720887">
                  <a:moveTo>
                    <a:pt x="0" y="4720887"/>
                  </a:moveTo>
                  <a:lnTo>
                    <a:pt x="0" y="3712775"/>
                  </a:lnTo>
                  <a:lnTo>
                    <a:pt x="0" y="3548096"/>
                  </a:lnTo>
                  <a:lnTo>
                    <a:pt x="0" y="3223731"/>
                  </a:lnTo>
                  <a:lnTo>
                    <a:pt x="0" y="2539984"/>
                  </a:lnTo>
                  <a:lnTo>
                    <a:pt x="0" y="2215619"/>
                  </a:lnTo>
                  <a:lnTo>
                    <a:pt x="0" y="2050940"/>
                  </a:lnTo>
                  <a:lnTo>
                    <a:pt x="0" y="1042828"/>
                  </a:lnTo>
                  <a:lnTo>
                    <a:pt x="1900580" y="0"/>
                  </a:lnTo>
                  <a:lnTo>
                    <a:pt x="3801158" y="1042828"/>
                  </a:lnTo>
                  <a:lnTo>
                    <a:pt x="3801158" y="2050940"/>
                  </a:lnTo>
                  <a:lnTo>
                    <a:pt x="3801158" y="2215619"/>
                  </a:lnTo>
                  <a:lnTo>
                    <a:pt x="3801158" y="2539984"/>
                  </a:lnTo>
                  <a:lnTo>
                    <a:pt x="3801158" y="3223731"/>
                  </a:lnTo>
                  <a:lnTo>
                    <a:pt x="3801158" y="3548096"/>
                  </a:lnTo>
                  <a:lnTo>
                    <a:pt x="3801158" y="3712775"/>
                  </a:lnTo>
                  <a:lnTo>
                    <a:pt x="3801158" y="4720887"/>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0" name="MH_Others_2"/>
            <p:cNvSpPr txBox="1"/>
            <p:nvPr>
              <p:custDataLst>
                <p:tags r:id="rId4"/>
              </p:custDataLst>
            </p:nvPr>
          </p:nvSpPr>
          <p:spPr>
            <a:xfrm>
              <a:off x="5947513" y="2712909"/>
              <a:ext cx="943538" cy="738664"/>
            </a:xfrm>
            <a:prstGeom prst="rect">
              <a:avLst/>
            </a:prstGeom>
            <a:noFill/>
          </p:spPr>
          <p:txBody>
            <a:bodyPr wrap="square" lIns="0" tIns="0" rIns="0" bIns="0">
              <a:spAutoFit/>
            </a:bodyPr>
            <a:lstStyle/>
            <a:p>
              <a:pPr algn="ctr">
                <a:defRPr/>
              </a:pPr>
              <a:r>
                <a:rPr lang="en-US" altLang="zh-CN" sz="48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4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7" name="MH_SubTitle_2"/>
          <p:cNvSpPr/>
          <p:nvPr>
            <p:custDataLst>
              <p:tags r:id="rId5"/>
            </p:custDataLst>
          </p:nvPr>
        </p:nvSpPr>
        <p:spPr>
          <a:xfrm>
            <a:off x="7720433" y="2684872"/>
            <a:ext cx="3867034" cy="637809"/>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r>
              <a:rPr lang="zh-CN" altLang="en-US" sz="5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rPr>
              <a:t>产品介绍</a:t>
            </a: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grpSp>
        <p:nvGrpSpPr>
          <p:cNvPr id="120" name="组合 119"/>
          <p:cNvGrpSpPr/>
          <p:nvPr/>
        </p:nvGrpSpPr>
        <p:grpSpPr>
          <a:xfrm>
            <a:off x="6086442" y="3859543"/>
            <a:ext cx="1080120" cy="912087"/>
            <a:chOff x="5947512" y="3781078"/>
            <a:chExt cx="1080120" cy="912087"/>
          </a:xfrm>
        </p:grpSpPr>
        <p:sp>
          <p:nvSpPr>
            <p:cNvPr id="121" name="任意多边形 120"/>
            <p:cNvSpPr/>
            <p:nvPr/>
          </p:nvSpPr>
          <p:spPr>
            <a:xfrm rot="5400000">
              <a:off x="6052727" y="3675863"/>
              <a:ext cx="869689" cy="1080120"/>
            </a:xfrm>
            <a:custGeom>
              <a:avLst/>
              <a:gdLst>
                <a:gd name="connsiteX0" fmla="*/ 0 w 3801158"/>
                <a:gd name="connsiteY0" fmla="*/ 4720887 h 4720887"/>
                <a:gd name="connsiteX1" fmla="*/ 0 w 3801158"/>
                <a:gd name="connsiteY1" fmla="*/ 3712775 h 4720887"/>
                <a:gd name="connsiteX2" fmla="*/ 0 w 3801158"/>
                <a:gd name="connsiteY2" fmla="*/ 3548096 h 4720887"/>
                <a:gd name="connsiteX3" fmla="*/ 0 w 3801158"/>
                <a:gd name="connsiteY3" fmla="*/ 3223731 h 4720887"/>
                <a:gd name="connsiteX4" fmla="*/ 0 w 3801158"/>
                <a:gd name="connsiteY4" fmla="*/ 2539984 h 4720887"/>
                <a:gd name="connsiteX5" fmla="*/ 0 w 3801158"/>
                <a:gd name="connsiteY5" fmla="*/ 2215619 h 4720887"/>
                <a:gd name="connsiteX6" fmla="*/ 0 w 3801158"/>
                <a:gd name="connsiteY6" fmla="*/ 2050940 h 4720887"/>
                <a:gd name="connsiteX7" fmla="*/ 0 w 3801158"/>
                <a:gd name="connsiteY7" fmla="*/ 1042828 h 4720887"/>
                <a:gd name="connsiteX8" fmla="*/ 1900580 w 3801158"/>
                <a:gd name="connsiteY8" fmla="*/ 0 h 4720887"/>
                <a:gd name="connsiteX9" fmla="*/ 3801158 w 3801158"/>
                <a:gd name="connsiteY9" fmla="*/ 1042828 h 4720887"/>
                <a:gd name="connsiteX10" fmla="*/ 3801158 w 3801158"/>
                <a:gd name="connsiteY10" fmla="*/ 2050940 h 4720887"/>
                <a:gd name="connsiteX11" fmla="*/ 3801158 w 3801158"/>
                <a:gd name="connsiteY11" fmla="*/ 2215619 h 4720887"/>
                <a:gd name="connsiteX12" fmla="*/ 3801158 w 3801158"/>
                <a:gd name="connsiteY12" fmla="*/ 2539984 h 4720887"/>
                <a:gd name="connsiteX13" fmla="*/ 3801158 w 3801158"/>
                <a:gd name="connsiteY13" fmla="*/ 3223731 h 4720887"/>
                <a:gd name="connsiteX14" fmla="*/ 3801158 w 3801158"/>
                <a:gd name="connsiteY14" fmla="*/ 3548096 h 4720887"/>
                <a:gd name="connsiteX15" fmla="*/ 3801158 w 3801158"/>
                <a:gd name="connsiteY15" fmla="*/ 3712775 h 4720887"/>
                <a:gd name="connsiteX16" fmla="*/ 3801158 w 3801158"/>
                <a:gd name="connsiteY16" fmla="*/ 4720887 h 472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158" h="4720887">
                  <a:moveTo>
                    <a:pt x="0" y="4720887"/>
                  </a:moveTo>
                  <a:lnTo>
                    <a:pt x="0" y="3712775"/>
                  </a:lnTo>
                  <a:lnTo>
                    <a:pt x="0" y="3548096"/>
                  </a:lnTo>
                  <a:lnTo>
                    <a:pt x="0" y="3223731"/>
                  </a:lnTo>
                  <a:lnTo>
                    <a:pt x="0" y="2539984"/>
                  </a:lnTo>
                  <a:lnTo>
                    <a:pt x="0" y="2215619"/>
                  </a:lnTo>
                  <a:lnTo>
                    <a:pt x="0" y="2050940"/>
                  </a:lnTo>
                  <a:lnTo>
                    <a:pt x="0" y="1042828"/>
                  </a:lnTo>
                  <a:lnTo>
                    <a:pt x="1900580" y="0"/>
                  </a:lnTo>
                  <a:lnTo>
                    <a:pt x="3801158" y="1042828"/>
                  </a:lnTo>
                  <a:lnTo>
                    <a:pt x="3801158" y="2050940"/>
                  </a:lnTo>
                  <a:lnTo>
                    <a:pt x="3801158" y="2215619"/>
                  </a:lnTo>
                  <a:lnTo>
                    <a:pt x="3801158" y="2539984"/>
                  </a:lnTo>
                  <a:lnTo>
                    <a:pt x="3801158" y="3223731"/>
                  </a:lnTo>
                  <a:lnTo>
                    <a:pt x="3801158" y="3548096"/>
                  </a:lnTo>
                  <a:lnTo>
                    <a:pt x="3801158" y="3712775"/>
                  </a:lnTo>
                  <a:lnTo>
                    <a:pt x="3801158" y="4720887"/>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2" name="MH_Others_2"/>
            <p:cNvSpPr txBox="1"/>
            <p:nvPr>
              <p:custDataLst>
                <p:tags r:id="rId6"/>
              </p:custDataLst>
            </p:nvPr>
          </p:nvSpPr>
          <p:spPr>
            <a:xfrm>
              <a:off x="5947513" y="3954501"/>
              <a:ext cx="943538" cy="738664"/>
            </a:xfrm>
            <a:prstGeom prst="rect">
              <a:avLst/>
            </a:prstGeom>
            <a:noFill/>
          </p:spPr>
          <p:txBody>
            <a:bodyPr wrap="square" lIns="0" tIns="0" rIns="0" bIns="0">
              <a:spAutoFit/>
            </a:bodyPr>
            <a:lstStyle/>
            <a:p>
              <a:pPr algn="ctr">
                <a:defRPr/>
              </a:pPr>
              <a:r>
                <a:rPr lang="en-US" altLang="zh-CN" sz="48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4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3" name="组合 122"/>
          <p:cNvGrpSpPr/>
          <p:nvPr/>
        </p:nvGrpSpPr>
        <p:grpSpPr>
          <a:xfrm>
            <a:off x="6086442" y="5258065"/>
            <a:ext cx="1080120" cy="912087"/>
            <a:chOff x="5947512" y="5022669"/>
            <a:chExt cx="1080120" cy="912087"/>
          </a:xfrm>
        </p:grpSpPr>
        <p:sp>
          <p:nvSpPr>
            <p:cNvPr id="124" name="任意多边形 123"/>
            <p:cNvSpPr/>
            <p:nvPr/>
          </p:nvSpPr>
          <p:spPr>
            <a:xfrm rot="5400000">
              <a:off x="6052727" y="4917454"/>
              <a:ext cx="869689" cy="1080120"/>
            </a:xfrm>
            <a:custGeom>
              <a:avLst/>
              <a:gdLst>
                <a:gd name="connsiteX0" fmla="*/ 0 w 3801158"/>
                <a:gd name="connsiteY0" fmla="*/ 4720887 h 4720887"/>
                <a:gd name="connsiteX1" fmla="*/ 0 w 3801158"/>
                <a:gd name="connsiteY1" fmla="*/ 3712775 h 4720887"/>
                <a:gd name="connsiteX2" fmla="*/ 0 w 3801158"/>
                <a:gd name="connsiteY2" fmla="*/ 3548096 h 4720887"/>
                <a:gd name="connsiteX3" fmla="*/ 0 w 3801158"/>
                <a:gd name="connsiteY3" fmla="*/ 3223731 h 4720887"/>
                <a:gd name="connsiteX4" fmla="*/ 0 w 3801158"/>
                <a:gd name="connsiteY4" fmla="*/ 2539984 h 4720887"/>
                <a:gd name="connsiteX5" fmla="*/ 0 w 3801158"/>
                <a:gd name="connsiteY5" fmla="*/ 2215619 h 4720887"/>
                <a:gd name="connsiteX6" fmla="*/ 0 w 3801158"/>
                <a:gd name="connsiteY6" fmla="*/ 2050940 h 4720887"/>
                <a:gd name="connsiteX7" fmla="*/ 0 w 3801158"/>
                <a:gd name="connsiteY7" fmla="*/ 1042828 h 4720887"/>
                <a:gd name="connsiteX8" fmla="*/ 1900580 w 3801158"/>
                <a:gd name="connsiteY8" fmla="*/ 0 h 4720887"/>
                <a:gd name="connsiteX9" fmla="*/ 3801158 w 3801158"/>
                <a:gd name="connsiteY9" fmla="*/ 1042828 h 4720887"/>
                <a:gd name="connsiteX10" fmla="*/ 3801158 w 3801158"/>
                <a:gd name="connsiteY10" fmla="*/ 2050940 h 4720887"/>
                <a:gd name="connsiteX11" fmla="*/ 3801158 w 3801158"/>
                <a:gd name="connsiteY11" fmla="*/ 2215619 h 4720887"/>
                <a:gd name="connsiteX12" fmla="*/ 3801158 w 3801158"/>
                <a:gd name="connsiteY12" fmla="*/ 2539984 h 4720887"/>
                <a:gd name="connsiteX13" fmla="*/ 3801158 w 3801158"/>
                <a:gd name="connsiteY13" fmla="*/ 3223731 h 4720887"/>
                <a:gd name="connsiteX14" fmla="*/ 3801158 w 3801158"/>
                <a:gd name="connsiteY14" fmla="*/ 3548096 h 4720887"/>
                <a:gd name="connsiteX15" fmla="*/ 3801158 w 3801158"/>
                <a:gd name="connsiteY15" fmla="*/ 3712775 h 4720887"/>
                <a:gd name="connsiteX16" fmla="*/ 3801158 w 3801158"/>
                <a:gd name="connsiteY16" fmla="*/ 4720887 h 472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158" h="4720887">
                  <a:moveTo>
                    <a:pt x="0" y="4720887"/>
                  </a:moveTo>
                  <a:lnTo>
                    <a:pt x="0" y="3712775"/>
                  </a:lnTo>
                  <a:lnTo>
                    <a:pt x="0" y="3548096"/>
                  </a:lnTo>
                  <a:lnTo>
                    <a:pt x="0" y="3223731"/>
                  </a:lnTo>
                  <a:lnTo>
                    <a:pt x="0" y="2539984"/>
                  </a:lnTo>
                  <a:lnTo>
                    <a:pt x="0" y="2215619"/>
                  </a:lnTo>
                  <a:lnTo>
                    <a:pt x="0" y="2050940"/>
                  </a:lnTo>
                  <a:lnTo>
                    <a:pt x="0" y="1042828"/>
                  </a:lnTo>
                  <a:lnTo>
                    <a:pt x="1900580" y="0"/>
                  </a:lnTo>
                  <a:lnTo>
                    <a:pt x="3801158" y="1042828"/>
                  </a:lnTo>
                  <a:lnTo>
                    <a:pt x="3801158" y="2050940"/>
                  </a:lnTo>
                  <a:lnTo>
                    <a:pt x="3801158" y="2215619"/>
                  </a:lnTo>
                  <a:lnTo>
                    <a:pt x="3801158" y="2539984"/>
                  </a:lnTo>
                  <a:lnTo>
                    <a:pt x="3801158" y="3223731"/>
                  </a:lnTo>
                  <a:lnTo>
                    <a:pt x="3801158" y="3548096"/>
                  </a:lnTo>
                  <a:lnTo>
                    <a:pt x="3801158" y="3712775"/>
                  </a:lnTo>
                  <a:lnTo>
                    <a:pt x="3801158" y="4720887"/>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5" name="MH_Others_2"/>
            <p:cNvSpPr txBox="1"/>
            <p:nvPr>
              <p:custDataLst>
                <p:tags r:id="rId7"/>
              </p:custDataLst>
            </p:nvPr>
          </p:nvSpPr>
          <p:spPr>
            <a:xfrm>
              <a:off x="5947513" y="5196092"/>
              <a:ext cx="943538" cy="738664"/>
            </a:xfrm>
            <a:prstGeom prst="rect">
              <a:avLst/>
            </a:prstGeom>
            <a:noFill/>
          </p:spPr>
          <p:txBody>
            <a:bodyPr wrap="square" lIns="0" tIns="0" rIns="0" bIns="0">
              <a:spAutoFit/>
            </a:bodyPr>
            <a:lstStyle/>
            <a:p>
              <a:pPr algn="ctr">
                <a:defRPr/>
              </a:pPr>
              <a:r>
                <a:rPr lang="en-US" altLang="zh-CN" sz="48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lang="zh-CN" altLang="en-US" sz="48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6" name="MH_SubTitle_3"/>
          <p:cNvSpPr/>
          <p:nvPr>
            <p:custDataLst>
              <p:tags r:id="rId8"/>
            </p:custDataLst>
          </p:nvPr>
        </p:nvSpPr>
        <p:spPr>
          <a:xfrm>
            <a:off x="7720433" y="4082556"/>
            <a:ext cx="3867034" cy="63948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r>
              <a:rPr lang="zh-CN" altLang="en-US" sz="5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rPr>
              <a:t>市场预测</a:t>
            </a: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27" name="MH_SubTitle_3"/>
          <p:cNvSpPr/>
          <p:nvPr>
            <p:custDataLst>
              <p:tags r:id="rId9"/>
            </p:custDataLst>
          </p:nvPr>
        </p:nvSpPr>
        <p:spPr>
          <a:xfrm>
            <a:off x="7720433" y="5481098"/>
            <a:ext cx="4010025" cy="63944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r>
              <a:rPr lang="zh-CN" altLang="en-US" sz="5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rPr>
              <a:t>营销策略</a:t>
            </a: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0-#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04"/>
                                        </p:tgtEl>
                                        <p:attrNameLst>
                                          <p:attrName>style.visibility</p:attrName>
                                        </p:attrNameLst>
                                      </p:cBhvr>
                                      <p:to>
                                        <p:strVal val="visible"/>
                                      </p:to>
                                    </p:set>
                                    <p:anim calcmode="lin" valueType="num">
                                      <p:cBhvr additive="base">
                                        <p:cTn id="26" dur="500" fill="hold"/>
                                        <p:tgtEl>
                                          <p:spTgt spid="104"/>
                                        </p:tgtEl>
                                        <p:attrNameLst>
                                          <p:attrName>ppt_x</p:attrName>
                                        </p:attrNameLst>
                                      </p:cBhvr>
                                      <p:tavLst>
                                        <p:tav tm="0">
                                          <p:val>
                                            <p:strVal val="1+#ppt_w/2"/>
                                          </p:val>
                                        </p:tav>
                                        <p:tav tm="100000">
                                          <p:val>
                                            <p:strVal val="#ppt_x"/>
                                          </p:val>
                                        </p:tav>
                                      </p:tavLst>
                                    </p:anim>
                                    <p:anim calcmode="lin" valueType="num">
                                      <p:cBhvr additive="base">
                                        <p:cTn id="27" dur="500" fill="hold"/>
                                        <p:tgtEl>
                                          <p:spTgt spid="10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par>
                          <p:cTn id="32" fill="hold">
                            <p:stCondLst>
                              <p:cond delay="3000"/>
                            </p:stCondLst>
                            <p:childTnLst>
                              <p:par>
                                <p:cTn id="33" presetID="2" presetClass="entr" presetSubtype="2" fill="hold" grpId="0" nodeType="after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fill="hold"/>
                                        <p:tgtEl>
                                          <p:spTgt spid="117"/>
                                        </p:tgtEl>
                                        <p:attrNameLst>
                                          <p:attrName>ppt_x</p:attrName>
                                        </p:attrNameLst>
                                      </p:cBhvr>
                                      <p:tavLst>
                                        <p:tav tm="0">
                                          <p:val>
                                            <p:strVal val="1+#ppt_w/2"/>
                                          </p:val>
                                        </p:tav>
                                        <p:tav tm="100000">
                                          <p:val>
                                            <p:strVal val="#ppt_x"/>
                                          </p:val>
                                        </p:tav>
                                      </p:tavLst>
                                    </p:anim>
                                    <p:anim calcmode="lin" valueType="num">
                                      <p:cBhvr additive="base">
                                        <p:cTn id="36" dur="500" fill="hold"/>
                                        <p:tgtEl>
                                          <p:spTgt spid="117"/>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500"/>
                                        <p:tgtEl>
                                          <p:spTgt spid="120"/>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fade">
                                      <p:cBhvr>
                                        <p:cTn id="44" dur="500"/>
                                        <p:tgtEl>
                                          <p:spTgt spid="123"/>
                                        </p:tgtEl>
                                      </p:cBhvr>
                                    </p:animEffect>
                                  </p:childTnLst>
                                </p:cTn>
                              </p:par>
                            </p:childTnLst>
                          </p:cTn>
                        </p:par>
                        <p:par>
                          <p:cTn id="45" fill="hold">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126"/>
                                        </p:tgtEl>
                                        <p:attrNameLst>
                                          <p:attrName>style.visibility</p:attrName>
                                        </p:attrNameLst>
                                      </p:cBhvr>
                                      <p:to>
                                        <p:strVal val="visible"/>
                                      </p:to>
                                    </p:set>
                                    <p:anim calcmode="lin" valueType="num">
                                      <p:cBhvr additive="base">
                                        <p:cTn id="48" dur="500" fill="hold"/>
                                        <p:tgtEl>
                                          <p:spTgt spid="126"/>
                                        </p:tgtEl>
                                        <p:attrNameLst>
                                          <p:attrName>ppt_x</p:attrName>
                                        </p:attrNameLst>
                                      </p:cBhvr>
                                      <p:tavLst>
                                        <p:tav tm="0">
                                          <p:val>
                                            <p:strVal val="1+#ppt_w/2"/>
                                          </p:val>
                                        </p:tav>
                                        <p:tav tm="100000">
                                          <p:val>
                                            <p:strVal val="#ppt_x"/>
                                          </p:val>
                                        </p:tav>
                                      </p:tavLst>
                                    </p:anim>
                                    <p:anim calcmode="lin" valueType="num">
                                      <p:cBhvr additive="base">
                                        <p:cTn id="49" dur="500" fill="hold"/>
                                        <p:tgtEl>
                                          <p:spTgt spid="126"/>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127"/>
                                        </p:tgtEl>
                                        <p:attrNameLst>
                                          <p:attrName>style.visibility</p:attrName>
                                        </p:attrNameLst>
                                      </p:cBhvr>
                                      <p:to>
                                        <p:strVal val="visible"/>
                                      </p:to>
                                    </p:set>
                                    <p:anim calcmode="lin" valueType="num">
                                      <p:cBhvr additive="base">
                                        <p:cTn id="53" dur="500" fill="hold"/>
                                        <p:tgtEl>
                                          <p:spTgt spid="127"/>
                                        </p:tgtEl>
                                        <p:attrNameLst>
                                          <p:attrName>ppt_x</p:attrName>
                                        </p:attrNameLst>
                                      </p:cBhvr>
                                      <p:tavLst>
                                        <p:tav tm="0">
                                          <p:val>
                                            <p:strVal val="1+#ppt_w/2"/>
                                          </p:val>
                                        </p:tav>
                                        <p:tav tm="100000">
                                          <p:val>
                                            <p:strVal val="#ppt_x"/>
                                          </p:val>
                                        </p:tav>
                                      </p:tavLst>
                                    </p:anim>
                                    <p:anim calcmode="lin" valueType="num">
                                      <p:cBhvr additive="base">
                                        <p:cTn id="54" dur="500" fill="hold"/>
                                        <p:tgtEl>
                                          <p:spTgt spid="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62" grpId="0"/>
      <p:bldP spid="104" grpId="0"/>
      <p:bldP spid="117" grpId="0"/>
      <p:bldP spid="126" grpId="0"/>
      <p:bldP spid="1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44799" y="1982443"/>
            <a:ext cx="5582431" cy="3721917"/>
          </a:xfrm>
          <a:prstGeom prst="rect">
            <a:avLst/>
          </a:prstGeom>
        </p:spPr>
      </p:pic>
      <p:grpSp>
        <p:nvGrpSpPr>
          <p:cNvPr id="5" name="组合 4"/>
          <p:cNvGrpSpPr/>
          <p:nvPr/>
        </p:nvGrpSpPr>
        <p:grpSpPr bwMode="auto">
          <a:xfrm>
            <a:off x="5925319" y="2893904"/>
            <a:ext cx="5589850" cy="1444841"/>
            <a:chOff x="3875568" y="2208594"/>
            <a:chExt cx="4354033" cy="1124393"/>
          </a:xfrm>
        </p:grpSpPr>
        <p:sp>
          <p:nvSpPr>
            <p:cNvPr id="6" name="Rectangle 22"/>
            <p:cNvSpPr/>
            <p:nvPr/>
          </p:nvSpPr>
          <p:spPr>
            <a:xfrm>
              <a:off x="3875568" y="2208594"/>
              <a:ext cx="4354033" cy="1124393"/>
            </a:xfrm>
            <a:prstGeom prst="rect">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7" name="Group 25"/>
            <p:cNvGrpSpPr/>
            <p:nvPr/>
          </p:nvGrpSpPr>
          <p:grpSpPr bwMode="auto">
            <a:xfrm>
              <a:off x="4804988" y="2278520"/>
              <a:ext cx="3121707" cy="883177"/>
              <a:chOff x="6363268" y="2509899"/>
              <a:chExt cx="4162275" cy="1177576"/>
            </a:xfrm>
          </p:grpSpPr>
          <p:sp>
            <p:nvSpPr>
              <p:cNvPr id="8" name="TextBox 23"/>
              <p:cNvSpPr txBox="1"/>
              <p:nvPr/>
            </p:nvSpPr>
            <p:spPr>
              <a:xfrm>
                <a:off x="6363268" y="2509899"/>
                <a:ext cx="2429290" cy="479033"/>
              </a:xfrm>
              <a:prstGeom prst="rect">
                <a:avLst/>
              </a:prstGeom>
              <a:noFill/>
            </p:spPr>
            <p:txBody>
              <a:bodyPr wrap="non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hangingPunct="1"/>
                <a:r>
                  <a:rPr lang="zh-CN" altLang="en-US" sz="2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添加标题文字：</a:t>
                </a:r>
                <a:endParaRPr lang="en-US" sz="2000" b="1" dirty="0">
                  <a:solidFill>
                    <a:schemeClr val="bg1"/>
                  </a:solidFill>
                  <a:latin typeface="字魂59号-创粗黑" panose="00000500000000000000" pitchFamily="2" charset="-122"/>
                  <a:ea typeface="字魂59号-创粗黑" panose="00000500000000000000" pitchFamily="2" charset="-122"/>
                  <a:cs typeface="Open Sans"/>
                  <a:sym typeface="字魂59号-创粗黑" panose="00000500000000000000" pitchFamily="2" charset="-122"/>
                </a:endParaRPr>
              </a:p>
            </p:txBody>
          </p:sp>
          <p:sp>
            <p:nvSpPr>
              <p:cNvPr id="9" name="TextBox 24"/>
              <p:cNvSpPr txBox="1"/>
              <p:nvPr/>
            </p:nvSpPr>
            <p:spPr>
              <a:xfrm>
                <a:off x="6395376" y="3016828"/>
                <a:ext cx="4130167" cy="670647"/>
              </a:xfrm>
              <a:prstGeom prst="rect">
                <a:avLst/>
              </a:prstGeom>
              <a:noFill/>
            </p:spPr>
            <p:txBody>
              <a:bodyPr wrap="square">
                <a:spAutoFit/>
              </a:bodyPr>
              <a:lstStyle/>
              <a:p>
                <a:pPr algn="just" eaLnBrk="1" fontAlgn="auto" hangingPunct="1">
                  <a:lnSpc>
                    <a:spcPct val="150000"/>
                  </a:lnSpc>
                  <a:spcBef>
                    <a:spcPts val="0"/>
                  </a:spcBef>
                  <a:spcAft>
                    <a:spcPts val="0"/>
                  </a:spcAft>
                  <a:defRPr/>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单击此处添加文字，添加具体文字内容，您的说明文字在此处添加，此处输入详细的说明文字</a:t>
                </a:r>
                <a:endParaRPr lang="en-US" altLang="zh-CN"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sp>
        <p:nvSpPr>
          <p:cNvPr id="10" name="TextBox 26"/>
          <p:cNvSpPr txBox="1"/>
          <p:nvPr/>
        </p:nvSpPr>
        <p:spPr>
          <a:xfrm>
            <a:off x="7271748" y="4525027"/>
            <a:ext cx="4243421" cy="1061829"/>
          </a:xfrm>
          <a:prstGeom prst="rect">
            <a:avLst/>
          </a:prstGeom>
          <a:noFill/>
        </p:spPr>
        <p:txBody>
          <a:bodyPr wrap="square">
            <a:spAutoFit/>
          </a:bodyPr>
          <a:lstStyle/>
          <a:p>
            <a:pPr algn="just" eaLnBrk="1" fontAlgn="auto" hangingPunct="1">
              <a:lnSpc>
                <a:spcPct val="150000"/>
              </a:lnSpc>
              <a:spcBef>
                <a:spcPts val="0"/>
              </a:spcBef>
              <a:spcAft>
                <a:spcPts val="0"/>
              </a:spcAft>
              <a:defRPr/>
            </a:pP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单击此处添加文字，添加具体文字内容，您的说明文字在此处添加，此处输入详细的说明文字。单击此处添加文字</a:t>
            </a:r>
            <a:endParaRPr lang="en-US" altLang="zh-CN"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122636" y="-844832"/>
            <a:ext cx="2613478" cy="2099678"/>
            <a:chOff x="5122636" y="-844832"/>
            <a:chExt cx="2613478" cy="2099678"/>
          </a:xfrm>
        </p:grpSpPr>
        <p:sp>
          <p:nvSpPr>
            <p:cNvPr id="12" name="任意多边形 11"/>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01104" y="1744117"/>
            <a:ext cx="3056542" cy="4491543"/>
            <a:chOff x="5240008" y="762014"/>
            <a:chExt cx="2517518" cy="3699455"/>
          </a:xfrm>
        </p:grpSpPr>
        <p:sp>
          <p:nvSpPr>
            <p:cNvPr id="5" name="Freeform 6"/>
            <p:cNvSpPr/>
            <p:nvPr/>
          </p:nvSpPr>
          <p:spPr bwMode="auto">
            <a:xfrm flipH="1">
              <a:off x="6153384" y="415989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Freeform 24"/>
            <p:cNvSpPr/>
            <p:nvPr/>
          </p:nvSpPr>
          <p:spPr>
            <a:xfrm flipH="1">
              <a:off x="5977714" y="3862085"/>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adFill>
              <a:gsLst>
                <a:gs pos="100000">
                  <a:srgbClr val="FF0000">
                    <a:alpha val="84000"/>
                  </a:srgbClr>
                </a:gs>
                <a:gs pos="3000">
                  <a:srgbClr val="C00000">
                    <a:alpha val="98000"/>
                  </a:srgbClr>
                </a:gs>
              </a:gsLst>
              <a:lin ang="17400000" scaled="0"/>
            </a:gradFill>
            <a:ln w="25400" cap="flat" cmpd="sng" algn="ctr">
              <a:noFill/>
              <a:prstDash val="solid"/>
            </a:ln>
            <a:effectLst/>
          </p:spPr>
          <p:txBody>
            <a:bodyPr lIns="91438" tIns="45719" rIns="91438" bIns="45719" rtlCol="0" anchor="ctr"/>
            <a:lstStyle/>
            <a:p>
              <a:pPr algn="ctr" fontAlgn="base">
                <a:spcBef>
                  <a:spcPct val="0"/>
                </a:spcBef>
                <a:spcAft>
                  <a:spcPct val="0"/>
                </a:spcAft>
                <a:defRPr/>
              </a:pPr>
              <a:endParaRPr lang="id-ID" sz="1800" ker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Freeform 25"/>
            <p:cNvSpPr/>
            <p:nvPr/>
          </p:nvSpPr>
          <p:spPr>
            <a:xfrm flipH="1">
              <a:off x="6260643" y="4364188"/>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adFill>
              <a:gsLst>
                <a:gs pos="100000">
                  <a:srgbClr val="FF0000">
                    <a:alpha val="84000"/>
                  </a:srgbClr>
                </a:gs>
                <a:gs pos="3000">
                  <a:srgbClr val="C00000">
                    <a:alpha val="98000"/>
                  </a:srgbClr>
                </a:gs>
              </a:gsLst>
              <a:lin ang="17400000" scaled="0"/>
            </a:gradFill>
            <a:ln w="25400" cap="flat" cmpd="sng" algn="ctr">
              <a:noFill/>
              <a:prstDash val="solid"/>
            </a:ln>
            <a:effectLst/>
          </p:spPr>
          <p:txBody>
            <a:bodyPr lIns="91438" tIns="45719" rIns="91438" bIns="45719" rtlCol="0" anchor="ctr"/>
            <a:lstStyle/>
            <a:p>
              <a:pPr algn="ctr" fontAlgn="base">
                <a:spcBef>
                  <a:spcPct val="0"/>
                </a:spcBef>
                <a:spcAft>
                  <a:spcPct val="0"/>
                </a:spcAft>
                <a:defRPr/>
              </a:pPr>
              <a:endParaRPr lang="id-ID" sz="1800" ker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Freeform 5"/>
            <p:cNvSpPr/>
            <p:nvPr/>
          </p:nvSpPr>
          <p:spPr bwMode="auto">
            <a:xfrm>
              <a:off x="6406518" y="3286674"/>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Freeform 6"/>
            <p:cNvSpPr/>
            <p:nvPr/>
          </p:nvSpPr>
          <p:spPr bwMode="auto">
            <a:xfrm>
              <a:off x="6444606" y="321644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Freeform 7"/>
            <p:cNvSpPr/>
            <p:nvPr/>
          </p:nvSpPr>
          <p:spPr bwMode="auto">
            <a:xfrm>
              <a:off x="6432704" y="3260485"/>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Freeform 8"/>
            <p:cNvSpPr/>
            <p:nvPr/>
          </p:nvSpPr>
          <p:spPr bwMode="auto">
            <a:xfrm>
              <a:off x="6424371" y="3666383"/>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Freeform 9"/>
            <p:cNvSpPr/>
            <p:nvPr/>
          </p:nvSpPr>
          <p:spPr bwMode="auto">
            <a:xfrm>
              <a:off x="6544595" y="3285483"/>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Freeform 10"/>
            <p:cNvSpPr/>
            <p:nvPr/>
          </p:nvSpPr>
          <p:spPr bwMode="auto">
            <a:xfrm>
              <a:off x="6581493" y="321287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11"/>
            <p:cNvSpPr/>
            <p:nvPr/>
          </p:nvSpPr>
          <p:spPr bwMode="auto">
            <a:xfrm>
              <a:off x="6570780" y="3259295"/>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Freeform 12"/>
            <p:cNvSpPr/>
            <p:nvPr/>
          </p:nvSpPr>
          <p:spPr bwMode="auto">
            <a:xfrm>
              <a:off x="6562449" y="366281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Freeform 13"/>
            <p:cNvSpPr/>
            <p:nvPr/>
          </p:nvSpPr>
          <p:spPr bwMode="auto">
            <a:xfrm>
              <a:off x="6664816" y="3287863"/>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Group 123"/>
            <p:cNvGrpSpPr/>
            <p:nvPr/>
          </p:nvGrpSpPr>
          <p:grpSpPr>
            <a:xfrm>
              <a:off x="5738751" y="3195912"/>
              <a:ext cx="613013" cy="465414"/>
              <a:chOff x="7170738" y="4168775"/>
              <a:chExt cx="817563" cy="620713"/>
            </a:xfrm>
            <a:gradFill>
              <a:gsLst>
                <a:gs pos="100000">
                  <a:srgbClr val="FF0000">
                    <a:alpha val="84000"/>
                  </a:srgbClr>
                </a:gs>
                <a:gs pos="3000">
                  <a:srgbClr val="C00000">
                    <a:alpha val="98000"/>
                  </a:srgbClr>
                </a:gs>
              </a:gsLst>
              <a:lin ang="17400000" scaled="0"/>
            </a:gradFill>
          </p:grpSpPr>
          <p:sp>
            <p:nvSpPr>
              <p:cNvPr id="99"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0"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1"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2"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3"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8" name="Freeform 20"/>
            <p:cNvSpPr>
              <a:spLocks noEditPoints="1"/>
            </p:cNvSpPr>
            <p:nvPr/>
          </p:nvSpPr>
          <p:spPr bwMode="auto">
            <a:xfrm>
              <a:off x="5240009" y="1607139"/>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Oval 21"/>
            <p:cNvSpPr>
              <a:spLocks noChangeArrowheads="1"/>
            </p:cNvSpPr>
            <p:nvPr/>
          </p:nvSpPr>
          <p:spPr bwMode="auto">
            <a:xfrm>
              <a:off x="7526605" y="1519054"/>
              <a:ext cx="105938" cy="1059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Freeform 22"/>
            <p:cNvSpPr/>
            <p:nvPr/>
          </p:nvSpPr>
          <p:spPr bwMode="auto">
            <a:xfrm>
              <a:off x="7564693" y="1597616"/>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Freeform 23"/>
            <p:cNvSpPr/>
            <p:nvPr/>
          </p:nvSpPr>
          <p:spPr bwMode="auto">
            <a:xfrm>
              <a:off x="7418286" y="1597616"/>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24"/>
            <p:cNvSpPr/>
            <p:nvPr/>
          </p:nvSpPr>
          <p:spPr bwMode="auto">
            <a:xfrm>
              <a:off x="7574217" y="1480965"/>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Freeform 25"/>
            <p:cNvSpPr>
              <a:spLocks noEditPoints="1"/>
            </p:cNvSpPr>
            <p:nvPr/>
          </p:nvSpPr>
          <p:spPr bwMode="auto">
            <a:xfrm>
              <a:off x="6721952" y="1225048"/>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Freeform 26"/>
            <p:cNvSpPr>
              <a:spLocks noEditPoints="1"/>
            </p:cNvSpPr>
            <p:nvPr/>
          </p:nvSpPr>
          <p:spPr bwMode="auto">
            <a:xfrm>
              <a:off x="6576732" y="1369075"/>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Freeform 27"/>
            <p:cNvSpPr>
              <a:spLocks noEditPoints="1"/>
            </p:cNvSpPr>
            <p:nvPr/>
          </p:nvSpPr>
          <p:spPr bwMode="auto">
            <a:xfrm>
              <a:off x="6611252" y="1265519"/>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Freeform 28"/>
            <p:cNvSpPr>
              <a:spLocks noEditPoints="1"/>
            </p:cNvSpPr>
            <p:nvPr/>
          </p:nvSpPr>
          <p:spPr bwMode="auto">
            <a:xfrm>
              <a:off x="6611252" y="1265519"/>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Oval 29"/>
            <p:cNvSpPr>
              <a:spLocks noChangeArrowheads="1"/>
            </p:cNvSpPr>
            <p:nvPr/>
          </p:nvSpPr>
          <p:spPr bwMode="auto">
            <a:xfrm>
              <a:off x="6771945" y="1417879"/>
              <a:ext cx="70229" cy="70229"/>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Freeform 30"/>
            <p:cNvSpPr>
              <a:spLocks noEditPoints="1"/>
            </p:cNvSpPr>
            <p:nvPr/>
          </p:nvSpPr>
          <p:spPr bwMode="auto">
            <a:xfrm>
              <a:off x="7311157" y="1095302"/>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Rectangle 31"/>
            <p:cNvSpPr>
              <a:spLocks noChangeArrowheads="1"/>
            </p:cNvSpPr>
            <p:nvPr/>
          </p:nvSpPr>
          <p:spPr bwMode="auto">
            <a:xfrm>
              <a:off x="7214742" y="1094113"/>
              <a:ext cx="48803" cy="35590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Freeform 32"/>
            <p:cNvSpPr>
              <a:spLocks noEditPoints="1"/>
            </p:cNvSpPr>
            <p:nvPr/>
          </p:nvSpPr>
          <p:spPr bwMode="auto">
            <a:xfrm>
              <a:off x="5634003" y="2886727"/>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1" name="Group 127"/>
            <p:cNvGrpSpPr/>
            <p:nvPr/>
          </p:nvGrpSpPr>
          <p:grpSpPr>
            <a:xfrm>
              <a:off x="6818367" y="3195018"/>
              <a:ext cx="380902" cy="490410"/>
              <a:chOff x="8610600" y="4127500"/>
              <a:chExt cx="508001" cy="654050"/>
            </a:xfrm>
            <a:gradFill>
              <a:gsLst>
                <a:gs pos="100000">
                  <a:srgbClr val="FF0000">
                    <a:alpha val="84000"/>
                  </a:srgbClr>
                </a:gs>
                <a:gs pos="3000">
                  <a:srgbClr val="C00000">
                    <a:alpha val="98000"/>
                  </a:srgbClr>
                </a:gs>
              </a:gsLst>
              <a:lin ang="17400000" scaled="0"/>
            </a:gradFill>
          </p:grpSpPr>
          <p:sp>
            <p:nvSpPr>
              <p:cNvPr id="91"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3"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4"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5"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6"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8"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2" name="Freeform 41"/>
            <p:cNvSpPr>
              <a:spLocks noEditPoints="1"/>
            </p:cNvSpPr>
            <p:nvPr/>
          </p:nvSpPr>
          <p:spPr bwMode="auto">
            <a:xfrm>
              <a:off x="7133801" y="2699848"/>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3" name="Freeform 42"/>
            <p:cNvSpPr/>
            <p:nvPr/>
          </p:nvSpPr>
          <p:spPr bwMode="auto">
            <a:xfrm>
              <a:off x="7217122" y="297004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Freeform 43"/>
            <p:cNvSpPr/>
            <p:nvPr/>
          </p:nvSpPr>
          <p:spPr bwMode="auto">
            <a:xfrm>
              <a:off x="7188555" y="3015280"/>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Freeform 44"/>
            <p:cNvSpPr/>
            <p:nvPr/>
          </p:nvSpPr>
          <p:spPr bwMode="auto">
            <a:xfrm>
              <a:off x="6297009" y="762014"/>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Freeform 45"/>
            <p:cNvSpPr>
              <a:spLocks noEditPoints="1"/>
            </p:cNvSpPr>
            <p:nvPr/>
          </p:nvSpPr>
          <p:spPr bwMode="auto">
            <a:xfrm>
              <a:off x="6180358" y="2756983"/>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Freeform 46"/>
            <p:cNvSpPr>
              <a:spLocks noEditPoints="1"/>
            </p:cNvSpPr>
            <p:nvPr/>
          </p:nvSpPr>
          <p:spPr bwMode="auto">
            <a:xfrm>
              <a:off x="7026672" y="1967803"/>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Freeform 47"/>
            <p:cNvSpPr>
              <a:spLocks noEditPoints="1"/>
            </p:cNvSpPr>
            <p:nvPr/>
          </p:nvSpPr>
          <p:spPr bwMode="auto">
            <a:xfrm>
              <a:off x="7492085" y="2177299"/>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Freeform 48"/>
            <p:cNvSpPr>
              <a:spLocks noEditPoints="1"/>
            </p:cNvSpPr>
            <p:nvPr/>
          </p:nvSpPr>
          <p:spPr bwMode="auto">
            <a:xfrm>
              <a:off x="6566020" y="2243958"/>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Freeform 49"/>
            <p:cNvSpPr/>
            <p:nvPr/>
          </p:nvSpPr>
          <p:spPr bwMode="auto">
            <a:xfrm>
              <a:off x="6645772" y="2382033"/>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1" name="Group 126"/>
            <p:cNvGrpSpPr/>
            <p:nvPr/>
          </p:nvGrpSpPr>
          <p:grpSpPr>
            <a:xfrm>
              <a:off x="6739806" y="2803404"/>
              <a:ext cx="340430" cy="323766"/>
              <a:chOff x="8505825" y="3605213"/>
              <a:chExt cx="454025" cy="431800"/>
            </a:xfrm>
          </p:grpSpPr>
          <p:sp>
            <p:nvSpPr>
              <p:cNvPr id="89"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2" name="Freeform 52"/>
            <p:cNvSpPr/>
            <p:nvPr/>
          </p:nvSpPr>
          <p:spPr bwMode="auto">
            <a:xfrm>
              <a:off x="5689948" y="876285"/>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Freeform 53"/>
            <p:cNvSpPr/>
            <p:nvPr/>
          </p:nvSpPr>
          <p:spPr bwMode="auto">
            <a:xfrm>
              <a:off x="6076801" y="85367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Freeform 54"/>
            <p:cNvSpPr/>
            <p:nvPr/>
          </p:nvSpPr>
          <p:spPr bwMode="auto">
            <a:xfrm>
              <a:off x="5756605" y="985794"/>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Freeform 55"/>
            <p:cNvSpPr>
              <a:spLocks noEditPoints="1"/>
            </p:cNvSpPr>
            <p:nvPr/>
          </p:nvSpPr>
          <p:spPr bwMode="auto">
            <a:xfrm>
              <a:off x="5442363" y="120719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Freeform 56"/>
            <p:cNvSpPr>
              <a:spLocks noEditPoints="1"/>
            </p:cNvSpPr>
            <p:nvPr/>
          </p:nvSpPr>
          <p:spPr bwMode="auto">
            <a:xfrm>
              <a:off x="5240008" y="2024939"/>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7" name="Freeform 57"/>
            <p:cNvSpPr>
              <a:spLocks noEditPoints="1"/>
            </p:cNvSpPr>
            <p:nvPr/>
          </p:nvSpPr>
          <p:spPr bwMode="auto">
            <a:xfrm>
              <a:off x="6776705" y="85247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Freeform 58"/>
            <p:cNvSpPr>
              <a:spLocks noEditPoints="1"/>
            </p:cNvSpPr>
            <p:nvPr/>
          </p:nvSpPr>
          <p:spPr bwMode="auto">
            <a:xfrm>
              <a:off x="5376514" y="247627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Rectangle 59"/>
            <p:cNvSpPr>
              <a:spLocks noChangeArrowheads="1"/>
            </p:cNvSpPr>
            <p:nvPr/>
          </p:nvSpPr>
          <p:spPr bwMode="auto">
            <a:xfrm>
              <a:off x="6873121" y="2105880"/>
              <a:ext cx="47017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0" name="Rectangle 60"/>
            <p:cNvSpPr>
              <a:spLocks noChangeArrowheads="1"/>
            </p:cNvSpPr>
            <p:nvPr/>
          </p:nvSpPr>
          <p:spPr bwMode="auto">
            <a:xfrm>
              <a:off x="6892166" y="2058267"/>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1" name="Rectangle 61"/>
            <p:cNvSpPr>
              <a:spLocks noChangeArrowheads="1"/>
            </p:cNvSpPr>
            <p:nvPr/>
          </p:nvSpPr>
          <p:spPr bwMode="auto">
            <a:xfrm>
              <a:off x="7062381" y="2009465"/>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Rectangle 62"/>
            <p:cNvSpPr>
              <a:spLocks noChangeArrowheads="1"/>
            </p:cNvSpPr>
            <p:nvPr/>
          </p:nvSpPr>
          <p:spPr bwMode="auto">
            <a:xfrm>
              <a:off x="7079045" y="1834488"/>
              <a:ext cx="5832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3" name="Rectangle 63"/>
            <p:cNvSpPr>
              <a:spLocks noChangeArrowheads="1"/>
            </p:cNvSpPr>
            <p:nvPr/>
          </p:nvSpPr>
          <p:spPr bwMode="auto">
            <a:xfrm>
              <a:off x="7062381" y="182496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4" name="Rectangle 64"/>
            <p:cNvSpPr>
              <a:spLocks noChangeArrowheads="1"/>
            </p:cNvSpPr>
            <p:nvPr/>
          </p:nvSpPr>
          <p:spPr bwMode="auto">
            <a:xfrm>
              <a:off x="7201747" y="2009465"/>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Rectangle 65"/>
            <p:cNvSpPr>
              <a:spLocks noChangeArrowheads="1"/>
            </p:cNvSpPr>
            <p:nvPr/>
          </p:nvSpPr>
          <p:spPr bwMode="auto">
            <a:xfrm>
              <a:off x="7217122" y="1834488"/>
              <a:ext cx="57135"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Rectangle 66"/>
            <p:cNvSpPr>
              <a:spLocks noChangeArrowheads="1"/>
            </p:cNvSpPr>
            <p:nvPr/>
          </p:nvSpPr>
          <p:spPr bwMode="auto">
            <a:xfrm>
              <a:off x="7201747" y="1824966"/>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7" name="Rectangle 67"/>
            <p:cNvSpPr>
              <a:spLocks noChangeArrowheads="1"/>
            </p:cNvSpPr>
            <p:nvPr/>
          </p:nvSpPr>
          <p:spPr bwMode="auto">
            <a:xfrm>
              <a:off x="6925495" y="2009465"/>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Rectangle 68"/>
            <p:cNvSpPr>
              <a:spLocks noChangeArrowheads="1"/>
            </p:cNvSpPr>
            <p:nvPr/>
          </p:nvSpPr>
          <p:spPr bwMode="auto">
            <a:xfrm>
              <a:off x="6940969" y="1834488"/>
              <a:ext cx="5951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9" name="Rectangle 69"/>
            <p:cNvSpPr>
              <a:spLocks noChangeArrowheads="1"/>
            </p:cNvSpPr>
            <p:nvPr/>
          </p:nvSpPr>
          <p:spPr bwMode="auto">
            <a:xfrm>
              <a:off x="6925495" y="182496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0" name="Rectangle 70"/>
            <p:cNvSpPr>
              <a:spLocks noChangeArrowheads="1"/>
            </p:cNvSpPr>
            <p:nvPr/>
          </p:nvSpPr>
          <p:spPr bwMode="auto">
            <a:xfrm>
              <a:off x="6892166" y="1772592"/>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1" name="Freeform 71"/>
            <p:cNvSpPr/>
            <p:nvPr/>
          </p:nvSpPr>
          <p:spPr bwMode="auto">
            <a:xfrm>
              <a:off x="6892166" y="1634516"/>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2" name="Freeform 72"/>
            <p:cNvSpPr>
              <a:spLocks noEditPoints="1"/>
            </p:cNvSpPr>
            <p:nvPr/>
          </p:nvSpPr>
          <p:spPr bwMode="auto">
            <a:xfrm>
              <a:off x="5704232" y="1759498"/>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3" name="Freeform 73"/>
            <p:cNvSpPr>
              <a:spLocks noEditPoints="1"/>
            </p:cNvSpPr>
            <p:nvPr/>
          </p:nvSpPr>
          <p:spPr bwMode="auto">
            <a:xfrm>
              <a:off x="7027862" y="2189203"/>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4" name="Freeform 74"/>
            <p:cNvSpPr>
              <a:spLocks noEditPoints="1"/>
            </p:cNvSpPr>
            <p:nvPr/>
          </p:nvSpPr>
          <p:spPr bwMode="auto">
            <a:xfrm>
              <a:off x="5801837" y="1348841"/>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5" name="Freeform 75"/>
            <p:cNvSpPr>
              <a:spLocks noEditPoints="1"/>
            </p:cNvSpPr>
            <p:nvPr/>
          </p:nvSpPr>
          <p:spPr bwMode="auto">
            <a:xfrm>
              <a:off x="6344621" y="1711886"/>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6" name="Freeform 76"/>
            <p:cNvSpPr>
              <a:spLocks noEditPoints="1"/>
            </p:cNvSpPr>
            <p:nvPr/>
          </p:nvSpPr>
          <p:spPr bwMode="auto">
            <a:xfrm>
              <a:off x="5918488" y="2264192"/>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adFill>
              <a:gsLst>
                <a:gs pos="100000">
                  <a:srgbClr val="FF0000">
                    <a:alpha val="84000"/>
                  </a:srgbClr>
                </a:gs>
                <a:gs pos="3000">
                  <a:srgbClr val="C00000">
                    <a:alpha val="98000"/>
                  </a:srgbClr>
                </a:gs>
              </a:gsLst>
              <a:lin ang="17400000" scaled="0"/>
            </a:gradFill>
            <a:ln>
              <a:noFill/>
            </a:ln>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Freeform 77"/>
            <p:cNvSpPr/>
            <p:nvPr/>
          </p:nvSpPr>
          <p:spPr bwMode="auto">
            <a:xfrm>
              <a:off x="6129175" y="1728550"/>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8" name="Freeform 78"/>
            <p:cNvSpPr/>
            <p:nvPr/>
          </p:nvSpPr>
          <p:spPr bwMode="auto">
            <a:xfrm>
              <a:off x="6200593" y="1697603"/>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9" name="Freeform 79"/>
            <p:cNvSpPr>
              <a:spLocks noEditPoints="1"/>
            </p:cNvSpPr>
            <p:nvPr/>
          </p:nvSpPr>
          <p:spPr bwMode="auto">
            <a:xfrm>
              <a:off x="5950627" y="2699847"/>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Freeform 80"/>
            <p:cNvSpPr>
              <a:spLocks noEditPoints="1"/>
            </p:cNvSpPr>
            <p:nvPr/>
          </p:nvSpPr>
          <p:spPr bwMode="auto">
            <a:xfrm>
              <a:off x="7249260" y="1497630"/>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1" name="Freeform 81"/>
            <p:cNvSpPr>
              <a:spLocks noEditPoints="1"/>
            </p:cNvSpPr>
            <p:nvPr/>
          </p:nvSpPr>
          <p:spPr bwMode="auto">
            <a:xfrm>
              <a:off x="6189880" y="1185766"/>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2" name="Freeform 82"/>
            <p:cNvSpPr>
              <a:spLocks noEditPoints="1"/>
            </p:cNvSpPr>
            <p:nvPr/>
          </p:nvSpPr>
          <p:spPr bwMode="auto">
            <a:xfrm>
              <a:off x="6075610" y="1120299"/>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3" name="Freeform 83"/>
            <p:cNvSpPr/>
            <p:nvPr/>
          </p:nvSpPr>
          <p:spPr bwMode="auto">
            <a:xfrm>
              <a:off x="6023236" y="1217906"/>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Freeform 84"/>
            <p:cNvSpPr/>
            <p:nvPr/>
          </p:nvSpPr>
          <p:spPr bwMode="auto">
            <a:xfrm>
              <a:off x="5972053" y="1225047"/>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5" name="Freeform 85"/>
            <p:cNvSpPr>
              <a:spLocks noEditPoints="1"/>
            </p:cNvSpPr>
            <p:nvPr/>
          </p:nvSpPr>
          <p:spPr bwMode="auto">
            <a:xfrm>
              <a:off x="5908966" y="2093976"/>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6" name="Freeform 86"/>
            <p:cNvSpPr/>
            <p:nvPr/>
          </p:nvSpPr>
          <p:spPr bwMode="auto">
            <a:xfrm>
              <a:off x="7294493" y="2401079"/>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7" name="Freeform 87"/>
            <p:cNvSpPr/>
            <p:nvPr/>
          </p:nvSpPr>
          <p:spPr bwMode="auto">
            <a:xfrm>
              <a:off x="7399240" y="2392746"/>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8" name="Freeform 88"/>
            <p:cNvSpPr/>
            <p:nvPr/>
          </p:nvSpPr>
          <p:spPr bwMode="auto">
            <a:xfrm>
              <a:off x="7330202" y="2441550"/>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9" name="Freeform 89"/>
            <p:cNvSpPr>
              <a:spLocks noEditPoints="1"/>
            </p:cNvSpPr>
            <p:nvPr/>
          </p:nvSpPr>
          <p:spPr bwMode="auto">
            <a:xfrm>
              <a:off x="7044525" y="1472633"/>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0" name="Freeform 90"/>
            <p:cNvSpPr/>
            <p:nvPr/>
          </p:nvSpPr>
          <p:spPr bwMode="auto">
            <a:xfrm>
              <a:off x="5655429" y="2267764"/>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1" name="Freeform 91"/>
            <p:cNvSpPr/>
            <p:nvPr/>
          </p:nvSpPr>
          <p:spPr bwMode="auto">
            <a:xfrm>
              <a:off x="5645907" y="2260621"/>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2" name="Freeform 92"/>
            <p:cNvSpPr/>
            <p:nvPr/>
          </p:nvSpPr>
          <p:spPr bwMode="auto">
            <a:xfrm>
              <a:off x="5676854" y="2303472"/>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3" name="Freeform 93"/>
            <p:cNvSpPr>
              <a:spLocks noEditPoints="1"/>
            </p:cNvSpPr>
            <p:nvPr/>
          </p:nvSpPr>
          <p:spPr bwMode="auto">
            <a:xfrm>
              <a:off x="6675529" y="3505692"/>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Freeform 94"/>
            <p:cNvSpPr/>
            <p:nvPr/>
          </p:nvSpPr>
          <p:spPr bwMode="auto">
            <a:xfrm>
              <a:off x="6476746" y="232132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5" name="Freeform 95"/>
            <p:cNvSpPr/>
            <p:nvPr/>
          </p:nvSpPr>
          <p:spPr bwMode="auto">
            <a:xfrm>
              <a:off x="6466033" y="2184442"/>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6" name="Freeform 96"/>
            <p:cNvSpPr/>
            <p:nvPr/>
          </p:nvSpPr>
          <p:spPr bwMode="auto">
            <a:xfrm>
              <a:off x="6496982" y="2208247"/>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Freeform 97"/>
            <p:cNvSpPr/>
            <p:nvPr/>
          </p:nvSpPr>
          <p:spPr bwMode="auto">
            <a:xfrm>
              <a:off x="6488650" y="2355846"/>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8" name="Freeform 98"/>
            <p:cNvSpPr>
              <a:spLocks noEditPoints="1"/>
            </p:cNvSpPr>
            <p:nvPr/>
          </p:nvSpPr>
          <p:spPr bwMode="auto">
            <a:xfrm>
              <a:off x="6450560" y="115005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1" tIns="34280" rIns="68561" bIns="34280" numCol="1" anchor="t" anchorCtr="0" compatLnSpc="1"/>
            <a:lstStyle/>
            <a:p>
              <a:pPr fontAlgn="base">
                <a:spcBef>
                  <a:spcPct val="0"/>
                </a:spcBef>
                <a:spcAft>
                  <a:spcPct val="0"/>
                </a:spcAft>
                <a:buFont typeface="Arial" panose="020B0604020202020204" pitchFamily="34" charset="0"/>
                <a:buNone/>
              </a:pPr>
              <a:endParaRPr lang="id-ID" sz="180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5" name="TextBox 22"/>
          <p:cNvSpPr txBox="1"/>
          <p:nvPr/>
        </p:nvSpPr>
        <p:spPr>
          <a:xfrm>
            <a:off x="986790" y="2969895"/>
            <a:ext cx="2828925" cy="556260"/>
          </a:xfrm>
          <a:prstGeom prst="rect">
            <a:avLst/>
          </a:prstGeom>
          <a:noFill/>
        </p:spPr>
        <p:txBody>
          <a:bodyPr wrap="square" lIns="0" tIns="0" rIns="0" bIns="0" rtlCol="0">
            <a:noAutofit/>
          </a:bodyPr>
          <a:lstStyle/>
          <a:p>
            <a:pPr lvl="0" algn="r"/>
            <a:r>
              <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rPr>
              <a:t>此处插入文本框此处插入文本框此处插入文本框</a:t>
            </a:r>
            <a:endPar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endParaRPr>
          </a:p>
        </p:txBody>
      </p:sp>
      <p:sp>
        <p:nvSpPr>
          <p:cNvPr id="124" name="TextBox 22"/>
          <p:cNvSpPr txBox="1"/>
          <p:nvPr/>
        </p:nvSpPr>
        <p:spPr>
          <a:xfrm>
            <a:off x="1257300" y="5017770"/>
            <a:ext cx="2980055" cy="556260"/>
          </a:xfrm>
          <a:prstGeom prst="rect">
            <a:avLst/>
          </a:prstGeom>
          <a:noFill/>
        </p:spPr>
        <p:txBody>
          <a:bodyPr wrap="square" lIns="0" tIns="0" rIns="0" bIns="0" rtlCol="0">
            <a:noAutofit/>
          </a:bodyPr>
          <a:lstStyle/>
          <a:p>
            <a:pPr lvl="0" algn="r"/>
            <a:r>
              <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rPr>
              <a:t>此处插入文本框此处插入文本框此处插入文本框</a:t>
            </a:r>
            <a:endPar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endParaRPr>
          </a:p>
        </p:txBody>
      </p:sp>
      <p:sp>
        <p:nvSpPr>
          <p:cNvPr id="125" name="TextBox 22"/>
          <p:cNvSpPr txBox="1"/>
          <p:nvPr/>
        </p:nvSpPr>
        <p:spPr>
          <a:xfrm>
            <a:off x="9181465" y="1985010"/>
            <a:ext cx="2644140" cy="556260"/>
          </a:xfrm>
          <a:prstGeom prst="rect">
            <a:avLst/>
          </a:prstGeom>
          <a:noFill/>
        </p:spPr>
        <p:txBody>
          <a:bodyPr wrap="square" lIns="0" tIns="0" rIns="0" bIns="0" rtlCol="0">
            <a:noAutofit/>
          </a:bodyPr>
          <a:lstStyle/>
          <a:p>
            <a:pPr lvl="0"/>
            <a:r>
              <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rPr>
              <a:t>此处插入文本框此处插入文本框此处插入文本框</a:t>
            </a:r>
            <a:endPar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endParaRPr>
          </a:p>
        </p:txBody>
      </p:sp>
      <p:sp>
        <p:nvSpPr>
          <p:cNvPr id="126" name="TextBox 22"/>
          <p:cNvSpPr txBox="1"/>
          <p:nvPr/>
        </p:nvSpPr>
        <p:spPr>
          <a:xfrm>
            <a:off x="8460740" y="4294505"/>
            <a:ext cx="2875915" cy="556260"/>
          </a:xfrm>
          <a:prstGeom prst="rect">
            <a:avLst/>
          </a:prstGeom>
          <a:noFill/>
        </p:spPr>
        <p:txBody>
          <a:bodyPr wrap="square" lIns="0" tIns="0" rIns="0" bIns="0" rtlCol="0">
            <a:noAutofit/>
          </a:bodyPr>
          <a:lstStyle/>
          <a:p>
            <a:pPr lvl="0"/>
            <a:r>
              <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rPr>
              <a:t>此处插入文本框此处插入文本框此处插入文本框</a:t>
            </a:r>
            <a:endParaRPr lang="zh-CN" altLang="en-US" sz="180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anose="020B0306030504020204" pitchFamily="34" charset="0"/>
              <a:sym typeface="字魂59号-创粗黑" panose="00000500000000000000" pitchFamily="2" charset="-122"/>
            </a:endParaRPr>
          </a:p>
        </p:txBody>
      </p:sp>
      <p:cxnSp>
        <p:nvCxnSpPr>
          <p:cNvPr id="127" name="直接连接符 126"/>
          <p:cNvCxnSpPr/>
          <p:nvPr/>
        </p:nvCxnSpPr>
        <p:spPr>
          <a:xfrm>
            <a:off x="7766263" y="2262784"/>
            <a:ext cx="1213106"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893844" y="4572773"/>
            <a:ext cx="60655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4306729" y="5295811"/>
            <a:ext cx="1213106"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815937" y="3208639"/>
            <a:ext cx="719392"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5122636" y="-844832"/>
            <a:ext cx="2613478" cy="2099678"/>
            <a:chOff x="5122636" y="-844832"/>
            <a:chExt cx="2613478" cy="2099678"/>
          </a:xfrm>
        </p:grpSpPr>
        <p:sp>
          <p:nvSpPr>
            <p:cNvPr id="114" name="任意多边形 113"/>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5"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0-#ppt_w/2"/>
                                          </p:val>
                                        </p:tav>
                                        <p:tav tm="100000">
                                          <p:val>
                                            <p:strVal val="#ppt_x"/>
                                          </p:val>
                                        </p:tav>
                                      </p:tavLst>
                                    </p:anim>
                                    <p:anim calcmode="lin" valueType="num">
                                      <p:cBhvr additive="base">
                                        <p:cTn id="12" dur="500" fill="hold"/>
                                        <p:tgtEl>
                                          <p:spTgt spid="10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0-#ppt_w/2"/>
                                          </p:val>
                                        </p:tav>
                                        <p:tav tm="100000">
                                          <p:val>
                                            <p:strVal val="#ppt_x"/>
                                          </p:val>
                                        </p:tav>
                                      </p:tavLst>
                                    </p:anim>
                                    <p:anim calcmode="lin" valueType="num">
                                      <p:cBhvr additive="base">
                                        <p:cTn id="16" dur="500" fill="hold"/>
                                        <p:tgtEl>
                                          <p:spTgt spid="12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anim calcmode="lin" valueType="num">
                                      <p:cBhvr additive="base">
                                        <p:cTn id="19" dur="500" fill="hold"/>
                                        <p:tgtEl>
                                          <p:spTgt spid="129"/>
                                        </p:tgtEl>
                                        <p:attrNameLst>
                                          <p:attrName>ppt_x</p:attrName>
                                        </p:attrNameLst>
                                      </p:cBhvr>
                                      <p:tavLst>
                                        <p:tav tm="0">
                                          <p:val>
                                            <p:strVal val="0-#ppt_w/2"/>
                                          </p:val>
                                        </p:tav>
                                        <p:tav tm="100000">
                                          <p:val>
                                            <p:strVal val="#ppt_x"/>
                                          </p:val>
                                        </p:tav>
                                      </p:tavLst>
                                    </p:anim>
                                    <p:anim calcmode="lin" valueType="num">
                                      <p:cBhvr additive="base">
                                        <p:cTn id="20" dur="500" fill="hold"/>
                                        <p:tgtEl>
                                          <p:spTgt spid="12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30"/>
                                        </p:tgtEl>
                                        <p:attrNameLst>
                                          <p:attrName>style.visibility</p:attrName>
                                        </p:attrNameLst>
                                      </p:cBhvr>
                                      <p:to>
                                        <p:strVal val="visible"/>
                                      </p:to>
                                    </p:set>
                                    <p:anim calcmode="lin" valueType="num">
                                      <p:cBhvr additive="base">
                                        <p:cTn id="23" dur="500" fill="hold"/>
                                        <p:tgtEl>
                                          <p:spTgt spid="130"/>
                                        </p:tgtEl>
                                        <p:attrNameLst>
                                          <p:attrName>ppt_x</p:attrName>
                                        </p:attrNameLst>
                                      </p:cBhvr>
                                      <p:tavLst>
                                        <p:tav tm="0">
                                          <p:val>
                                            <p:strVal val="0-#ppt_w/2"/>
                                          </p:val>
                                        </p:tav>
                                        <p:tav tm="100000">
                                          <p:val>
                                            <p:strVal val="#ppt_x"/>
                                          </p:val>
                                        </p:tav>
                                      </p:tavLst>
                                    </p:anim>
                                    <p:anim calcmode="lin" valueType="num">
                                      <p:cBhvr additive="base">
                                        <p:cTn id="24" dur="500" fill="hold"/>
                                        <p:tgtEl>
                                          <p:spTgt spid="13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25"/>
                                        </p:tgtEl>
                                        <p:attrNameLst>
                                          <p:attrName>style.visibility</p:attrName>
                                        </p:attrNameLst>
                                      </p:cBhvr>
                                      <p:to>
                                        <p:strVal val="visible"/>
                                      </p:to>
                                    </p:set>
                                    <p:anim calcmode="lin" valueType="num">
                                      <p:cBhvr additive="base">
                                        <p:cTn id="28" dur="500" fill="hold"/>
                                        <p:tgtEl>
                                          <p:spTgt spid="125"/>
                                        </p:tgtEl>
                                        <p:attrNameLst>
                                          <p:attrName>ppt_x</p:attrName>
                                        </p:attrNameLst>
                                      </p:cBhvr>
                                      <p:tavLst>
                                        <p:tav tm="0">
                                          <p:val>
                                            <p:strVal val="1+#ppt_w/2"/>
                                          </p:val>
                                        </p:tav>
                                        <p:tav tm="100000">
                                          <p:val>
                                            <p:strVal val="#ppt_x"/>
                                          </p:val>
                                        </p:tav>
                                      </p:tavLst>
                                    </p:anim>
                                    <p:anim calcmode="lin" valueType="num">
                                      <p:cBhvr additive="base">
                                        <p:cTn id="29" dur="500" fill="hold"/>
                                        <p:tgtEl>
                                          <p:spTgt spid="12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26"/>
                                        </p:tgtEl>
                                        <p:attrNameLst>
                                          <p:attrName>style.visibility</p:attrName>
                                        </p:attrNameLst>
                                      </p:cBhvr>
                                      <p:to>
                                        <p:strVal val="visible"/>
                                      </p:to>
                                    </p:set>
                                    <p:anim calcmode="lin" valueType="num">
                                      <p:cBhvr additive="base">
                                        <p:cTn id="32" dur="500" fill="hold"/>
                                        <p:tgtEl>
                                          <p:spTgt spid="126"/>
                                        </p:tgtEl>
                                        <p:attrNameLst>
                                          <p:attrName>ppt_x</p:attrName>
                                        </p:attrNameLst>
                                      </p:cBhvr>
                                      <p:tavLst>
                                        <p:tav tm="0">
                                          <p:val>
                                            <p:strVal val="1+#ppt_w/2"/>
                                          </p:val>
                                        </p:tav>
                                        <p:tav tm="100000">
                                          <p:val>
                                            <p:strVal val="#ppt_x"/>
                                          </p:val>
                                        </p:tav>
                                      </p:tavLst>
                                    </p:anim>
                                    <p:anim calcmode="lin" valueType="num">
                                      <p:cBhvr additive="base">
                                        <p:cTn id="33" dur="500" fill="hold"/>
                                        <p:tgtEl>
                                          <p:spTgt spid="12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27"/>
                                        </p:tgtEl>
                                        <p:attrNameLst>
                                          <p:attrName>style.visibility</p:attrName>
                                        </p:attrNameLst>
                                      </p:cBhvr>
                                      <p:to>
                                        <p:strVal val="visible"/>
                                      </p:to>
                                    </p:set>
                                    <p:anim calcmode="lin" valueType="num">
                                      <p:cBhvr additive="base">
                                        <p:cTn id="36" dur="500" fill="hold"/>
                                        <p:tgtEl>
                                          <p:spTgt spid="127"/>
                                        </p:tgtEl>
                                        <p:attrNameLst>
                                          <p:attrName>ppt_x</p:attrName>
                                        </p:attrNameLst>
                                      </p:cBhvr>
                                      <p:tavLst>
                                        <p:tav tm="0">
                                          <p:val>
                                            <p:strVal val="1+#ppt_w/2"/>
                                          </p:val>
                                        </p:tav>
                                        <p:tav tm="100000">
                                          <p:val>
                                            <p:strVal val="#ppt_x"/>
                                          </p:val>
                                        </p:tav>
                                      </p:tavLst>
                                    </p:anim>
                                    <p:anim calcmode="lin" valueType="num">
                                      <p:cBhvr additive="base">
                                        <p:cTn id="37" dur="500" fill="hold"/>
                                        <p:tgtEl>
                                          <p:spTgt spid="1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500" fill="hold"/>
                                        <p:tgtEl>
                                          <p:spTgt spid="128"/>
                                        </p:tgtEl>
                                        <p:attrNameLst>
                                          <p:attrName>ppt_x</p:attrName>
                                        </p:attrNameLst>
                                      </p:cBhvr>
                                      <p:tavLst>
                                        <p:tav tm="0">
                                          <p:val>
                                            <p:strVal val="1+#ppt_w/2"/>
                                          </p:val>
                                        </p:tav>
                                        <p:tav tm="100000">
                                          <p:val>
                                            <p:strVal val="#ppt_x"/>
                                          </p:val>
                                        </p:tav>
                                      </p:tavLst>
                                    </p:anim>
                                    <p:anim calcmode="lin" valueType="num">
                                      <p:cBhvr additive="base">
                                        <p:cTn id="41" dur="500" fill="hold"/>
                                        <p:tgtEl>
                                          <p:spTgt spid="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24" grpId="0"/>
      <p:bldP spid="125" grpId="0"/>
      <p:bldP spid="1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31199" y="2032149"/>
            <a:ext cx="4396352" cy="2642535"/>
          </a:xfrm>
          <a:prstGeom prst="rect">
            <a:avLst/>
          </a:pr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7549" tIns="33774" rIns="67549" bIns="33774" rtlCol="0" anchor="ctr"/>
          <a:lstStyle/>
          <a:p>
            <a:pPr algn="ctr">
              <a:lnSpc>
                <a:spcPct val="15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此处添加详细文本描述，建议与标题相关并符合整体语言风格，语言描述尽量简洁生动</a:t>
            </a:r>
            <a:r>
              <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此处添加详细文本描述，建议与标题相关并符合整体语言风格，语言描述尽量简洁生动</a:t>
            </a:r>
            <a:r>
              <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此处添加详细文本描述，建议与标题相关并符合整体语言风格，语言描述尽量简洁生动</a:t>
            </a:r>
            <a:endPar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Rectangle 5"/>
          <p:cNvSpPr/>
          <p:nvPr/>
        </p:nvSpPr>
        <p:spPr bwMode="auto">
          <a:xfrm>
            <a:off x="1028775" y="5272509"/>
            <a:ext cx="10729192" cy="7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此处添加详细文本描述，建议与标题相关并符合整体语言风格，语言描述尽量简洁生动。尽量将每页幻灯片的字数控制在  </a:t>
            </a:r>
            <a:r>
              <a:rPr lang="en-US" altLang="zh-CN"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200</a:t>
            </a: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字以内，据统计每页幻灯片的最好控制在</a:t>
            </a:r>
            <a:r>
              <a:rPr lang="en-US" altLang="zh-CN"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5</a:t>
            </a: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分钟之内。此处添加详细文本描述</a:t>
            </a:r>
            <a:r>
              <a:rPr lang="en-US" altLang="zh-CN"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zh-CN" alt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，建议与标题相关并符合整体语言风格，语言描述尽量简洁生动。尽量将每页幻灯片的字数控制</a:t>
            </a:r>
            <a:endParaRPr lang="en-US" sz="1400" dirty="0">
              <a:solidFill>
                <a:schemeClr val="tx1">
                  <a:lumMod val="75000"/>
                  <a:lumOff val="25000"/>
                </a:schemeClr>
              </a:solidFill>
              <a:latin typeface="字魂59号-创粗黑" panose="00000500000000000000" pitchFamily="2" charset="-122"/>
              <a:ea typeface="字魂59号-创粗黑" panose="00000500000000000000" pitchFamily="2" charset="-122"/>
              <a:cs typeface="Lato Light" charset="0"/>
              <a:sym typeface="字魂59号-创粗黑" panose="00000500000000000000" pitchFamily="2"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9340" y="2032148"/>
            <a:ext cx="3049905" cy="264253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4912" y="2032149"/>
            <a:ext cx="3049905" cy="2642534"/>
          </a:xfrm>
          <a:prstGeom prst="rect">
            <a:avLst/>
          </a:prstGeom>
        </p:spPr>
      </p:pic>
      <p:grpSp>
        <p:nvGrpSpPr>
          <p:cNvPr id="8" name="组合 7"/>
          <p:cNvGrpSpPr/>
          <p:nvPr/>
        </p:nvGrpSpPr>
        <p:grpSpPr>
          <a:xfrm>
            <a:off x="5122636" y="-844832"/>
            <a:ext cx="2613478" cy="2099678"/>
            <a:chOff x="5122636" y="-844832"/>
            <a:chExt cx="2613478" cy="2099678"/>
          </a:xfrm>
        </p:grpSpPr>
        <p:sp>
          <p:nvSpPr>
            <p:cNvPr id="9" name="任意多边形 8"/>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000" fill="hold">
                                          <p:stCondLst>
                                            <p:cond delay="0"/>
                                          </p:stCondLst>
                                        </p:cTn>
                                        <p:tgtEl>
                                          <p:spTgt spid="6"/>
                                        </p:tgtEl>
                                        <p:attrNameLst>
                                          <p:attrName>style.visibility</p:attrName>
                                        </p:attrNameLst>
                                      </p:cBhvr>
                                      <p:to>
                                        <p:strVal val="visible"/>
                                      </p:to>
                                    </p:set>
                                    <p:animEffect transition="in" filter="blinds(horizontal)">
                                      <p:cBhvr>
                                        <p:cTn id="17" dur="1000"/>
                                        <p:tgtEl>
                                          <p:spTgt spid="6"/>
                                        </p:tgtEl>
                                      </p:cBhvr>
                                    </p:animEffect>
                                  </p:childTnLst>
                                </p:cTn>
                              </p:par>
                              <p:par>
                                <p:cTn id="18" presetID="3" presetClass="entr" presetSubtype="10" fill="hold" nodeType="withEffect">
                                  <p:stCondLst>
                                    <p:cond delay="0"/>
                                  </p:stCondLst>
                                  <p:childTnLst>
                                    <p:set>
                                      <p:cBhvr>
                                        <p:cTn id="19" dur="1000" fill="hold">
                                          <p:stCondLst>
                                            <p:cond delay="0"/>
                                          </p:stCondLst>
                                        </p:cTn>
                                        <p:tgtEl>
                                          <p:spTgt spid="7"/>
                                        </p:tgtEl>
                                        <p:attrNameLst>
                                          <p:attrName>style.visibility</p:attrName>
                                        </p:attrNameLst>
                                      </p:cBhvr>
                                      <p:to>
                                        <p:strVal val="visible"/>
                                      </p:to>
                                    </p:set>
                                    <p:animEffect transition="in" filter="blinds(horizontal)">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endCxn id="25" idx="0"/>
          </p:cNvCxnSpPr>
          <p:nvPr/>
        </p:nvCxnSpPr>
        <p:spPr>
          <a:xfrm>
            <a:off x="1349547" y="2193093"/>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5" idx="4"/>
          </p:cNvCxnSpPr>
          <p:nvPr/>
        </p:nvCxnSpPr>
        <p:spPr>
          <a:xfrm>
            <a:off x="1349547" y="4044534"/>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8" idx="2"/>
          </p:cNvCxnSpPr>
          <p:nvPr/>
        </p:nvCxnSpPr>
        <p:spPr>
          <a:xfrm>
            <a:off x="1349547" y="5385270"/>
            <a:ext cx="3816424"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28" idx="0"/>
          </p:cNvCxnSpPr>
          <p:nvPr/>
        </p:nvCxnSpPr>
        <p:spPr>
          <a:xfrm>
            <a:off x="5395703" y="2000894"/>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1" idx="2"/>
          </p:cNvCxnSpPr>
          <p:nvPr/>
        </p:nvCxnSpPr>
        <p:spPr>
          <a:xfrm>
            <a:off x="5395703" y="2000894"/>
            <a:ext cx="250657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34" idx="0"/>
          </p:cNvCxnSpPr>
          <p:nvPr/>
        </p:nvCxnSpPr>
        <p:spPr>
          <a:xfrm>
            <a:off x="8132007" y="2256778"/>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29"/>
          <p:cNvSpPr txBox="1"/>
          <p:nvPr/>
        </p:nvSpPr>
        <p:spPr>
          <a:xfrm>
            <a:off x="1764648" y="2363903"/>
            <a:ext cx="3257307" cy="96949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在这里输入内容文本在这里输入内容文本在这里输入内容文本在这里输入内容文本在这里输入内容文本在这里输入内容文本</a:t>
            </a:r>
            <a:endParaRPr lang="zh-CN" altLang="en-US"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TextBox 30"/>
          <p:cNvSpPr txBox="1"/>
          <p:nvPr/>
        </p:nvSpPr>
        <p:spPr>
          <a:xfrm>
            <a:off x="1764647" y="1785451"/>
            <a:ext cx="2681243"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29"/>
          <p:cNvSpPr txBox="1"/>
          <p:nvPr/>
        </p:nvSpPr>
        <p:spPr>
          <a:xfrm>
            <a:off x="1764648" y="4141069"/>
            <a:ext cx="3257307"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TextBox 30"/>
          <p:cNvSpPr txBox="1"/>
          <p:nvPr/>
        </p:nvSpPr>
        <p:spPr>
          <a:xfrm>
            <a:off x="1764646" y="3599359"/>
            <a:ext cx="3002885" cy="369332"/>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29"/>
          <p:cNvSpPr txBox="1"/>
          <p:nvPr/>
        </p:nvSpPr>
        <p:spPr>
          <a:xfrm>
            <a:off x="5861758" y="5727204"/>
            <a:ext cx="3264653"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TextBox 30"/>
          <p:cNvSpPr txBox="1"/>
          <p:nvPr/>
        </p:nvSpPr>
        <p:spPr>
          <a:xfrm>
            <a:off x="5861758" y="5184115"/>
            <a:ext cx="2175480"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TextBox 29"/>
          <p:cNvSpPr txBox="1"/>
          <p:nvPr/>
        </p:nvSpPr>
        <p:spPr>
          <a:xfrm>
            <a:off x="8589615" y="2363903"/>
            <a:ext cx="3312368" cy="96949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在这里输入内容文本在这里输入内容文本在这里输入内容文本在这里输入内容文本在这里输入内容文本在这里输入内容文本</a:t>
            </a:r>
            <a:endParaRPr lang="zh-CN" altLang="en-US"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TextBox 30"/>
          <p:cNvSpPr txBox="1"/>
          <p:nvPr/>
        </p:nvSpPr>
        <p:spPr>
          <a:xfrm>
            <a:off x="8589615" y="1785451"/>
            <a:ext cx="2841052"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TextBox 29"/>
          <p:cNvSpPr txBox="1"/>
          <p:nvPr/>
        </p:nvSpPr>
        <p:spPr>
          <a:xfrm>
            <a:off x="8589615" y="4141069"/>
            <a:ext cx="3312368" cy="969496"/>
          </a:xfrm>
          <a:prstGeom prst="rect">
            <a:avLst/>
          </a:prstGeom>
          <a:noFill/>
        </p:spPr>
        <p:txBody>
          <a:bodyPr wrap="square" lIns="0" tIns="0" rIns="0" bIns="0" rtlCol="0">
            <a:spAutoFit/>
          </a:bodyPr>
          <a:lstStyle/>
          <a:p>
            <a:pPr algn="just">
              <a:lnSpc>
                <a:spcPct val="150000"/>
              </a:lnSpc>
            </a:pPr>
            <a:r>
              <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在这里输入内容文本在这里输入内容文本在这里输入内容文本在这里输入内容文本在这里输入内容文本在这里输入内容文本</a:t>
            </a:r>
            <a:endParaRPr lang="zh-CN" altLang="en-US" sz="14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TextBox 30"/>
          <p:cNvSpPr txBox="1"/>
          <p:nvPr/>
        </p:nvSpPr>
        <p:spPr>
          <a:xfrm>
            <a:off x="8589614" y="3599359"/>
            <a:ext cx="2960378" cy="369332"/>
          </a:xfrm>
          <a:prstGeom prst="rect">
            <a:avLst/>
          </a:prstGeom>
          <a:noFill/>
        </p:spPr>
        <p:txBody>
          <a:bodyPr wrap="square" lIns="0" tIns="0" rIns="0" bIns="0" rtlCol="0">
            <a:spAutoFit/>
          </a:bodyPr>
          <a:lstStyle/>
          <a:p>
            <a:r>
              <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162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1" name="组合 20"/>
          <p:cNvGrpSpPr/>
          <p:nvPr/>
        </p:nvGrpSpPr>
        <p:grpSpPr>
          <a:xfrm>
            <a:off x="1119815" y="1771162"/>
            <a:ext cx="459464" cy="459464"/>
            <a:chOff x="695400" y="1543084"/>
            <a:chExt cx="459464" cy="459464"/>
          </a:xfrm>
          <a:gradFill>
            <a:gsLst>
              <a:gs pos="0">
                <a:srgbClr val="D22226"/>
              </a:gs>
              <a:gs pos="100000">
                <a:srgbClr val="C00000"/>
              </a:gs>
            </a:gsLst>
            <a:lin ang="16200000" scaled="1"/>
          </a:gradFill>
        </p:grpSpPr>
        <p:sp>
          <p:nvSpPr>
            <p:cNvPr id="22" name="椭圆 21"/>
            <p:cNvSpPr/>
            <p:nvPr/>
          </p:nvSpPr>
          <p:spPr>
            <a:xfrm>
              <a:off x="695400" y="1543084"/>
              <a:ext cx="459464" cy="459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0"/>
            <p:cNvSpPr txBox="1"/>
            <p:nvPr/>
          </p:nvSpPr>
          <p:spPr>
            <a:xfrm>
              <a:off x="850311" y="1547873"/>
              <a:ext cx="185949" cy="430887"/>
            </a:xfrm>
            <a:prstGeom prst="rect">
              <a:avLst/>
            </a:prstGeom>
            <a:noFill/>
          </p:spPr>
          <p:txBody>
            <a:bodyPr wrap="none" lIns="0" tIns="0" rIns="0" bIns="0" rtlCol="0">
              <a:spAutoFit/>
            </a:bodyPr>
            <a:lstStyle/>
            <a:p>
              <a:pPr algn="ctr"/>
              <a:r>
                <a:rPr lang="en-US" altLang="zh-CN"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119815" y="3585070"/>
            <a:ext cx="459464" cy="459464"/>
            <a:chOff x="695400" y="3356992"/>
            <a:chExt cx="459464" cy="459464"/>
          </a:xfrm>
          <a:gradFill>
            <a:gsLst>
              <a:gs pos="0">
                <a:srgbClr val="D22226"/>
              </a:gs>
              <a:gs pos="100000">
                <a:srgbClr val="C00000"/>
              </a:gs>
            </a:gsLst>
            <a:lin ang="16200000" scaled="1"/>
          </a:gradFill>
        </p:grpSpPr>
        <p:sp>
          <p:nvSpPr>
            <p:cNvPr id="25" name="椭圆 24"/>
            <p:cNvSpPr/>
            <p:nvPr/>
          </p:nvSpPr>
          <p:spPr>
            <a:xfrm>
              <a:off x="695400" y="3356992"/>
              <a:ext cx="459464" cy="459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TextBox 20"/>
            <p:cNvSpPr txBox="1"/>
            <p:nvPr/>
          </p:nvSpPr>
          <p:spPr>
            <a:xfrm>
              <a:off x="819854" y="3371280"/>
              <a:ext cx="246863" cy="430887"/>
            </a:xfrm>
            <a:prstGeom prst="rect">
              <a:avLst/>
            </a:prstGeom>
            <a:noFill/>
          </p:spPr>
          <p:txBody>
            <a:bodyPr wrap="none" lIns="0" tIns="0" rIns="0" bIns="0" rtlCol="0">
              <a:spAutoFit/>
            </a:bodyPr>
            <a:lstStyle/>
            <a:p>
              <a:pPr algn="ctr"/>
              <a:r>
                <a:rPr lang="en-US" altLang="zh-CN"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7" name="组合 26"/>
          <p:cNvGrpSpPr/>
          <p:nvPr/>
        </p:nvGrpSpPr>
        <p:grpSpPr>
          <a:xfrm>
            <a:off x="5165971" y="5155538"/>
            <a:ext cx="459464" cy="459464"/>
            <a:chOff x="4741556" y="4927460"/>
            <a:chExt cx="459464" cy="459464"/>
          </a:xfrm>
          <a:gradFill>
            <a:gsLst>
              <a:gs pos="0">
                <a:srgbClr val="D22226"/>
              </a:gs>
              <a:gs pos="100000">
                <a:srgbClr val="C00000"/>
              </a:gs>
            </a:gsLst>
            <a:lin ang="16200000" scaled="1"/>
          </a:gradFill>
        </p:grpSpPr>
        <p:sp>
          <p:nvSpPr>
            <p:cNvPr id="28" name="椭圆 27"/>
            <p:cNvSpPr/>
            <p:nvPr/>
          </p:nvSpPr>
          <p:spPr>
            <a:xfrm>
              <a:off x="4741556" y="4927460"/>
              <a:ext cx="459464" cy="459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TextBox 20"/>
            <p:cNvSpPr txBox="1"/>
            <p:nvPr/>
          </p:nvSpPr>
          <p:spPr>
            <a:xfrm>
              <a:off x="4874582" y="4946510"/>
              <a:ext cx="243656" cy="430887"/>
            </a:xfrm>
            <a:prstGeom prst="rect">
              <a:avLst/>
            </a:prstGeom>
            <a:noFill/>
          </p:spPr>
          <p:txBody>
            <a:bodyPr wrap="none" lIns="0" tIns="0" rIns="0" bIns="0" rtlCol="0">
              <a:spAutoFit/>
            </a:bodyPr>
            <a:lstStyle/>
            <a:p>
              <a:pPr algn="ctr"/>
              <a:r>
                <a:rPr lang="en-US" altLang="zh-CN"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0" name="组合 29"/>
          <p:cNvGrpSpPr/>
          <p:nvPr/>
        </p:nvGrpSpPr>
        <p:grpSpPr>
          <a:xfrm>
            <a:off x="7902275" y="1771162"/>
            <a:ext cx="459464" cy="459464"/>
            <a:chOff x="7477860" y="1543084"/>
            <a:chExt cx="459464" cy="459464"/>
          </a:xfrm>
          <a:gradFill>
            <a:gsLst>
              <a:gs pos="0">
                <a:srgbClr val="D22226"/>
              </a:gs>
              <a:gs pos="100000">
                <a:srgbClr val="C00000"/>
              </a:gs>
            </a:gsLst>
            <a:lin ang="16200000" scaled="1"/>
          </a:gradFill>
        </p:grpSpPr>
        <p:sp>
          <p:nvSpPr>
            <p:cNvPr id="31" name="椭圆 30"/>
            <p:cNvSpPr/>
            <p:nvPr/>
          </p:nvSpPr>
          <p:spPr>
            <a:xfrm>
              <a:off x="7477860" y="1543084"/>
              <a:ext cx="459464" cy="459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TextBox 20"/>
            <p:cNvSpPr txBox="1"/>
            <p:nvPr/>
          </p:nvSpPr>
          <p:spPr>
            <a:xfrm>
              <a:off x="7597587" y="1555086"/>
              <a:ext cx="248466" cy="430887"/>
            </a:xfrm>
            <a:prstGeom prst="rect">
              <a:avLst/>
            </a:prstGeom>
            <a:noFill/>
          </p:spPr>
          <p:txBody>
            <a:bodyPr wrap="none" lIns="0" tIns="0" rIns="0" bIns="0" rtlCol="0">
              <a:spAutoFit/>
            </a:bodyPr>
            <a:lstStyle/>
            <a:p>
              <a:pPr algn="ctr"/>
              <a:r>
                <a:rPr lang="en-US" altLang="zh-CN"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lang="zh-CN" altLang="en-US"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3" name="组合 32"/>
          <p:cNvGrpSpPr/>
          <p:nvPr/>
        </p:nvGrpSpPr>
        <p:grpSpPr>
          <a:xfrm>
            <a:off x="7902275" y="3585070"/>
            <a:ext cx="459464" cy="459464"/>
            <a:chOff x="7477860" y="3356992"/>
            <a:chExt cx="459464" cy="459464"/>
          </a:xfrm>
          <a:gradFill>
            <a:gsLst>
              <a:gs pos="0">
                <a:srgbClr val="D22226"/>
              </a:gs>
              <a:gs pos="100000">
                <a:srgbClr val="C00000"/>
              </a:gs>
            </a:gsLst>
            <a:lin ang="16200000" scaled="1"/>
          </a:gradFill>
        </p:grpSpPr>
        <p:sp>
          <p:nvSpPr>
            <p:cNvPr id="34" name="椭圆 33"/>
            <p:cNvSpPr/>
            <p:nvPr/>
          </p:nvSpPr>
          <p:spPr>
            <a:xfrm>
              <a:off x="7477860" y="3356992"/>
              <a:ext cx="459464" cy="459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TextBox 20"/>
            <p:cNvSpPr txBox="1"/>
            <p:nvPr/>
          </p:nvSpPr>
          <p:spPr>
            <a:xfrm>
              <a:off x="7615883" y="3385569"/>
              <a:ext cx="240450" cy="430887"/>
            </a:xfrm>
            <a:prstGeom prst="rect">
              <a:avLst/>
            </a:prstGeom>
            <a:noFill/>
          </p:spPr>
          <p:txBody>
            <a:bodyPr wrap="none" lIns="0" tIns="0" rIns="0" bIns="0" rtlCol="0">
              <a:spAutoFit/>
            </a:bodyPr>
            <a:lstStyle/>
            <a:p>
              <a:pPr algn="ctr"/>
              <a:r>
                <a:rPr lang="en-US" altLang="zh-CN"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5</a:t>
              </a:r>
              <a:endParaRPr lang="zh-CN" altLang="en-US" sz="2800" spc="4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6" name="组合 35"/>
          <p:cNvGrpSpPr/>
          <p:nvPr/>
        </p:nvGrpSpPr>
        <p:grpSpPr>
          <a:xfrm>
            <a:off x="5122636" y="-844832"/>
            <a:ext cx="2613478" cy="2099678"/>
            <a:chOff x="5122636" y="-844832"/>
            <a:chExt cx="2613478" cy="2099678"/>
          </a:xfrm>
        </p:grpSpPr>
        <p:sp>
          <p:nvSpPr>
            <p:cNvPr id="37" name="任意多边形 36"/>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500"/>
                            </p:stCondLst>
                            <p:childTnLst>
                              <p:par>
                                <p:cTn id="21" presetID="23" presetClass="entr" presetSubtype="3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strVal val="4*#ppt_w"/>
                                          </p:val>
                                        </p:tav>
                                        <p:tav tm="100000">
                                          <p:val>
                                            <p:strVal val="#ppt_w"/>
                                          </p:val>
                                        </p:tav>
                                      </p:tavLst>
                                    </p:anim>
                                    <p:anim calcmode="lin" valueType="num">
                                      <p:cBhvr>
                                        <p:cTn id="24" dur="500" fill="hold"/>
                                        <p:tgtEl>
                                          <p:spTgt spid="24"/>
                                        </p:tgtEl>
                                        <p:attrNameLst>
                                          <p:attrName>ppt_h</p:attrName>
                                        </p:attrNameLst>
                                      </p:cBhvr>
                                      <p:tavLst>
                                        <p:tav tm="0">
                                          <p:val>
                                            <p:strVal val="4*#ppt_h"/>
                                          </p:val>
                                        </p:tav>
                                        <p:tav tm="100000">
                                          <p:val>
                                            <p:strVal val="#ppt_h"/>
                                          </p:val>
                                        </p:tav>
                                      </p:tavLst>
                                    </p:anim>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3500"/>
                            </p:stCondLst>
                            <p:childTnLst>
                              <p:par>
                                <p:cTn id="41" presetID="23" presetClass="entr" presetSubtype="3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strVal val="4*#ppt_w"/>
                                          </p:val>
                                        </p:tav>
                                        <p:tav tm="100000">
                                          <p:val>
                                            <p:strVal val="#ppt_w"/>
                                          </p:val>
                                        </p:tav>
                                      </p:tavLst>
                                    </p:anim>
                                    <p:anim calcmode="lin" valueType="num">
                                      <p:cBhvr>
                                        <p:cTn id="44" dur="500" fill="hold"/>
                                        <p:tgtEl>
                                          <p:spTgt spid="27"/>
                                        </p:tgtEl>
                                        <p:attrNameLst>
                                          <p:attrName>ppt_h</p:attrName>
                                        </p:attrNameLst>
                                      </p:cBhvr>
                                      <p:tavLst>
                                        <p:tav tm="0">
                                          <p:val>
                                            <p:strVal val="4*#ppt_h"/>
                                          </p:val>
                                        </p:tav>
                                        <p:tav tm="100000">
                                          <p:val>
                                            <p:strVal val="#ppt_h"/>
                                          </p:val>
                                        </p:tav>
                                      </p:tavLst>
                                    </p:anim>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4500"/>
                            </p:stCondLst>
                            <p:childTnLst>
                              <p:par>
                                <p:cTn id="53" presetID="22" presetClass="entr" presetSubtype="4"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5500"/>
                            </p:stCondLst>
                            <p:childTnLst>
                              <p:par>
                                <p:cTn id="61" presetID="23" presetClass="entr" presetSubtype="32"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strVal val="4*#ppt_w"/>
                                          </p:val>
                                        </p:tav>
                                        <p:tav tm="100000">
                                          <p:val>
                                            <p:strVal val="#ppt_w"/>
                                          </p:val>
                                        </p:tav>
                                      </p:tavLst>
                                    </p:anim>
                                    <p:anim calcmode="lin" valueType="num">
                                      <p:cBhvr>
                                        <p:cTn id="64" dur="500" fill="hold"/>
                                        <p:tgtEl>
                                          <p:spTgt spid="30"/>
                                        </p:tgtEl>
                                        <p:attrNameLst>
                                          <p:attrName>ppt_h</p:attrName>
                                        </p:attrNameLst>
                                      </p:cBhvr>
                                      <p:tavLst>
                                        <p:tav tm="0">
                                          <p:val>
                                            <p:strVal val="4*#ppt_h"/>
                                          </p:val>
                                        </p:tav>
                                        <p:tav tm="100000">
                                          <p:val>
                                            <p:strVal val="#ppt_h"/>
                                          </p:val>
                                        </p:tav>
                                      </p:tavLst>
                                    </p:anim>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6500"/>
                            </p:stCondLst>
                            <p:childTnLst>
                              <p:par>
                                <p:cTn id="73" presetID="22"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up)">
                                      <p:cBhvr>
                                        <p:cTn id="75" dur="500"/>
                                        <p:tgtEl>
                                          <p:spTgt spid="10"/>
                                        </p:tgtEl>
                                      </p:cBhvr>
                                    </p:animEffect>
                                  </p:childTnLst>
                                </p:cTn>
                              </p:par>
                            </p:childTnLst>
                          </p:cTn>
                        </p:par>
                        <p:par>
                          <p:cTn id="76" fill="hold">
                            <p:stCondLst>
                              <p:cond delay="7000"/>
                            </p:stCondLst>
                            <p:childTnLst>
                              <p:par>
                                <p:cTn id="77" presetID="23" presetClass="entr" presetSubtype="32" fill="hold" nodeType="after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strVal val="4*#ppt_w"/>
                                          </p:val>
                                        </p:tav>
                                        <p:tav tm="100000">
                                          <p:val>
                                            <p:strVal val="#ppt_w"/>
                                          </p:val>
                                        </p:tav>
                                      </p:tavLst>
                                    </p:anim>
                                    <p:anim calcmode="lin" valueType="num">
                                      <p:cBhvr>
                                        <p:cTn id="80" dur="500" fill="hold"/>
                                        <p:tgtEl>
                                          <p:spTgt spid="33"/>
                                        </p:tgtEl>
                                        <p:attrNameLst>
                                          <p:attrName>ppt_h</p:attrName>
                                        </p:attrNameLst>
                                      </p:cBhvr>
                                      <p:tavLst>
                                        <p:tav tm="0">
                                          <p:val>
                                            <p:strVal val="4*#ppt_h"/>
                                          </p:val>
                                        </p:tav>
                                        <p:tav tm="100000">
                                          <p:val>
                                            <p:strVal val="#ppt_h"/>
                                          </p:val>
                                        </p:tav>
                                      </p:tavLst>
                                    </p:anim>
                                  </p:childTnLst>
                                </p:cTn>
                              </p:par>
                            </p:childTnLst>
                          </p:cTn>
                        </p:par>
                        <p:par>
                          <p:cTn id="81" fill="hold">
                            <p:stCondLst>
                              <p:cond delay="7500"/>
                            </p:stCondLst>
                            <p:childTnLst>
                              <p:par>
                                <p:cTn id="82" presetID="22" presetClass="entr" presetSubtype="8"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left)">
                                      <p:cBhvr>
                                        <p:cTn id="84" dur="500"/>
                                        <p:tgtEl>
                                          <p:spTgt spid="2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28402" y="5416525"/>
            <a:ext cx="5303402" cy="2157924"/>
          </a:xfrm>
          <a:prstGeom prst="rect">
            <a:avLst/>
          </a:prstGeom>
        </p:spPr>
      </p:pic>
      <p:sp>
        <p:nvSpPr>
          <p:cNvPr id="40" name="任意多边形 39"/>
          <p:cNvSpPr/>
          <p:nvPr/>
        </p:nvSpPr>
        <p:spPr>
          <a:xfrm rot="10800000">
            <a:off x="5245934" y="-364144"/>
            <a:ext cx="2468336" cy="1983070"/>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6" name="任意多边形 65"/>
          <p:cNvSpPr/>
          <p:nvPr/>
        </p:nvSpPr>
        <p:spPr>
          <a:xfrm>
            <a:off x="0" y="4318164"/>
            <a:ext cx="4053111" cy="3256285"/>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任意多边形 66"/>
          <p:cNvSpPr/>
          <p:nvPr/>
        </p:nvSpPr>
        <p:spPr>
          <a:xfrm>
            <a:off x="8805639" y="4318164"/>
            <a:ext cx="4053111" cy="3256285"/>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矩形 69"/>
          <p:cNvSpPr/>
          <p:nvPr/>
        </p:nvSpPr>
        <p:spPr>
          <a:xfrm>
            <a:off x="2468935" y="1808812"/>
            <a:ext cx="7708972" cy="1960171"/>
          </a:xfrm>
          <a:prstGeom prst="rect">
            <a:avLst/>
          </a:prstGeom>
          <a:noFill/>
          <a:ln w="28575">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2" name="矩形 259"/>
          <p:cNvSpPr>
            <a:spLocks noChangeArrowheads="1"/>
          </p:cNvSpPr>
          <p:nvPr/>
        </p:nvSpPr>
        <p:spPr bwMode="auto">
          <a:xfrm>
            <a:off x="2468935" y="2327232"/>
            <a:ext cx="7708972"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北京交通大学</a:t>
            </a:r>
            <a:r>
              <a:rPr lang="en-US" altLang="zh-CN"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PPT</a:t>
            </a:r>
            <a:r>
              <a:rPr lang="zh-CN" altLang="en-US" sz="6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模板</a:t>
            </a:r>
            <a:endParaRPr lang="en-US" altLang="zh-CN" sz="6000" dirty="0">
              <a:solidFill>
                <a:schemeClr val="tx1">
                  <a:lumMod val="85000"/>
                  <a:lumOff val="1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5940" y="0"/>
            <a:ext cx="1808323" cy="1440631"/>
          </a:xfrm>
          <a:prstGeom prst="rect">
            <a:avLst/>
          </a:prstGeom>
        </p:spPr>
      </p:pic>
      <p:sp>
        <p:nvSpPr>
          <p:cNvPr id="4" name="矩形 259"/>
          <p:cNvSpPr>
            <a:spLocks noChangeArrowheads="1"/>
          </p:cNvSpPr>
          <p:nvPr/>
        </p:nvSpPr>
        <p:spPr bwMode="auto">
          <a:xfrm>
            <a:off x="742912" y="6146446"/>
            <a:ext cx="2804074"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姓名：</a:t>
            </a:r>
            <a:r>
              <a:rPr lang="zh-CN" altLang="en-US" sz="2400" dirty="0" smtClean="0">
                <a:solidFill>
                  <a:schemeClr val="bg1"/>
                </a:solidFill>
                <a:sym typeface="+mn-ea"/>
              </a:rPr>
              <a:t>小</a:t>
            </a:r>
            <a:r>
              <a:rPr lang="en-US" altLang="zh-CN" sz="2400" dirty="0" smtClean="0">
                <a:solidFill>
                  <a:schemeClr val="bg1"/>
                </a:solidFill>
                <a:sym typeface="+mn-ea"/>
              </a:rPr>
              <a:t>   </a:t>
            </a:r>
            <a:r>
              <a:rPr lang="zh-CN" altLang="en-US" sz="2400" dirty="0" smtClean="0">
                <a:solidFill>
                  <a:schemeClr val="bg1"/>
                </a:solidFill>
                <a:sym typeface="+mn-ea"/>
              </a:rPr>
              <a:t>红</a:t>
            </a:r>
            <a:r>
              <a:rPr lang="en-US" altLang="zh-CN" sz="2400" dirty="0" smtClean="0">
                <a:solidFill>
                  <a:schemeClr val="bg1"/>
                </a:solidFill>
                <a:sym typeface="+mn-ea"/>
              </a:rPr>
              <a:t>   </a:t>
            </a:r>
            <a:r>
              <a:rPr lang="zh-CN" altLang="en-US" sz="2400" dirty="0" smtClean="0">
                <a:solidFill>
                  <a:schemeClr val="bg1"/>
                </a:solidFill>
                <a:sym typeface="+mn-ea"/>
              </a:rPr>
              <a:t>果</a:t>
            </a:r>
            <a:endPar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5" name="矩形 259"/>
          <p:cNvSpPr>
            <a:spLocks noChangeArrowheads="1"/>
          </p:cNvSpPr>
          <p:nvPr/>
        </p:nvSpPr>
        <p:spPr bwMode="auto">
          <a:xfrm>
            <a:off x="9669780" y="6208395"/>
            <a:ext cx="2646680"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学号：</a:t>
            </a:r>
            <a:r>
              <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XXXXXXXX</a:t>
            </a:r>
            <a:endParaRPr lang="en-US" altLang="zh-CN" sz="2400" dirty="0" smtClean="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ppt_x"/>
                                          </p:val>
                                        </p:tav>
                                        <p:tav tm="100000">
                                          <p:val>
                                            <p:strVal val="#ppt_x"/>
                                          </p:val>
                                        </p:tav>
                                      </p:tavLst>
                                    </p:anim>
                                    <p:anim calcmode="lin" valueType="num">
                                      <p:cBhvr additive="base">
                                        <p:cTn id="18" dur="500" fill="hold"/>
                                        <p:tgtEl>
                                          <p:spTgt spid="6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circle(in)">
                                      <p:cBhvr>
                                        <p:cTn id="22" dur="2000"/>
                                        <p:tgtEl>
                                          <p:spTgt spid="70"/>
                                        </p:tgtEl>
                                      </p:cBhvr>
                                    </p:animEffect>
                                  </p:childTnLst>
                                </p:cTn>
                              </p:par>
                            </p:childTnLst>
                          </p:cTn>
                        </p:par>
                        <p:par>
                          <p:cTn id="23" fill="hold">
                            <p:stCondLst>
                              <p:cond delay="35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72"/>
                                        </p:tgtEl>
                                        <p:attrNameLst>
                                          <p:attrName>style.visibility</p:attrName>
                                        </p:attrNameLst>
                                      </p:cBhvr>
                                      <p:to>
                                        <p:strVal val="visible"/>
                                      </p:to>
                                    </p:set>
                                    <p:anim calcmode="lin" valueType="num">
                                      <p:cBhvr>
                                        <p:cTn id="26" dur="500" fill="hold"/>
                                        <p:tgtEl>
                                          <p:spTgt spid="72"/>
                                        </p:tgtEl>
                                        <p:attrNameLst>
                                          <p:attrName>ppt_w</p:attrName>
                                        </p:attrNameLst>
                                      </p:cBhvr>
                                      <p:tavLst>
                                        <p:tav tm="0">
                                          <p:val>
                                            <p:fltVal val="0"/>
                                          </p:val>
                                        </p:tav>
                                        <p:tav tm="100000">
                                          <p:val>
                                            <p:strVal val="#ppt_w"/>
                                          </p:val>
                                        </p:tav>
                                      </p:tavLst>
                                    </p:anim>
                                    <p:anim calcmode="lin" valueType="num">
                                      <p:cBhvr>
                                        <p:cTn id="27" dur="500" fill="hold"/>
                                        <p:tgtEl>
                                          <p:spTgt spid="72"/>
                                        </p:tgtEl>
                                        <p:attrNameLst>
                                          <p:attrName>ppt_h</p:attrName>
                                        </p:attrNameLst>
                                      </p:cBhvr>
                                      <p:tavLst>
                                        <p:tav tm="0">
                                          <p:val>
                                            <p:fltVal val="0"/>
                                          </p:val>
                                        </p:tav>
                                        <p:tav tm="100000">
                                          <p:val>
                                            <p:strVal val="#ppt_h"/>
                                          </p:val>
                                        </p:tav>
                                      </p:tavLst>
                                    </p:anim>
                                    <p:animEffect transition="in" filter="fade">
                                      <p:cBhvr>
                                        <p:cTn id="28" dur="500"/>
                                        <p:tgtEl>
                                          <p:spTgt spid="72"/>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6" grpId="0" animBg="1"/>
      <p:bldP spid="67" grpId="0" animBg="1"/>
      <p:bldP spid="70" grpId="0" animBg="1"/>
      <p:bldP spid="72"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0800000">
            <a:off x="2974522" y="-1686014"/>
            <a:ext cx="6909706" cy="4617158"/>
          </a:xfrm>
          <a:custGeom>
            <a:avLst/>
            <a:gdLst>
              <a:gd name="connsiteX0" fmla="*/ 2921491 w 5842979"/>
              <a:gd name="connsiteY0" fmla="*/ 0 h 3904357"/>
              <a:gd name="connsiteX1" fmla="*/ 5842979 w 5842979"/>
              <a:gd name="connsiteY1" fmla="*/ 1602992 h 3904357"/>
              <a:gd name="connsiteX2" fmla="*/ 5842979 w 5842979"/>
              <a:gd name="connsiteY2" fmla="*/ 3904357 h 3904357"/>
              <a:gd name="connsiteX3" fmla="*/ 0 w 5842979"/>
              <a:gd name="connsiteY3" fmla="*/ 3904357 h 3904357"/>
              <a:gd name="connsiteX4" fmla="*/ 0 w 5842979"/>
              <a:gd name="connsiteY4" fmla="*/ 1602992 h 390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979" h="3904357">
                <a:moveTo>
                  <a:pt x="2921491" y="0"/>
                </a:moveTo>
                <a:lnTo>
                  <a:pt x="5842979" y="1602992"/>
                </a:lnTo>
                <a:lnTo>
                  <a:pt x="5842979" y="3904357"/>
                </a:lnTo>
                <a:lnTo>
                  <a:pt x="0" y="3904357"/>
                </a:lnTo>
                <a:lnTo>
                  <a:pt x="0" y="1602992"/>
                </a:ln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任意多边形 15"/>
          <p:cNvSpPr/>
          <p:nvPr/>
        </p:nvSpPr>
        <p:spPr>
          <a:xfrm rot="10800000">
            <a:off x="3569607" y="-1686014"/>
            <a:ext cx="5719536" cy="520594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任意多边形 31"/>
          <p:cNvSpPr/>
          <p:nvPr/>
        </p:nvSpPr>
        <p:spPr>
          <a:xfrm rot="10800000" flipV="1">
            <a:off x="4756285" y="5532786"/>
            <a:ext cx="3346179" cy="304570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blipFill dpi="0" rotWithShape="1">
            <a:blip r:embed="rId1"/>
            <a:srcRect/>
            <a:stretch>
              <a:fillRect t="-20954" b="-2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任意多边形 33"/>
          <p:cNvSpPr/>
          <p:nvPr/>
        </p:nvSpPr>
        <p:spPr>
          <a:xfrm rot="10800000" flipV="1">
            <a:off x="1676847"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任意多边形 34"/>
          <p:cNvSpPr/>
          <p:nvPr/>
        </p:nvSpPr>
        <p:spPr>
          <a:xfrm rot="10800000" flipV="1">
            <a:off x="8309171"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custDataLst>
              <p:tags r:id="rId2"/>
            </p:custDataLst>
          </p:nvPr>
        </p:nvSpPr>
        <p:spPr>
          <a:xfrm>
            <a:off x="4510617" y="1466769"/>
            <a:ext cx="3837516" cy="1129194"/>
          </a:xfrm>
          <a:prstGeom prst="rect">
            <a:avLst/>
          </a:prstGeom>
          <a:noFill/>
        </p:spPr>
        <p:txBody>
          <a:bodyPr vert="horz" lIns="0" tIns="0" rIns="0" bIns="0" anchor="ctr"/>
          <a:lstStyle/>
          <a:p>
            <a:pPr algn="ctr">
              <a:defRPr/>
            </a:pPr>
            <a:r>
              <a:rPr lang="en-US" altLang="zh-CN"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PART.01</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矩形 36"/>
          <p:cNvSpPr/>
          <p:nvPr/>
        </p:nvSpPr>
        <p:spPr>
          <a:xfrm>
            <a:off x="4036484" y="4108719"/>
            <a:ext cx="4785784" cy="1354217"/>
          </a:xfrm>
          <a:prstGeom prst="rect">
            <a:avLst/>
          </a:prstGeom>
        </p:spPr>
        <p:txBody>
          <a:bodyPr wrap="square" lIns="0" tIns="0" rIns="0" bIns="0">
            <a:spAutoFit/>
          </a:bodyPr>
          <a:lstStyle/>
          <a:p>
            <a:pPr algn="ctr"/>
            <a:r>
              <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计划摘要</a:t>
            </a:r>
            <a:endPar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56" presetClass="entr" presetSubtype="0" fill="hold" grpId="0" nodeType="afterEffect">
                                  <p:stCondLst>
                                    <p:cond delay="0"/>
                                  </p:stCondLst>
                                  <p:iterate type="lt">
                                    <p:tmPct val="10000"/>
                                  </p:iterate>
                                  <p:childTnLst>
                                    <p:set>
                                      <p:cBhvr>
                                        <p:cTn id="30" dur="1" fill="hold">
                                          <p:stCondLst>
                                            <p:cond delay="0"/>
                                          </p:stCondLst>
                                        </p:cTn>
                                        <p:tgtEl>
                                          <p:spTgt spid="36"/>
                                        </p:tgtEl>
                                        <p:attrNameLst>
                                          <p:attrName>style.visibility</p:attrName>
                                        </p:attrNameLst>
                                      </p:cBhvr>
                                      <p:to>
                                        <p:strVal val="visible"/>
                                      </p:to>
                                    </p:set>
                                    <p:anim by="(-#ppt_w*2)" calcmode="lin" valueType="num">
                                      <p:cBhvr rctx="PPT">
                                        <p:cTn id="31" dur="500" autoRev="1" fill="hold">
                                          <p:stCondLst>
                                            <p:cond delay="0"/>
                                          </p:stCondLst>
                                        </p:cTn>
                                        <p:tgtEl>
                                          <p:spTgt spid="36"/>
                                        </p:tgtEl>
                                        <p:attrNameLst>
                                          <p:attrName>ppt_w</p:attrName>
                                        </p:attrNameLst>
                                      </p:cBhvr>
                                    </p:anim>
                                    <p:anim by="(#ppt_w*0.50)" calcmode="lin" valueType="num">
                                      <p:cBhvr>
                                        <p:cTn id="32" dur="500" decel="50000" autoRev="1" fill="hold">
                                          <p:stCondLst>
                                            <p:cond delay="0"/>
                                          </p:stCondLst>
                                        </p:cTn>
                                        <p:tgtEl>
                                          <p:spTgt spid="36"/>
                                        </p:tgtEl>
                                        <p:attrNameLst>
                                          <p:attrName>ppt_x</p:attrName>
                                        </p:attrNameLst>
                                      </p:cBhvr>
                                    </p:anim>
                                    <p:anim from="(-#ppt_h/2)" to="(#ppt_y)" calcmode="lin" valueType="num">
                                      <p:cBhvr>
                                        <p:cTn id="33" dur="1000" fill="hold">
                                          <p:stCondLst>
                                            <p:cond delay="0"/>
                                          </p:stCondLst>
                                        </p:cTn>
                                        <p:tgtEl>
                                          <p:spTgt spid="36"/>
                                        </p:tgtEl>
                                        <p:attrNameLst>
                                          <p:attrName>ppt_y</p:attrName>
                                        </p:attrNameLst>
                                      </p:cBhvr>
                                    </p:anim>
                                    <p:animRot by="21600000">
                                      <p:cBhvr>
                                        <p:cTn id="34" dur="1000" fill="hold">
                                          <p:stCondLst>
                                            <p:cond delay="0"/>
                                          </p:stCondLst>
                                        </p:cTn>
                                        <p:tgtEl>
                                          <p:spTgt spid="36"/>
                                        </p:tgtEl>
                                        <p:attrNameLst>
                                          <p:attrName>r</p:attrName>
                                        </p:attrNameLst>
                                      </p:cBhvr>
                                    </p:animRot>
                                  </p:childTnLst>
                                </p:cTn>
                              </p:par>
                            </p:childTnLst>
                          </p:cTn>
                        </p:par>
                        <p:par>
                          <p:cTn id="35" fill="hold">
                            <p:stCondLst>
                              <p:cond delay="3600"/>
                            </p:stCondLst>
                            <p:childTnLst>
                              <p:par>
                                <p:cTn id="36" presetID="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0-#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2" grpId="0" animBg="1"/>
      <p:bldP spid="34" grpId="0" animBg="1"/>
      <p:bldP spid="35" grpId="0" animBg="1"/>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122636" y="-844832"/>
            <a:ext cx="2613478" cy="2099678"/>
            <a:chOff x="5122636" y="-844832"/>
            <a:chExt cx="2613478" cy="2099678"/>
          </a:xfrm>
        </p:grpSpPr>
        <p:sp>
          <p:nvSpPr>
            <p:cNvPr id="31" name="任意多边形 30"/>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 name="任意多边形 39"/>
          <p:cNvSpPr/>
          <p:nvPr/>
        </p:nvSpPr>
        <p:spPr>
          <a:xfrm>
            <a:off x="2116473" y="2970237"/>
            <a:ext cx="535916" cy="619700"/>
          </a:xfrm>
          <a:custGeom>
            <a:avLst/>
            <a:gdLst>
              <a:gd name="connsiteX0" fmla="*/ 263951 w 527902"/>
              <a:gd name="connsiteY0" fmla="*/ 0 h 610433"/>
              <a:gd name="connsiteX1" fmla="*/ 527902 w 527902"/>
              <a:gd name="connsiteY1" fmla="*/ 263951 h 610433"/>
              <a:gd name="connsiteX2" fmla="*/ 317146 w 527902"/>
              <a:gd name="connsiteY2" fmla="*/ 522540 h 610433"/>
              <a:gd name="connsiteX3" fmla="*/ 314791 w 527902"/>
              <a:gd name="connsiteY3" fmla="*/ 522777 h 610433"/>
              <a:gd name="connsiteX4" fmla="*/ 263950 w 527902"/>
              <a:gd name="connsiteY4" fmla="*/ 610433 h 610433"/>
              <a:gd name="connsiteX5" fmla="*/ 213109 w 527902"/>
              <a:gd name="connsiteY5" fmla="*/ 522777 h 610433"/>
              <a:gd name="connsiteX6" fmla="*/ 210756 w 527902"/>
              <a:gd name="connsiteY6" fmla="*/ 522540 h 610433"/>
              <a:gd name="connsiteX7" fmla="*/ 0 w 527902"/>
              <a:gd name="connsiteY7" fmla="*/ 263951 h 610433"/>
              <a:gd name="connsiteX8" fmla="*/ 263951 w 527902"/>
              <a:gd name="connsiteY8" fmla="*/ 0 h 61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902" h="610433">
                <a:moveTo>
                  <a:pt x="263951" y="0"/>
                </a:moveTo>
                <a:cubicBezTo>
                  <a:pt x="409727" y="0"/>
                  <a:pt x="527902" y="118175"/>
                  <a:pt x="527902" y="263951"/>
                </a:cubicBezTo>
                <a:cubicBezTo>
                  <a:pt x="527902" y="391505"/>
                  <a:pt x="437424" y="497927"/>
                  <a:pt x="317146" y="522540"/>
                </a:cubicBezTo>
                <a:lnTo>
                  <a:pt x="314791" y="522777"/>
                </a:lnTo>
                <a:lnTo>
                  <a:pt x="263950" y="610433"/>
                </a:lnTo>
                <a:lnTo>
                  <a:pt x="213109" y="522777"/>
                </a:lnTo>
                <a:lnTo>
                  <a:pt x="210756" y="522540"/>
                </a:lnTo>
                <a:cubicBezTo>
                  <a:pt x="90478" y="497927"/>
                  <a:pt x="0" y="391505"/>
                  <a:pt x="0" y="263951"/>
                </a:cubicBezTo>
                <a:cubicBezTo>
                  <a:pt x="0" y="118175"/>
                  <a:pt x="118175" y="0"/>
                  <a:pt x="263951" y="0"/>
                </a:cubicBezTo>
                <a:close/>
              </a:path>
            </a:pathLst>
          </a:custGeom>
          <a:gradFill>
            <a:gsLst>
              <a:gs pos="0">
                <a:srgbClr val="D22226"/>
              </a:gs>
              <a:gs pos="100000">
                <a:srgbClr val="C00000"/>
              </a:gs>
            </a:gsLst>
            <a:lin ang="16200000" scaled="1"/>
          </a:gradFill>
          <a:ln w="50800">
            <a:noFill/>
          </a:ln>
          <a:effectLst>
            <a:outerShdw blurRad="203200" dist="88900" dir="8100000" sx="1000" sy="1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endParaRPr lang="zh-CN" altLang="en-US" sz="7000" b="1" spc="300">
              <a:solidFill>
                <a:schemeClr val="tx1">
                  <a:lumMod val="75000"/>
                  <a:lumOff val="25000"/>
                </a:schemeClr>
              </a:solidFill>
              <a:effectLst>
                <a:innerShdw blurRad="63500" dist="50800" dir="18900000">
                  <a:prstClr val="black">
                    <a:alpha val="50000"/>
                  </a:prstClr>
                </a:inn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任意多边形 42"/>
          <p:cNvSpPr/>
          <p:nvPr/>
        </p:nvSpPr>
        <p:spPr>
          <a:xfrm>
            <a:off x="4813102" y="2970237"/>
            <a:ext cx="535916" cy="619700"/>
          </a:xfrm>
          <a:custGeom>
            <a:avLst/>
            <a:gdLst>
              <a:gd name="connsiteX0" fmla="*/ 263951 w 527902"/>
              <a:gd name="connsiteY0" fmla="*/ 0 h 610433"/>
              <a:gd name="connsiteX1" fmla="*/ 527902 w 527902"/>
              <a:gd name="connsiteY1" fmla="*/ 263951 h 610433"/>
              <a:gd name="connsiteX2" fmla="*/ 317147 w 527902"/>
              <a:gd name="connsiteY2" fmla="*/ 522540 h 610433"/>
              <a:gd name="connsiteX3" fmla="*/ 314791 w 527902"/>
              <a:gd name="connsiteY3" fmla="*/ 522777 h 610433"/>
              <a:gd name="connsiteX4" fmla="*/ 263950 w 527902"/>
              <a:gd name="connsiteY4" fmla="*/ 610433 h 610433"/>
              <a:gd name="connsiteX5" fmla="*/ 213110 w 527902"/>
              <a:gd name="connsiteY5" fmla="*/ 522777 h 610433"/>
              <a:gd name="connsiteX6" fmla="*/ 210756 w 527902"/>
              <a:gd name="connsiteY6" fmla="*/ 522540 h 610433"/>
              <a:gd name="connsiteX7" fmla="*/ 0 w 527902"/>
              <a:gd name="connsiteY7" fmla="*/ 263951 h 610433"/>
              <a:gd name="connsiteX8" fmla="*/ 263951 w 527902"/>
              <a:gd name="connsiteY8" fmla="*/ 0 h 61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902" h="610433">
                <a:moveTo>
                  <a:pt x="263951" y="0"/>
                </a:moveTo>
                <a:cubicBezTo>
                  <a:pt x="409727" y="0"/>
                  <a:pt x="527902" y="118175"/>
                  <a:pt x="527902" y="263951"/>
                </a:cubicBezTo>
                <a:cubicBezTo>
                  <a:pt x="527902" y="391505"/>
                  <a:pt x="437425" y="497927"/>
                  <a:pt x="317147" y="522540"/>
                </a:cubicBezTo>
                <a:lnTo>
                  <a:pt x="314791" y="522777"/>
                </a:lnTo>
                <a:lnTo>
                  <a:pt x="263950" y="610433"/>
                </a:lnTo>
                <a:lnTo>
                  <a:pt x="213110" y="522777"/>
                </a:lnTo>
                <a:lnTo>
                  <a:pt x="210756" y="522540"/>
                </a:lnTo>
                <a:cubicBezTo>
                  <a:pt x="90478" y="497927"/>
                  <a:pt x="0" y="391505"/>
                  <a:pt x="0" y="263951"/>
                </a:cubicBezTo>
                <a:cubicBezTo>
                  <a:pt x="0" y="118175"/>
                  <a:pt x="118175" y="0"/>
                  <a:pt x="263951" y="0"/>
                </a:cubicBezTo>
                <a:close/>
              </a:path>
            </a:pathLst>
          </a:custGeom>
          <a:gradFill>
            <a:gsLst>
              <a:gs pos="0">
                <a:srgbClr val="D22226"/>
              </a:gs>
              <a:gs pos="100000">
                <a:srgbClr val="C00000"/>
              </a:gs>
            </a:gsLst>
            <a:lin ang="16200000" scaled="1"/>
          </a:gradFill>
          <a:ln w="50800">
            <a:noFill/>
          </a:ln>
          <a:effectLst>
            <a:outerShdw blurRad="203200" dist="88900" dir="8100000" sx="1000" sy="1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endParaRPr lang="zh-CN" altLang="en-US" sz="7000" b="1" spc="300">
              <a:solidFill>
                <a:schemeClr val="tx1">
                  <a:lumMod val="75000"/>
                  <a:lumOff val="25000"/>
                </a:schemeClr>
              </a:solidFill>
              <a:effectLst>
                <a:innerShdw blurRad="63500" dist="50800" dir="18900000">
                  <a:prstClr val="black">
                    <a:alpha val="50000"/>
                  </a:prstClr>
                </a:inn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任意多边形 45"/>
          <p:cNvSpPr/>
          <p:nvPr/>
        </p:nvSpPr>
        <p:spPr>
          <a:xfrm>
            <a:off x="7509729" y="2970237"/>
            <a:ext cx="535916" cy="619700"/>
          </a:xfrm>
          <a:custGeom>
            <a:avLst/>
            <a:gdLst>
              <a:gd name="connsiteX0" fmla="*/ 263951 w 527902"/>
              <a:gd name="connsiteY0" fmla="*/ 0 h 610433"/>
              <a:gd name="connsiteX1" fmla="*/ 527902 w 527902"/>
              <a:gd name="connsiteY1" fmla="*/ 263951 h 610433"/>
              <a:gd name="connsiteX2" fmla="*/ 317147 w 527902"/>
              <a:gd name="connsiteY2" fmla="*/ 522540 h 610433"/>
              <a:gd name="connsiteX3" fmla="*/ 310540 w 527902"/>
              <a:gd name="connsiteY3" fmla="*/ 523206 h 610433"/>
              <a:gd name="connsiteX4" fmla="*/ 259948 w 527902"/>
              <a:gd name="connsiteY4" fmla="*/ 610433 h 610433"/>
              <a:gd name="connsiteX5" fmla="*/ 208578 w 527902"/>
              <a:gd name="connsiteY5" fmla="*/ 521863 h 610433"/>
              <a:gd name="connsiteX6" fmla="*/ 161210 w 527902"/>
              <a:gd name="connsiteY6" fmla="*/ 507160 h 610433"/>
              <a:gd name="connsiteX7" fmla="*/ 0 w 527902"/>
              <a:gd name="connsiteY7" fmla="*/ 263951 h 610433"/>
              <a:gd name="connsiteX8" fmla="*/ 263951 w 527902"/>
              <a:gd name="connsiteY8" fmla="*/ 0 h 61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902" h="610433">
                <a:moveTo>
                  <a:pt x="263951" y="0"/>
                </a:moveTo>
                <a:cubicBezTo>
                  <a:pt x="409727" y="0"/>
                  <a:pt x="527902" y="118175"/>
                  <a:pt x="527902" y="263951"/>
                </a:cubicBezTo>
                <a:cubicBezTo>
                  <a:pt x="527902" y="391505"/>
                  <a:pt x="437425" y="497927"/>
                  <a:pt x="317147" y="522540"/>
                </a:cubicBezTo>
                <a:lnTo>
                  <a:pt x="310540" y="523206"/>
                </a:lnTo>
                <a:lnTo>
                  <a:pt x="259948" y="610433"/>
                </a:lnTo>
                <a:lnTo>
                  <a:pt x="208578" y="521863"/>
                </a:lnTo>
                <a:lnTo>
                  <a:pt x="161210" y="507160"/>
                </a:lnTo>
                <a:cubicBezTo>
                  <a:pt x="66474" y="467090"/>
                  <a:pt x="0" y="373283"/>
                  <a:pt x="0" y="263951"/>
                </a:cubicBezTo>
                <a:cubicBezTo>
                  <a:pt x="0" y="118175"/>
                  <a:pt x="118175" y="0"/>
                  <a:pt x="263951" y="0"/>
                </a:cubicBezTo>
                <a:close/>
              </a:path>
            </a:pathLst>
          </a:custGeom>
          <a:gradFill>
            <a:gsLst>
              <a:gs pos="0">
                <a:srgbClr val="D22226"/>
              </a:gs>
              <a:gs pos="100000">
                <a:srgbClr val="C00000"/>
              </a:gs>
            </a:gsLst>
            <a:lin ang="16200000" scaled="1"/>
          </a:gradFill>
          <a:ln w="50800">
            <a:noFill/>
          </a:ln>
          <a:effectLst>
            <a:outerShdw blurRad="203200" dist="88900" dir="8100000" sx="1000" sy="1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endParaRPr lang="zh-CN" altLang="en-US" sz="7000" b="1" spc="300">
              <a:solidFill>
                <a:schemeClr val="tx1">
                  <a:lumMod val="75000"/>
                  <a:lumOff val="25000"/>
                </a:schemeClr>
              </a:solidFill>
              <a:effectLst>
                <a:innerShdw blurRad="63500" dist="50800" dir="18900000">
                  <a:prstClr val="black">
                    <a:alpha val="50000"/>
                  </a:prstClr>
                </a:inn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任意多边形 46"/>
          <p:cNvSpPr/>
          <p:nvPr/>
        </p:nvSpPr>
        <p:spPr>
          <a:xfrm>
            <a:off x="10206359" y="2970237"/>
            <a:ext cx="535916" cy="619700"/>
          </a:xfrm>
          <a:custGeom>
            <a:avLst/>
            <a:gdLst>
              <a:gd name="connsiteX0" fmla="*/ 263951 w 527902"/>
              <a:gd name="connsiteY0" fmla="*/ 0 h 610433"/>
              <a:gd name="connsiteX1" fmla="*/ 527902 w 527902"/>
              <a:gd name="connsiteY1" fmla="*/ 263951 h 610433"/>
              <a:gd name="connsiteX2" fmla="*/ 317146 w 527902"/>
              <a:gd name="connsiteY2" fmla="*/ 522540 h 610433"/>
              <a:gd name="connsiteX3" fmla="*/ 310539 w 527902"/>
              <a:gd name="connsiteY3" fmla="*/ 523206 h 610433"/>
              <a:gd name="connsiteX4" fmla="*/ 259947 w 527902"/>
              <a:gd name="connsiteY4" fmla="*/ 610433 h 610433"/>
              <a:gd name="connsiteX5" fmla="*/ 208576 w 527902"/>
              <a:gd name="connsiteY5" fmla="*/ 521863 h 610433"/>
              <a:gd name="connsiteX6" fmla="*/ 161209 w 527902"/>
              <a:gd name="connsiteY6" fmla="*/ 507160 h 610433"/>
              <a:gd name="connsiteX7" fmla="*/ 0 w 527902"/>
              <a:gd name="connsiteY7" fmla="*/ 263951 h 610433"/>
              <a:gd name="connsiteX8" fmla="*/ 263951 w 527902"/>
              <a:gd name="connsiteY8" fmla="*/ 0 h 61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902" h="610433">
                <a:moveTo>
                  <a:pt x="263951" y="0"/>
                </a:moveTo>
                <a:cubicBezTo>
                  <a:pt x="409727" y="0"/>
                  <a:pt x="527902" y="118175"/>
                  <a:pt x="527902" y="263951"/>
                </a:cubicBezTo>
                <a:cubicBezTo>
                  <a:pt x="527902" y="391505"/>
                  <a:pt x="437424" y="497927"/>
                  <a:pt x="317146" y="522540"/>
                </a:cubicBezTo>
                <a:lnTo>
                  <a:pt x="310539" y="523206"/>
                </a:lnTo>
                <a:lnTo>
                  <a:pt x="259947" y="610433"/>
                </a:lnTo>
                <a:lnTo>
                  <a:pt x="208576" y="521863"/>
                </a:lnTo>
                <a:lnTo>
                  <a:pt x="161209" y="507160"/>
                </a:lnTo>
                <a:cubicBezTo>
                  <a:pt x="66473" y="467090"/>
                  <a:pt x="0" y="373283"/>
                  <a:pt x="0" y="263951"/>
                </a:cubicBezTo>
                <a:cubicBezTo>
                  <a:pt x="0" y="118175"/>
                  <a:pt x="118175" y="0"/>
                  <a:pt x="263951" y="0"/>
                </a:cubicBezTo>
                <a:close/>
              </a:path>
            </a:pathLst>
          </a:custGeom>
          <a:gradFill>
            <a:gsLst>
              <a:gs pos="0">
                <a:srgbClr val="D22226"/>
              </a:gs>
              <a:gs pos="100000">
                <a:srgbClr val="C00000"/>
              </a:gs>
            </a:gsLst>
            <a:lin ang="16200000" scaled="1"/>
          </a:gradFill>
          <a:ln w="50800">
            <a:noFill/>
          </a:ln>
          <a:effectLst>
            <a:outerShdw blurRad="203200" dist="88900" dir="8100000" sx="1000" sy="1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endParaRPr lang="zh-CN" altLang="en-US" sz="7000" b="1" spc="300">
              <a:solidFill>
                <a:schemeClr val="tx1">
                  <a:lumMod val="75000"/>
                  <a:lumOff val="25000"/>
                </a:schemeClr>
              </a:solidFill>
              <a:effectLst>
                <a:innerShdw blurRad="63500" dist="50800" dir="18900000">
                  <a:prstClr val="black">
                    <a:alpha val="50000"/>
                  </a:prstClr>
                </a:inn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TextBox 34"/>
          <p:cNvSpPr txBox="1"/>
          <p:nvPr/>
        </p:nvSpPr>
        <p:spPr>
          <a:xfrm>
            <a:off x="1926521" y="2216456"/>
            <a:ext cx="915823" cy="369332"/>
          </a:xfrm>
          <a:prstGeom prst="rect">
            <a:avLst/>
          </a:prstGeom>
          <a:noFill/>
        </p:spPr>
        <p:txBody>
          <a:bodyPr wrap="square" lIns="0" tIns="0" rIns="0" bIns="0" rtlCol="0">
            <a:spAutoFit/>
          </a:bodyPr>
          <a:lstStyle/>
          <a:p>
            <a:pPr algn="ctr"/>
            <a:r>
              <a:rPr lang="zh-CN" altLang="en-US" sz="2400"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endParaRPr lang="zh-CN" altLang="en-US" sz="2400"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TextBox 10"/>
          <p:cNvSpPr txBox="1"/>
          <p:nvPr/>
        </p:nvSpPr>
        <p:spPr>
          <a:xfrm>
            <a:off x="1306076" y="5296792"/>
            <a:ext cx="2135781"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输入简要文字内容，概括精炼、言简意赅的说明分项内容专业设计</a:t>
            </a:r>
            <a:endParaRPr lang="en-US" altLang="zh-CN"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TextBox 34"/>
          <p:cNvSpPr txBox="1"/>
          <p:nvPr/>
        </p:nvSpPr>
        <p:spPr>
          <a:xfrm>
            <a:off x="4629175" y="2216456"/>
            <a:ext cx="915823" cy="369332"/>
          </a:xfrm>
          <a:prstGeom prst="rect">
            <a:avLst/>
          </a:prstGeom>
          <a:noFill/>
        </p:spPr>
        <p:txBody>
          <a:bodyPr wrap="square" lIns="0" tIns="0" rIns="0" bIns="0" rtlCol="0">
            <a:spAutoFit/>
          </a:bodyPr>
          <a:lstStyle>
            <a:defPPr>
              <a:defRPr lang="zh-CN"/>
            </a:defPPr>
            <a:lvl1pPr algn="ctr">
              <a:defRPr sz="2800" b="1">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endPar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TextBox 34"/>
          <p:cNvSpPr txBox="1"/>
          <p:nvPr/>
        </p:nvSpPr>
        <p:spPr>
          <a:xfrm>
            <a:off x="7267195" y="2216456"/>
            <a:ext cx="915823" cy="369332"/>
          </a:xfrm>
          <a:prstGeom prst="rect">
            <a:avLst/>
          </a:prstGeom>
          <a:noFill/>
        </p:spPr>
        <p:txBody>
          <a:bodyPr wrap="square" lIns="0" tIns="0" rIns="0" bIns="0" rtlCol="0">
            <a:spAutoFit/>
          </a:bodyPr>
          <a:lstStyle>
            <a:defPPr>
              <a:defRPr lang="zh-CN"/>
            </a:defPPr>
            <a:lvl1pPr algn="ctr">
              <a:defRPr sz="2800" b="1">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endPar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TextBox 34"/>
          <p:cNvSpPr txBox="1"/>
          <p:nvPr/>
        </p:nvSpPr>
        <p:spPr>
          <a:xfrm>
            <a:off x="10016407" y="2216456"/>
            <a:ext cx="915823" cy="369332"/>
          </a:xfrm>
          <a:prstGeom prst="rect">
            <a:avLst/>
          </a:prstGeom>
          <a:noFill/>
        </p:spPr>
        <p:txBody>
          <a:bodyPr wrap="square" lIns="0" tIns="0" rIns="0" bIns="0" rtlCol="0">
            <a:spAutoFit/>
          </a:bodyPr>
          <a:lstStyle>
            <a:defPPr>
              <a:defRPr lang="zh-CN"/>
            </a:defPPr>
            <a:lvl1pPr algn="ctr">
              <a:defRPr sz="2800" b="1">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endPar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34"/>
          <p:cNvSpPr txBox="1"/>
          <p:nvPr/>
        </p:nvSpPr>
        <p:spPr>
          <a:xfrm>
            <a:off x="1244799" y="3794225"/>
            <a:ext cx="1679010" cy="338554"/>
          </a:xfrm>
          <a:prstGeom prst="rect">
            <a:avLst/>
          </a:prstGeom>
          <a:noFill/>
        </p:spPr>
        <p:txBody>
          <a:bodyPr wrap="square" lIns="0" tIns="0" rIns="0" bIns="0" rtlCol="0">
            <a:spAutoFit/>
          </a:bodyPr>
          <a:lstStyle/>
          <a:p>
            <a:pPr algn="r"/>
            <a:r>
              <a:rPr lang="zh-CN" altLang="en-US" sz="2200"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计划标题</a:t>
            </a:r>
            <a:endParaRPr lang="zh-CN" altLang="en-US" sz="2200"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TextBox 34"/>
          <p:cNvSpPr txBox="1"/>
          <p:nvPr/>
        </p:nvSpPr>
        <p:spPr>
          <a:xfrm>
            <a:off x="3951892" y="3824926"/>
            <a:ext cx="1679010" cy="338554"/>
          </a:xfrm>
          <a:prstGeom prst="rect">
            <a:avLst/>
          </a:prstGeom>
          <a:noFill/>
        </p:spPr>
        <p:txBody>
          <a:bodyPr wrap="square" lIns="0" tIns="0" rIns="0" bIns="0" rtlCol="0">
            <a:spAutoFit/>
          </a:bodyPr>
          <a:lstStyle>
            <a:defPPr>
              <a:defRPr lang="zh-CN"/>
            </a:defPPr>
            <a:lvl1pPr algn="r">
              <a:defRPr sz="2200">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计划标题</a:t>
            </a:r>
            <a:endPar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34"/>
          <p:cNvSpPr txBox="1"/>
          <p:nvPr/>
        </p:nvSpPr>
        <p:spPr>
          <a:xfrm>
            <a:off x="6633675" y="3813213"/>
            <a:ext cx="1679010" cy="338554"/>
          </a:xfrm>
          <a:prstGeom prst="rect">
            <a:avLst/>
          </a:prstGeom>
          <a:noFill/>
        </p:spPr>
        <p:txBody>
          <a:bodyPr wrap="square" lIns="0" tIns="0" rIns="0" bIns="0" rtlCol="0">
            <a:spAutoFit/>
          </a:bodyPr>
          <a:lstStyle>
            <a:defPPr>
              <a:defRPr lang="zh-CN"/>
            </a:defPPr>
            <a:lvl1pPr algn="r">
              <a:defRPr sz="2200">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计划标题</a:t>
            </a:r>
            <a:endPar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TextBox 34"/>
          <p:cNvSpPr txBox="1"/>
          <p:nvPr/>
        </p:nvSpPr>
        <p:spPr>
          <a:xfrm>
            <a:off x="9355617" y="3813213"/>
            <a:ext cx="1679010" cy="338554"/>
          </a:xfrm>
          <a:prstGeom prst="rect">
            <a:avLst/>
          </a:prstGeom>
          <a:noFill/>
        </p:spPr>
        <p:txBody>
          <a:bodyPr wrap="square" lIns="0" tIns="0" rIns="0" bIns="0" rtlCol="0">
            <a:spAutoFit/>
          </a:bodyPr>
          <a:lstStyle>
            <a:defPPr>
              <a:defRPr lang="zh-CN"/>
            </a:defPPr>
            <a:lvl1pPr algn="r">
              <a:defRPr sz="2200">
                <a:gradFill>
                  <a:gsLst>
                    <a:gs pos="90000">
                      <a:schemeClr val="accent2"/>
                    </a:gs>
                    <a:gs pos="50000">
                      <a:schemeClr val="accent2">
                        <a:lumMod val="60000"/>
                        <a:lumOff val="40000"/>
                      </a:schemeClr>
                    </a:gs>
                    <a:gs pos="10000">
                      <a:schemeClr val="accent2">
                        <a:lumMod val="75000"/>
                      </a:schemeClr>
                    </a:gs>
                  </a:gsLst>
                  <a:path path="circle">
                    <a:fillToRect l="100000" t="100000"/>
                  </a:path>
                </a:gradFill>
                <a:latin typeface="微软雅黑" panose="020B0503020204020204" pitchFamily="34" charset="-122"/>
                <a:ea typeface="微软雅黑" panose="020B0503020204020204" pitchFamily="34" charset="-122"/>
              </a:defRPr>
            </a:lvl1pPr>
          </a:lstStyle>
          <a:p>
            <a:r>
              <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计划标题</a:t>
            </a:r>
            <a:endParaRPr lang="zh-CN" altLang="en-US"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圆角矩形 16"/>
          <p:cNvSpPr/>
          <p:nvPr/>
        </p:nvSpPr>
        <p:spPr>
          <a:xfrm>
            <a:off x="1080735" y="4984477"/>
            <a:ext cx="2607395" cy="1624467"/>
          </a:xfrm>
          <a:prstGeom prst="roundRect">
            <a:avLst>
              <a:gd name="adj" fmla="val 923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圆角矩形 17"/>
          <p:cNvSpPr/>
          <p:nvPr/>
        </p:nvSpPr>
        <p:spPr>
          <a:xfrm>
            <a:off x="3777362" y="4984477"/>
            <a:ext cx="2607395" cy="1624467"/>
          </a:xfrm>
          <a:prstGeom prst="roundRect">
            <a:avLst>
              <a:gd name="adj" fmla="val 923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圆角矩形 18"/>
          <p:cNvSpPr/>
          <p:nvPr/>
        </p:nvSpPr>
        <p:spPr>
          <a:xfrm>
            <a:off x="6473991" y="4984477"/>
            <a:ext cx="2607395" cy="1624467"/>
          </a:xfrm>
          <a:prstGeom prst="roundRect">
            <a:avLst>
              <a:gd name="adj" fmla="val 923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圆角矩形 19"/>
          <p:cNvSpPr/>
          <p:nvPr/>
        </p:nvSpPr>
        <p:spPr>
          <a:xfrm>
            <a:off x="9170619" y="4984477"/>
            <a:ext cx="2607395" cy="1624467"/>
          </a:xfrm>
          <a:prstGeom prst="roundRect">
            <a:avLst>
              <a:gd name="adj" fmla="val 923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10"/>
          <p:cNvSpPr txBox="1"/>
          <p:nvPr/>
        </p:nvSpPr>
        <p:spPr>
          <a:xfrm>
            <a:off x="4013169" y="5296792"/>
            <a:ext cx="2135781" cy="738664"/>
          </a:xfrm>
          <a:prstGeom prst="rect">
            <a:avLst/>
          </a:prstGeom>
          <a:noFill/>
        </p:spPr>
        <p:txBody>
          <a:bodyPr wrap="square" lIns="0" tIns="0" rIns="0" bIns="0" rtlCol="0">
            <a:spAutoFit/>
          </a:bodyPr>
          <a:lstStyle>
            <a:defPPr>
              <a:defRPr lang="zh-CN"/>
            </a:defPPr>
            <a:lvl1pPr algn="just">
              <a:defRPr sz="1200">
                <a:solidFill>
                  <a:srgbClr val="EDD5A5"/>
                </a:solidFill>
                <a:latin typeface="字魂58号-创中黑" panose="00000500000000000000" pitchFamily="2" charset="-122"/>
                <a:ea typeface="字魂58号-创中黑" panose="00000500000000000000" pitchFamily="2" charset="-122"/>
              </a:defRPr>
            </a:lvl1pPr>
          </a:lstStyle>
          <a:p>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输入简要文字内容，概括精炼、言简意赅的说明分项内容专业设计</a:t>
            </a:r>
            <a:endParaRPr lang="en-US" altLang="zh-CN"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TextBox 10"/>
          <p:cNvSpPr txBox="1"/>
          <p:nvPr/>
        </p:nvSpPr>
        <p:spPr>
          <a:xfrm>
            <a:off x="6753778" y="5296792"/>
            <a:ext cx="2135781" cy="738664"/>
          </a:xfrm>
          <a:prstGeom prst="rect">
            <a:avLst/>
          </a:prstGeom>
          <a:noFill/>
        </p:spPr>
        <p:txBody>
          <a:bodyPr wrap="square" lIns="0" tIns="0" rIns="0" bIns="0" rtlCol="0">
            <a:spAutoFit/>
          </a:bodyPr>
          <a:lstStyle>
            <a:defPPr>
              <a:defRPr lang="zh-CN"/>
            </a:defPPr>
            <a:lvl1pPr algn="just">
              <a:defRPr sz="1200">
                <a:solidFill>
                  <a:srgbClr val="EDD5A5"/>
                </a:solidFill>
                <a:latin typeface="字魂58号-创中黑" panose="00000500000000000000" pitchFamily="2" charset="-122"/>
                <a:ea typeface="字魂58号-创中黑" panose="00000500000000000000" pitchFamily="2" charset="-122"/>
              </a:defRPr>
            </a:lvl1pPr>
          </a:lstStyle>
          <a:p>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输入简要文字内容，概括精炼、言简意赅的说明分项内容专业设计</a:t>
            </a:r>
            <a:endParaRPr lang="en-US" altLang="zh-CN"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10"/>
          <p:cNvSpPr txBox="1"/>
          <p:nvPr/>
        </p:nvSpPr>
        <p:spPr>
          <a:xfrm>
            <a:off x="9441808" y="5296792"/>
            <a:ext cx="2135781" cy="738664"/>
          </a:xfrm>
          <a:prstGeom prst="rect">
            <a:avLst/>
          </a:prstGeom>
          <a:noFill/>
        </p:spPr>
        <p:txBody>
          <a:bodyPr wrap="square" lIns="0" tIns="0" rIns="0" bIns="0" rtlCol="0">
            <a:spAutoFit/>
          </a:bodyPr>
          <a:lstStyle>
            <a:defPPr>
              <a:defRPr lang="zh-CN"/>
            </a:defPPr>
            <a:lvl1pPr algn="just">
              <a:defRPr sz="1200">
                <a:solidFill>
                  <a:srgbClr val="EDD5A5"/>
                </a:solidFill>
                <a:latin typeface="字魂58号-创中黑" panose="00000500000000000000" pitchFamily="2" charset="-122"/>
                <a:ea typeface="字魂58号-创中黑" panose="00000500000000000000" pitchFamily="2" charset="-122"/>
              </a:defRPr>
            </a:lvl1pPr>
          </a:lstStyle>
          <a:p>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输入简要文字内容，概括精炼、言简意赅的说明分项内容专业设计</a:t>
            </a:r>
            <a:endParaRPr lang="en-US" altLang="zh-CN"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4" name="直接连接符 23"/>
          <p:cNvCxnSpPr/>
          <p:nvPr/>
        </p:nvCxnSpPr>
        <p:spPr>
          <a:xfrm>
            <a:off x="2384432" y="4438991"/>
            <a:ext cx="0" cy="545486"/>
          </a:xfrm>
          <a:prstGeom prst="line">
            <a:avLst/>
          </a:prstGeom>
          <a:ln w="12700">
            <a:gradFill>
              <a:gsLst>
                <a:gs pos="0">
                  <a:srgbClr val="D22226"/>
                </a:gs>
                <a:gs pos="100000">
                  <a:srgbClr val="C00000"/>
                </a:gs>
              </a:gsLst>
              <a:lin ang="5400000" scaled="1"/>
            </a:gradFill>
            <a:prstDash val="sys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081060" y="4438991"/>
            <a:ext cx="0" cy="545486"/>
          </a:xfrm>
          <a:prstGeom prst="line">
            <a:avLst/>
          </a:prstGeom>
          <a:ln w="12700">
            <a:gradFill>
              <a:gsLst>
                <a:gs pos="0">
                  <a:srgbClr val="D22226"/>
                </a:gs>
                <a:gs pos="100000">
                  <a:srgbClr val="C00000"/>
                </a:gs>
              </a:gsLst>
              <a:lin ang="5400000" scaled="1"/>
            </a:gradFill>
            <a:prstDash val="sysDash"/>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777687" y="4438991"/>
            <a:ext cx="0" cy="545486"/>
          </a:xfrm>
          <a:prstGeom prst="line">
            <a:avLst/>
          </a:prstGeom>
          <a:ln w="12700">
            <a:gradFill>
              <a:gsLst>
                <a:gs pos="0">
                  <a:srgbClr val="D22226"/>
                </a:gs>
                <a:gs pos="100000">
                  <a:srgbClr val="C00000"/>
                </a:gs>
              </a:gsLst>
              <a:lin ang="5400000" scaled="1"/>
            </a:gradFill>
            <a:prstDash val="sysDash"/>
            <a:tailEnd type="oval" w="lg" len="lg"/>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474317" y="4438991"/>
            <a:ext cx="0" cy="545486"/>
          </a:xfrm>
          <a:prstGeom prst="line">
            <a:avLst/>
          </a:prstGeom>
          <a:ln w="12700">
            <a:gradFill>
              <a:gsLst>
                <a:gs pos="0">
                  <a:srgbClr val="D22226"/>
                </a:gs>
                <a:gs pos="100000">
                  <a:srgbClr val="C00000"/>
                </a:gs>
              </a:gsLst>
              <a:lin ang="5400000" scaled="1"/>
            </a:gradFill>
            <a:prstDash val="sysDash"/>
            <a:tailEnd type="oval"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748957" y="3238194"/>
            <a:ext cx="1958981"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462651" y="3238194"/>
            <a:ext cx="1958981"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8143286" y="3238194"/>
            <a:ext cx="1958981"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par>
                          <p:cTn id="35" fill="hold">
                            <p:stCondLst>
                              <p:cond delay="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42"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1000"/>
                                        <p:tgtEl>
                                          <p:spTgt spid="22"/>
                                        </p:tgtEl>
                                      </p:cBhvr>
                                    </p:animEffect>
                                    <p:anim calcmode="lin" valueType="num">
                                      <p:cBhvr>
                                        <p:cTn id="76" dur="1000" fill="hold"/>
                                        <p:tgtEl>
                                          <p:spTgt spid="22"/>
                                        </p:tgtEl>
                                        <p:attrNameLst>
                                          <p:attrName>ppt_x</p:attrName>
                                        </p:attrNameLst>
                                      </p:cBhvr>
                                      <p:tavLst>
                                        <p:tav tm="0">
                                          <p:val>
                                            <p:strVal val="#ppt_x"/>
                                          </p:val>
                                        </p:tav>
                                        <p:tav tm="100000">
                                          <p:val>
                                            <p:strVal val="#ppt_x"/>
                                          </p:val>
                                        </p:tav>
                                      </p:tavLst>
                                    </p:anim>
                                    <p:anim calcmode="lin" valueType="num">
                                      <p:cBhvr>
                                        <p:cTn id="77" dur="1000" fill="hold"/>
                                        <p:tgtEl>
                                          <p:spTgt spid="2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childTnLst>
                          </p:cTn>
                        </p:par>
                        <p:par>
                          <p:cTn id="83" fill="hold">
                            <p:stCondLst>
                              <p:cond delay="3000"/>
                            </p:stCondLst>
                            <p:childTnLst>
                              <p:par>
                                <p:cTn id="84" presetID="42"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000"/>
                                        <p:tgtEl>
                                          <p:spTgt spid="23"/>
                                        </p:tgtEl>
                                      </p:cBhvr>
                                    </p:animEffect>
                                    <p:anim calcmode="lin" valueType="num">
                                      <p:cBhvr>
                                        <p:cTn id="92" dur="1000" fill="hold"/>
                                        <p:tgtEl>
                                          <p:spTgt spid="23"/>
                                        </p:tgtEl>
                                        <p:attrNameLst>
                                          <p:attrName>ppt_x</p:attrName>
                                        </p:attrNameLst>
                                      </p:cBhvr>
                                      <p:tavLst>
                                        <p:tav tm="0">
                                          <p:val>
                                            <p:strVal val="#ppt_x"/>
                                          </p:val>
                                        </p:tav>
                                        <p:tav tm="100000">
                                          <p:val>
                                            <p:strVal val="#ppt_x"/>
                                          </p:val>
                                        </p:tav>
                                      </p:tavLst>
                                    </p:anim>
                                    <p:anim calcmode="lin" valueType="num">
                                      <p:cBhvr>
                                        <p:cTn id="93" dur="1000" fill="hold"/>
                                        <p:tgtEl>
                                          <p:spTgt spid="23"/>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1000"/>
                                        <p:tgtEl>
                                          <p:spTgt spid="27"/>
                                        </p:tgtEl>
                                      </p:cBhvr>
                                    </p:animEffect>
                                    <p:anim calcmode="lin" valueType="num">
                                      <p:cBhvr>
                                        <p:cTn id="97" dur="1000" fill="hold"/>
                                        <p:tgtEl>
                                          <p:spTgt spid="27"/>
                                        </p:tgtEl>
                                        <p:attrNameLst>
                                          <p:attrName>ppt_x</p:attrName>
                                        </p:attrNameLst>
                                      </p:cBhvr>
                                      <p:tavLst>
                                        <p:tav tm="0">
                                          <p:val>
                                            <p:strVal val="#ppt_x"/>
                                          </p:val>
                                        </p:tav>
                                        <p:tav tm="100000">
                                          <p:val>
                                            <p:strVal val="#ppt_x"/>
                                          </p:val>
                                        </p:tav>
                                      </p:tavLst>
                                    </p:anim>
                                    <p:anim calcmode="lin" valueType="num">
                                      <p:cBhvr>
                                        <p:cTn id="9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61563" y="1876729"/>
            <a:ext cx="10601230" cy="4639424"/>
            <a:chOff x="1100786" y="1551735"/>
            <a:chExt cx="10052640" cy="4399344"/>
          </a:xfrm>
        </p:grpSpPr>
        <p:sp>
          <p:nvSpPr>
            <p:cNvPr id="5"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6" name="Rounded Rectangle 4"/>
            <p:cNvSpPr/>
            <p:nvPr/>
          </p:nvSpPr>
          <p:spPr>
            <a:xfrm rot="19805282">
              <a:off x="1100786" y="3962064"/>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Rounded Rectangle 17"/>
            <p:cNvSpPr/>
            <p:nvPr/>
          </p:nvSpPr>
          <p:spPr>
            <a:xfrm rot="19805282">
              <a:off x="2976655" y="2907046"/>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8" name="Rounded Rectangle 18"/>
            <p:cNvSpPr/>
            <p:nvPr/>
          </p:nvSpPr>
          <p:spPr>
            <a:xfrm rot="19805282">
              <a:off x="4856481" y="3966200"/>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9" name="Rounded Rectangle 19"/>
            <p:cNvSpPr/>
            <p:nvPr/>
          </p:nvSpPr>
          <p:spPr>
            <a:xfrm rot="19805282">
              <a:off x="6750373" y="2907049"/>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0" name="Rounded Rectangle 20"/>
            <p:cNvSpPr/>
            <p:nvPr/>
          </p:nvSpPr>
          <p:spPr>
            <a:xfrm rot="19805282">
              <a:off x="10518517" y="2907047"/>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1" name="Rounded Rectangle 22"/>
            <p:cNvSpPr/>
            <p:nvPr/>
          </p:nvSpPr>
          <p:spPr>
            <a:xfrm rot="19805282">
              <a:off x="8614859" y="3962065"/>
              <a:ext cx="634909" cy="634236"/>
            </a:xfrm>
            <a:prstGeom prst="roundRect">
              <a:avLst>
                <a:gd name="adj" fmla="val 50000"/>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2"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3"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4"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5"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cxnSp>
        <p:nvCxnSpPr>
          <p:cNvPr id="16" name="Straight Arrow Connector 37"/>
          <p:cNvCxnSpPr/>
          <p:nvPr/>
        </p:nvCxnSpPr>
        <p:spPr>
          <a:xfrm>
            <a:off x="3474579" y="4196441"/>
            <a:ext cx="0" cy="1013398"/>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0"/>
          <p:cNvCxnSpPr/>
          <p:nvPr/>
        </p:nvCxnSpPr>
        <p:spPr>
          <a:xfrm>
            <a:off x="7454235" y="4196441"/>
            <a:ext cx="0" cy="1013398"/>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41"/>
          <p:cNvCxnSpPr/>
          <p:nvPr/>
        </p:nvCxnSpPr>
        <p:spPr>
          <a:xfrm flipV="1">
            <a:off x="9440759" y="3183604"/>
            <a:ext cx="0" cy="1013398"/>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42"/>
          <p:cNvCxnSpPr/>
          <p:nvPr/>
        </p:nvCxnSpPr>
        <p:spPr>
          <a:xfrm flipV="1">
            <a:off x="5476570" y="3183604"/>
            <a:ext cx="0" cy="1013398"/>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0" name="Group 5"/>
          <p:cNvGrpSpPr/>
          <p:nvPr/>
        </p:nvGrpSpPr>
        <p:grpSpPr>
          <a:xfrm>
            <a:off x="2274341" y="5441486"/>
            <a:ext cx="2537702" cy="1078487"/>
            <a:chOff x="2003330" y="4932003"/>
            <a:chExt cx="2729132" cy="1022673"/>
          </a:xfrm>
        </p:grpSpPr>
        <p:sp>
          <p:nvSpPr>
            <p:cNvPr id="21" name="TextBox 43"/>
            <p:cNvSpPr txBox="1"/>
            <p:nvPr/>
          </p:nvSpPr>
          <p:spPr>
            <a:xfrm>
              <a:off x="2196183" y="4932003"/>
              <a:ext cx="2515551" cy="507816"/>
            </a:xfrm>
            <a:prstGeom prst="rect">
              <a:avLst/>
            </a:prstGeom>
            <a:noFill/>
          </p:spPr>
          <p:txBody>
            <a:bodyPr wrap="none" rtlCol="0">
              <a:spAutoFit/>
            </a:bodyPr>
            <a:lstStyle>
              <a:defPPr>
                <a:defRPr lang="zh-CN"/>
              </a:defPPr>
              <a:lvl1pPr algn="ctr">
                <a:lnSpc>
                  <a:spcPct val="120000"/>
                </a:lnSpc>
                <a:defRPr sz="2400">
                  <a:solidFill>
                    <a:schemeClr val="tx1">
                      <a:lumMod val="75000"/>
                      <a:lumOff val="25000"/>
                    </a:scheme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请替换文字内容</a:t>
              </a:r>
              <a:endParaRPr lang="en-GB" dirty="0">
                <a:sym typeface="字魂59号-创粗黑" panose="00000500000000000000" pitchFamily="2" charset="-122"/>
              </a:endParaRPr>
            </a:p>
          </p:txBody>
        </p:sp>
        <p:sp>
          <p:nvSpPr>
            <p:cNvPr id="22" name="Rectangle 44"/>
            <p:cNvSpPr/>
            <p:nvPr/>
          </p:nvSpPr>
          <p:spPr>
            <a:xfrm>
              <a:off x="2003330" y="5446860"/>
              <a:ext cx="2729132" cy="507816"/>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GB"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23" name="Group 8"/>
          <p:cNvGrpSpPr/>
          <p:nvPr/>
        </p:nvGrpSpPr>
        <p:grpSpPr>
          <a:xfrm>
            <a:off x="6209874" y="5449614"/>
            <a:ext cx="2537702" cy="1083247"/>
            <a:chOff x="5703259" y="4932005"/>
            <a:chExt cx="2729132" cy="1027187"/>
          </a:xfrm>
        </p:grpSpPr>
        <p:sp>
          <p:nvSpPr>
            <p:cNvPr id="24" name="TextBox 47"/>
            <p:cNvSpPr txBox="1"/>
            <p:nvPr/>
          </p:nvSpPr>
          <p:spPr>
            <a:xfrm>
              <a:off x="5810051" y="4932005"/>
              <a:ext cx="2515551" cy="507816"/>
            </a:xfrm>
            <a:prstGeom prst="rect">
              <a:avLst/>
            </a:prstGeom>
            <a:noFill/>
          </p:spPr>
          <p:txBody>
            <a:bodyPr wrap="none" rtlCol="0">
              <a:spAutoFit/>
            </a:bodyPr>
            <a:lstStyle>
              <a:defPPr>
                <a:defRPr lang="zh-CN"/>
              </a:defPPr>
              <a:lvl1pPr algn="ctr">
                <a:lnSpc>
                  <a:spcPct val="120000"/>
                </a:lnSpc>
                <a:defRPr sz="2400">
                  <a:solidFill>
                    <a:schemeClr val="tx1">
                      <a:lumMod val="75000"/>
                      <a:lumOff val="25000"/>
                    </a:scheme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请替换文字内容</a:t>
              </a:r>
              <a:endParaRPr lang="en-GB" dirty="0">
                <a:sym typeface="字魂59号-创粗黑" panose="00000500000000000000" pitchFamily="2" charset="-122"/>
              </a:endParaRPr>
            </a:p>
          </p:txBody>
        </p:sp>
        <p:sp>
          <p:nvSpPr>
            <p:cNvPr id="25" name="Rectangle 48"/>
            <p:cNvSpPr/>
            <p:nvPr/>
          </p:nvSpPr>
          <p:spPr>
            <a:xfrm>
              <a:off x="5703259" y="5451376"/>
              <a:ext cx="2729132" cy="507816"/>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GB"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26" name="Group 6"/>
          <p:cNvGrpSpPr/>
          <p:nvPr/>
        </p:nvGrpSpPr>
        <p:grpSpPr>
          <a:xfrm>
            <a:off x="4168723" y="1769761"/>
            <a:ext cx="2611174" cy="861027"/>
            <a:chOff x="4038291" y="1450298"/>
            <a:chExt cx="2304129" cy="816469"/>
          </a:xfrm>
        </p:grpSpPr>
        <p:sp>
          <p:nvSpPr>
            <p:cNvPr id="27" name="TextBox 49"/>
            <p:cNvSpPr txBox="1"/>
            <p:nvPr/>
          </p:nvSpPr>
          <p:spPr>
            <a:xfrm>
              <a:off x="4158331" y="1450298"/>
              <a:ext cx="2064050" cy="507818"/>
            </a:xfrm>
            <a:prstGeom prst="rect">
              <a:avLst/>
            </a:prstGeom>
            <a:noFill/>
          </p:spPr>
          <p:txBody>
            <a:bodyPr wrap="none" rtlCol="0">
              <a:spAutoFit/>
            </a:bodyPr>
            <a:lstStyle/>
            <a:p>
              <a:pPr algn="ctr">
                <a:lnSpc>
                  <a:spcPct val="120000"/>
                </a:lnSpc>
              </a:pP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请替换文字内容</a:t>
              </a:r>
              <a:endParaRPr lang="en-GB" sz="24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8" name="Rectangle 50"/>
            <p:cNvSpPr/>
            <p:nvPr/>
          </p:nvSpPr>
          <p:spPr>
            <a:xfrm>
              <a:off x="4038291" y="1899037"/>
              <a:ext cx="2304129" cy="367730"/>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GB"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29" name="Group 7"/>
          <p:cNvGrpSpPr/>
          <p:nvPr/>
        </p:nvGrpSpPr>
        <p:grpSpPr>
          <a:xfrm>
            <a:off x="8114883" y="1737972"/>
            <a:ext cx="2611174" cy="892808"/>
            <a:chOff x="7780247" y="1420160"/>
            <a:chExt cx="2304129" cy="846608"/>
          </a:xfrm>
        </p:grpSpPr>
        <p:sp>
          <p:nvSpPr>
            <p:cNvPr id="30" name="TextBox 51"/>
            <p:cNvSpPr txBox="1"/>
            <p:nvPr/>
          </p:nvSpPr>
          <p:spPr>
            <a:xfrm>
              <a:off x="7888076" y="1420160"/>
              <a:ext cx="2064050" cy="507819"/>
            </a:xfrm>
            <a:prstGeom prst="rect">
              <a:avLst/>
            </a:prstGeom>
            <a:noFill/>
          </p:spPr>
          <p:txBody>
            <a:bodyPr wrap="none" rtlCol="0">
              <a:spAutoFit/>
            </a:bodyPr>
            <a:lstStyle>
              <a:defPPr>
                <a:defRPr lang="zh-CN"/>
              </a:defPPr>
              <a:lvl1pPr algn="ctr">
                <a:lnSpc>
                  <a:spcPct val="120000"/>
                </a:lnSpc>
                <a:defRPr sz="2400">
                  <a:solidFill>
                    <a:schemeClr val="tx1">
                      <a:lumMod val="75000"/>
                      <a:lumOff val="25000"/>
                    </a:scheme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字魂59号-创粗黑" panose="00000500000000000000" pitchFamily="2" charset="-122"/>
                </a:rPr>
                <a:t>请替换文字内容</a:t>
              </a:r>
              <a:endParaRPr lang="en-GB" dirty="0">
                <a:sym typeface="字魂59号-创粗黑" panose="00000500000000000000" pitchFamily="2" charset="-122"/>
              </a:endParaRPr>
            </a:p>
          </p:txBody>
        </p:sp>
        <p:sp>
          <p:nvSpPr>
            <p:cNvPr id="31" name="Rectangle 52"/>
            <p:cNvSpPr/>
            <p:nvPr/>
          </p:nvSpPr>
          <p:spPr>
            <a:xfrm>
              <a:off x="7780247" y="1899037"/>
              <a:ext cx="2304129" cy="367731"/>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en-GB" altLang="zh-CN" sz="800" dirty="0">
                <a:solidFill>
                  <a:schemeClr val="bg1">
                    <a:lumMod val="6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32" name="组合 31"/>
          <p:cNvGrpSpPr/>
          <p:nvPr/>
        </p:nvGrpSpPr>
        <p:grpSpPr>
          <a:xfrm>
            <a:off x="5122636" y="-844832"/>
            <a:ext cx="2613478" cy="2099678"/>
            <a:chOff x="5122636" y="-844832"/>
            <a:chExt cx="2613478" cy="2099678"/>
          </a:xfrm>
        </p:grpSpPr>
        <p:sp>
          <p:nvSpPr>
            <p:cNvPr id="33" name="任意多边形 32"/>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p:nvPr/>
        </p:nvSpPr>
        <p:spPr bwMode="auto">
          <a:xfrm>
            <a:off x="358774" y="1664786"/>
            <a:ext cx="6097764" cy="28752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adFill>
            <a:gsLst>
              <a:gs pos="0">
                <a:srgbClr val="D22226"/>
              </a:gs>
              <a:gs pos="100000">
                <a:srgbClr val="C00000"/>
              </a:gs>
            </a:gsLst>
            <a:lin ang="5400000" scaled="1"/>
          </a:gradFill>
          <a:ln w="25400" cap="flat" cmpd="sng">
            <a:noFill/>
            <a:prstDash val="solid"/>
            <a:miter lim="0"/>
          </a:ln>
          <a:effectLst/>
        </p:spPr>
        <p:txBody>
          <a:bodyPr lIns="0" tIns="0" rIns="0" bIns="0"/>
          <a:lstStyle/>
          <a:p>
            <a:pPr marL="0" marR="0" lvl="0" indent="0" defTabSz="914400" eaLnBrk="1" fontAlgn="base" latinLnBrk="0" hangingPunct="1">
              <a:lnSpc>
                <a:spcPct val="150000"/>
              </a:lnSpc>
              <a:spcBef>
                <a:spcPct val="0"/>
              </a:spcBef>
              <a:spcAft>
                <a:spcPct val="0"/>
              </a:spcAft>
              <a:buClrTx/>
              <a:buSzTx/>
              <a:buFontTx/>
              <a:buNone/>
              <a:defRPr/>
            </a:pPr>
            <a:endParaRPr kumimoji="0" lang="es-ES" sz="2670" b="0" i="0" u="none" strike="noStrike" kern="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sp>
        <p:nvSpPr>
          <p:cNvPr id="5" name="AutoShape 2"/>
          <p:cNvSpPr/>
          <p:nvPr/>
        </p:nvSpPr>
        <p:spPr bwMode="auto">
          <a:xfrm>
            <a:off x="6429754" y="1660322"/>
            <a:ext cx="6121022" cy="28729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adFill>
            <a:gsLst>
              <a:gs pos="0">
                <a:srgbClr val="D22226"/>
              </a:gs>
              <a:gs pos="100000">
                <a:srgbClr val="C00000"/>
              </a:gs>
            </a:gsLst>
            <a:lin ang="5400000" scaled="1"/>
          </a:gradFill>
          <a:ln w="25400" cap="flat" cmpd="sng">
            <a:noFill/>
            <a:prstDash val="solid"/>
            <a:miter lim="0"/>
          </a:ln>
          <a:effectLst/>
        </p:spPr>
        <p:txBody>
          <a:bodyPr lIns="0" tIns="0" rIns="0" bIns="0"/>
          <a:lstStyle/>
          <a:p>
            <a:pPr marL="0" marR="0" lvl="0" indent="0" defTabSz="914400" eaLnBrk="1" fontAlgn="base" latinLnBrk="0" hangingPunct="1">
              <a:lnSpc>
                <a:spcPct val="150000"/>
              </a:lnSpc>
              <a:spcBef>
                <a:spcPct val="0"/>
              </a:spcBef>
              <a:spcAft>
                <a:spcPct val="0"/>
              </a:spcAft>
              <a:buClrTx/>
              <a:buSzTx/>
              <a:buFontTx/>
              <a:buNone/>
              <a:defRPr/>
            </a:pPr>
            <a:endParaRPr kumimoji="0" lang="es-ES" sz="2670" b="0" i="0" u="none" strike="noStrike" kern="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sp>
        <p:nvSpPr>
          <p:cNvPr id="7" name="矩形 6"/>
          <p:cNvSpPr/>
          <p:nvPr/>
        </p:nvSpPr>
        <p:spPr>
          <a:xfrm>
            <a:off x="5460162" y="2366625"/>
            <a:ext cx="1944216" cy="345638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base" latinLnBrk="0" hangingPunct="1">
              <a:lnSpc>
                <a:spcPct val="15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AutoShape 11"/>
          <p:cNvSpPr/>
          <p:nvPr/>
        </p:nvSpPr>
        <p:spPr bwMode="auto">
          <a:xfrm>
            <a:off x="7802614" y="5272769"/>
            <a:ext cx="375026" cy="3772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6" y="18801"/>
                </a:moveTo>
                <a:cubicBezTo>
                  <a:pt x="21517" y="18964"/>
                  <a:pt x="21599" y="19177"/>
                  <a:pt x="21599" y="19437"/>
                </a:cubicBezTo>
                <a:cubicBezTo>
                  <a:pt x="21599" y="19581"/>
                  <a:pt x="21517" y="19776"/>
                  <a:pt x="21356" y="20019"/>
                </a:cubicBezTo>
                <a:cubicBezTo>
                  <a:pt x="21192" y="20261"/>
                  <a:pt x="20989" y="20504"/>
                  <a:pt x="20746" y="20741"/>
                </a:cubicBezTo>
                <a:cubicBezTo>
                  <a:pt x="20503" y="20979"/>
                  <a:pt x="20260" y="21184"/>
                  <a:pt x="20022" y="21348"/>
                </a:cubicBezTo>
                <a:cubicBezTo>
                  <a:pt x="19782" y="21517"/>
                  <a:pt x="19593" y="21599"/>
                  <a:pt x="19446" y="21599"/>
                </a:cubicBezTo>
                <a:cubicBezTo>
                  <a:pt x="19189" y="21599"/>
                  <a:pt x="18974" y="21514"/>
                  <a:pt x="18810" y="21342"/>
                </a:cubicBezTo>
                <a:lnTo>
                  <a:pt x="13956" y="16503"/>
                </a:lnTo>
                <a:cubicBezTo>
                  <a:pt x="13216" y="16979"/>
                  <a:pt x="12429" y="17349"/>
                  <a:pt x="11589" y="17603"/>
                </a:cubicBezTo>
                <a:cubicBezTo>
                  <a:pt x="10750" y="17863"/>
                  <a:pt x="9891" y="17990"/>
                  <a:pt x="9007" y="17990"/>
                </a:cubicBezTo>
                <a:cubicBezTo>
                  <a:pt x="7770" y="17990"/>
                  <a:pt x="6608" y="17759"/>
                  <a:pt x="5518" y="17290"/>
                </a:cubicBezTo>
                <a:cubicBezTo>
                  <a:pt x="4427" y="16822"/>
                  <a:pt x="3470" y="16175"/>
                  <a:pt x="2645" y="15353"/>
                </a:cubicBezTo>
                <a:cubicBezTo>
                  <a:pt x="1817" y="14535"/>
                  <a:pt x="1173" y="13579"/>
                  <a:pt x="701" y="12487"/>
                </a:cubicBezTo>
                <a:cubicBezTo>
                  <a:pt x="232" y="11399"/>
                  <a:pt x="0" y="10237"/>
                  <a:pt x="0" y="8999"/>
                </a:cubicBezTo>
                <a:cubicBezTo>
                  <a:pt x="0" y="7768"/>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2" y="237"/>
                  <a:pt x="12487" y="709"/>
                </a:cubicBezTo>
                <a:cubicBezTo>
                  <a:pt x="13572" y="1180"/>
                  <a:pt x="14530" y="1827"/>
                  <a:pt x="15358" y="2646"/>
                </a:cubicBezTo>
                <a:cubicBezTo>
                  <a:pt x="16183" y="3468"/>
                  <a:pt x="16830" y="4422"/>
                  <a:pt x="17299" y="5515"/>
                </a:cubicBezTo>
                <a:cubicBezTo>
                  <a:pt x="17768" y="6602"/>
                  <a:pt x="18002" y="7768"/>
                  <a:pt x="18002" y="8999"/>
                </a:cubicBezTo>
                <a:cubicBezTo>
                  <a:pt x="18002" y="9887"/>
                  <a:pt x="17872" y="10748"/>
                  <a:pt x="17615" y="11588"/>
                </a:cubicBezTo>
                <a:cubicBezTo>
                  <a:pt x="17358" y="12434"/>
                  <a:pt x="16991" y="13218"/>
                  <a:pt x="16513" y="13947"/>
                </a:cubicBezTo>
                <a:lnTo>
                  <a:pt x="21356" y="18801"/>
                </a:lnTo>
                <a:close/>
                <a:moveTo>
                  <a:pt x="3597" y="8999"/>
                </a:moveTo>
                <a:cubicBezTo>
                  <a:pt x="3597" y="9759"/>
                  <a:pt x="3741" y="10465"/>
                  <a:pt x="4029" y="11117"/>
                </a:cubicBezTo>
                <a:cubicBezTo>
                  <a:pt x="4317" y="11770"/>
                  <a:pt x="4707" y="12338"/>
                  <a:pt x="5193" y="12821"/>
                </a:cubicBezTo>
                <a:cubicBezTo>
                  <a:pt x="5679" y="13300"/>
                  <a:pt x="6253" y="13684"/>
                  <a:pt x="6908" y="13970"/>
                </a:cubicBezTo>
                <a:cubicBezTo>
                  <a:pt x="7566" y="14252"/>
                  <a:pt x="8264" y="14394"/>
                  <a:pt x="9004" y="14394"/>
                </a:cubicBezTo>
                <a:cubicBezTo>
                  <a:pt x="9745" y="14394"/>
                  <a:pt x="10439" y="14252"/>
                  <a:pt x="11091" y="13970"/>
                </a:cubicBezTo>
                <a:cubicBezTo>
                  <a:pt x="11744" y="13684"/>
                  <a:pt x="12318" y="13300"/>
                  <a:pt x="12801" y="12821"/>
                </a:cubicBezTo>
                <a:cubicBezTo>
                  <a:pt x="13290" y="12338"/>
                  <a:pt x="13677" y="11770"/>
                  <a:pt x="13965" y="11117"/>
                </a:cubicBezTo>
                <a:cubicBezTo>
                  <a:pt x="14253" y="10465"/>
                  <a:pt x="14397" y="9759"/>
                  <a:pt x="14397" y="8999"/>
                </a:cubicBezTo>
                <a:cubicBezTo>
                  <a:pt x="14397" y="8260"/>
                  <a:pt x="14253" y="7565"/>
                  <a:pt x="13965" y="6913"/>
                </a:cubicBezTo>
                <a:cubicBezTo>
                  <a:pt x="13674" y="6258"/>
                  <a:pt x="13290" y="5683"/>
                  <a:pt x="12801" y="5193"/>
                </a:cubicBezTo>
                <a:cubicBezTo>
                  <a:pt x="12316" y="4703"/>
                  <a:pt x="11744" y="4317"/>
                  <a:pt x="11091" y="4032"/>
                </a:cubicBezTo>
                <a:cubicBezTo>
                  <a:pt x="10439" y="3750"/>
                  <a:pt x="9741" y="3606"/>
                  <a:pt x="9004" y="3606"/>
                </a:cubicBezTo>
                <a:cubicBezTo>
                  <a:pt x="8267" y="3606"/>
                  <a:pt x="7566" y="3750"/>
                  <a:pt x="6908" y="4032"/>
                </a:cubicBezTo>
                <a:cubicBezTo>
                  <a:pt x="6253" y="4317"/>
                  <a:pt x="5676" y="4703"/>
                  <a:pt x="5193" y="5193"/>
                </a:cubicBezTo>
                <a:cubicBezTo>
                  <a:pt x="4707" y="5683"/>
                  <a:pt x="4317" y="6258"/>
                  <a:pt x="4029" y="6913"/>
                </a:cubicBezTo>
                <a:cubicBezTo>
                  <a:pt x="3741" y="7565"/>
                  <a:pt x="3597" y="8257"/>
                  <a:pt x="3597" y="8999"/>
                </a:cubicBezTo>
                <a:moveTo>
                  <a:pt x="9007" y="5591"/>
                </a:moveTo>
                <a:cubicBezTo>
                  <a:pt x="9184" y="5591"/>
                  <a:pt x="9344" y="5656"/>
                  <a:pt x="9472" y="5785"/>
                </a:cubicBezTo>
                <a:cubicBezTo>
                  <a:pt x="9602" y="5919"/>
                  <a:pt x="9668" y="6082"/>
                  <a:pt x="9668" y="6280"/>
                </a:cubicBezTo>
                <a:cubicBezTo>
                  <a:pt x="9668" y="6461"/>
                  <a:pt x="9602" y="6616"/>
                  <a:pt x="9472" y="6745"/>
                </a:cubicBezTo>
                <a:cubicBezTo>
                  <a:pt x="9344" y="6878"/>
                  <a:pt x="9184" y="6944"/>
                  <a:pt x="9007" y="6944"/>
                </a:cubicBezTo>
                <a:cubicBezTo>
                  <a:pt x="8439" y="6944"/>
                  <a:pt x="7953" y="7144"/>
                  <a:pt x="7552" y="7537"/>
                </a:cubicBezTo>
                <a:cubicBezTo>
                  <a:pt x="7151" y="7934"/>
                  <a:pt x="6950" y="8423"/>
                  <a:pt x="6950" y="8996"/>
                </a:cubicBezTo>
                <a:cubicBezTo>
                  <a:pt x="6950" y="9179"/>
                  <a:pt x="6884" y="9332"/>
                  <a:pt x="6755" y="9465"/>
                </a:cubicBezTo>
                <a:cubicBezTo>
                  <a:pt x="6623" y="9596"/>
                  <a:pt x="6467" y="9658"/>
                  <a:pt x="6288" y="9658"/>
                </a:cubicBezTo>
                <a:cubicBezTo>
                  <a:pt x="6080" y="9658"/>
                  <a:pt x="5914" y="9596"/>
                  <a:pt x="5786" y="9465"/>
                </a:cubicBezTo>
                <a:cubicBezTo>
                  <a:pt x="5659" y="9332"/>
                  <a:pt x="5600" y="9179"/>
                  <a:pt x="5600" y="8996"/>
                </a:cubicBezTo>
                <a:cubicBezTo>
                  <a:pt x="5600" y="8539"/>
                  <a:pt x="5685" y="8104"/>
                  <a:pt x="5863" y="7686"/>
                </a:cubicBezTo>
                <a:cubicBezTo>
                  <a:pt x="6037" y="7271"/>
                  <a:pt x="6281" y="6907"/>
                  <a:pt x="6597" y="6591"/>
                </a:cubicBezTo>
                <a:cubicBezTo>
                  <a:pt x="6905" y="6277"/>
                  <a:pt x="7264" y="6029"/>
                  <a:pt x="7677" y="5857"/>
                </a:cubicBezTo>
                <a:cubicBezTo>
                  <a:pt x="8086" y="5680"/>
                  <a:pt x="8530" y="5591"/>
                  <a:pt x="9007" y="5591"/>
                </a:cubicBezTo>
              </a:path>
            </a:pathLst>
          </a:custGeom>
          <a:gradFill>
            <a:gsLst>
              <a:gs pos="0">
                <a:srgbClr val="D22226"/>
              </a:gs>
              <a:gs pos="100000">
                <a:srgbClr val="C00000"/>
              </a:gs>
            </a:gsLst>
            <a:lin ang="5400000" scaled="1"/>
          </a:gradFill>
          <a:ln>
            <a:noFill/>
          </a:ln>
          <a:effectLst/>
        </p:spPr>
        <p:txBody>
          <a:bodyPr lIns="0" tIns="0" rIns="0" bIns="0"/>
          <a:lstStyle/>
          <a:p>
            <a:pPr marL="0" marR="0" lvl="0" indent="0" defTabSz="914400" eaLnBrk="1" fontAlgn="base" latinLnBrk="0" hangingPunct="1">
              <a:lnSpc>
                <a:spcPct val="150000"/>
              </a:lnSpc>
              <a:spcBef>
                <a:spcPct val="0"/>
              </a:spcBef>
              <a:spcAft>
                <a:spcPct val="0"/>
              </a:spcAft>
              <a:buClrTx/>
              <a:buSzTx/>
              <a:buFontTx/>
              <a:buNone/>
              <a:defRPr/>
            </a:pPr>
            <a:endParaRPr kumimoji="0" lang="es-ES" sz="2670" b="0" i="0" u="none" strike="noStrike" kern="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sp>
        <p:nvSpPr>
          <p:cNvPr id="9" name="AutoShape 13"/>
          <p:cNvSpPr/>
          <p:nvPr/>
        </p:nvSpPr>
        <p:spPr bwMode="auto">
          <a:xfrm>
            <a:off x="4809101" y="5319646"/>
            <a:ext cx="377258" cy="3147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3"/>
                </a:moveTo>
                <a:cubicBezTo>
                  <a:pt x="20632" y="3223"/>
                  <a:pt x="20946" y="3384"/>
                  <a:pt x="21208" y="3713"/>
                </a:cubicBezTo>
                <a:cubicBezTo>
                  <a:pt x="21469" y="4043"/>
                  <a:pt x="21599" y="4427"/>
                  <a:pt x="21599" y="4864"/>
                </a:cubicBezTo>
                <a:lnTo>
                  <a:pt x="21599" y="19984"/>
                </a:lnTo>
                <a:cubicBezTo>
                  <a:pt x="21599" y="20421"/>
                  <a:pt x="21469" y="20804"/>
                  <a:pt x="21208" y="21120"/>
                </a:cubicBezTo>
                <a:cubicBezTo>
                  <a:pt x="20946" y="21441"/>
                  <a:pt x="20632" y="21599"/>
                  <a:pt x="20263" y="21599"/>
                </a:cubicBezTo>
                <a:lnTo>
                  <a:pt x="1348" y="21599"/>
                </a:lnTo>
                <a:cubicBezTo>
                  <a:pt x="982" y="21599"/>
                  <a:pt x="662" y="21441"/>
                  <a:pt x="399" y="21120"/>
                </a:cubicBezTo>
                <a:cubicBezTo>
                  <a:pt x="135" y="20804"/>
                  <a:pt x="0" y="20421"/>
                  <a:pt x="0" y="19984"/>
                </a:cubicBezTo>
                <a:lnTo>
                  <a:pt x="0" y="4864"/>
                </a:lnTo>
                <a:cubicBezTo>
                  <a:pt x="0" y="4427"/>
                  <a:pt x="135" y="4043"/>
                  <a:pt x="399" y="3713"/>
                </a:cubicBezTo>
                <a:cubicBezTo>
                  <a:pt x="662" y="3384"/>
                  <a:pt x="982" y="3223"/>
                  <a:pt x="1348" y="3223"/>
                </a:cubicBezTo>
                <a:lnTo>
                  <a:pt x="5637" y="3223"/>
                </a:lnTo>
                <a:lnTo>
                  <a:pt x="6318" y="1459"/>
                </a:lnTo>
                <a:cubicBezTo>
                  <a:pt x="6457" y="1058"/>
                  <a:pt x="6718" y="713"/>
                  <a:pt x="7090" y="426"/>
                </a:cubicBezTo>
                <a:cubicBezTo>
                  <a:pt x="7467" y="143"/>
                  <a:pt x="7839" y="0"/>
                  <a:pt x="8203" y="0"/>
                </a:cubicBezTo>
                <a:lnTo>
                  <a:pt x="13396" y="0"/>
                </a:lnTo>
                <a:cubicBezTo>
                  <a:pt x="13763" y="0"/>
                  <a:pt x="14135" y="143"/>
                  <a:pt x="14509" y="426"/>
                </a:cubicBezTo>
                <a:cubicBezTo>
                  <a:pt x="14885" y="713"/>
                  <a:pt x="15146" y="1058"/>
                  <a:pt x="15293" y="1459"/>
                </a:cubicBezTo>
                <a:lnTo>
                  <a:pt x="15962" y="3223"/>
                </a:lnTo>
                <a:lnTo>
                  <a:pt x="20263" y="3223"/>
                </a:lnTo>
                <a:close/>
                <a:moveTo>
                  <a:pt x="10805" y="19185"/>
                </a:moveTo>
                <a:cubicBezTo>
                  <a:pt x="11572" y="19185"/>
                  <a:pt x="12299" y="19002"/>
                  <a:pt x="12987" y="18650"/>
                </a:cubicBezTo>
                <a:cubicBezTo>
                  <a:pt x="13673" y="18294"/>
                  <a:pt x="14270" y="17810"/>
                  <a:pt x="14775" y="17196"/>
                </a:cubicBezTo>
                <a:cubicBezTo>
                  <a:pt x="15279" y="16582"/>
                  <a:pt x="15678" y="15862"/>
                  <a:pt x="15973" y="15047"/>
                </a:cubicBezTo>
                <a:cubicBezTo>
                  <a:pt x="16270" y="14234"/>
                  <a:pt x="16419" y="13355"/>
                  <a:pt x="16419" y="12422"/>
                </a:cubicBezTo>
                <a:cubicBezTo>
                  <a:pt x="16419" y="11498"/>
                  <a:pt x="16270" y="10623"/>
                  <a:pt x="15973" y="9794"/>
                </a:cubicBezTo>
                <a:cubicBezTo>
                  <a:pt x="15678" y="8966"/>
                  <a:pt x="15279" y="8250"/>
                  <a:pt x="14775" y="7645"/>
                </a:cubicBezTo>
                <a:cubicBezTo>
                  <a:pt x="14270" y="7035"/>
                  <a:pt x="13673" y="6557"/>
                  <a:pt x="12987" y="6199"/>
                </a:cubicBezTo>
                <a:cubicBezTo>
                  <a:pt x="12299" y="5843"/>
                  <a:pt x="11572" y="5666"/>
                  <a:pt x="10805" y="5666"/>
                </a:cubicBezTo>
                <a:cubicBezTo>
                  <a:pt x="10040" y="5666"/>
                  <a:pt x="9313" y="5846"/>
                  <a:pt x="8619" y="6199"/>
                </a:cubicBezTo>
                <a:cubicBezTo>
                  <a:pt x="7930" y="6557"/>
                  <a:pt x="7332" y="7035"/>
                  <a:pt x="6828" y="7645"/>
                </a:cubicBezTo>
                <a:cubicBezTo>
                  <a:pt x="6324" y="8250"/>
                  <a:pt x="5922" y="8963"/>
                  <a:pt x="5626" y="9788"/>
                </a:cubicBezTo>
                <a:cubicBezTo>
                  <a:pt x="5330" y="10611"/>
                  <a:pt x="5180" y="11491"/>
                  <a:pt x="5180" y="12422"/>
                </a:cubicBezTo>
                <a:cubicBezTo>
                  <a:pt x="5180" y="13355"/>
                  <a:pt x="5330" y="14234"/>
                  <a:pt x="5626" y="15047"/>
                </a:cubicBezTo>
                <a:cubicBezTo>
                  <a:pt x="5922" y="15862"/>
                  <a:pt x="6324" y="16582"/>
                  <a:pt x="6828" y="17196"/>
                </a:cubicBezTo>
                <a:cubicBezTo>
                  <a:pt x="7332" y="17810"/>
                  <a:pt x="7930" y="18294"/>
                  <a:pt x="8619" y="18650"/>
                </a:cubicBezTo>
                <a:cubicBezTo>
                  <a:pt x="9313" y="19005"/>
                  <a:pt x="10040" y="19185"/>
                  <a:pt x="10805" y="19185"/>
                </a:cubicBezTo>
                <a:moveTo>
                  <a:pt x="10805" y="7833"/>
                </a:moveTo>
                <a:cubicBezTo>
                  <a:pt x="11337" y="7833"/>
                  <a:pt x="11833" y="7952"/>
                  <a:pt x="12295" y="8190"/>
                </a:cubicBezTo>
                <a:cubicBezTo>
                  <a:pt x="12755" y="8432"/>
                  <a:pt x="13158" y="8754"/>
                  <a:pt x="13501" y="9168"/>
                </a:cubicBezTo>
                <a:cubicBezTo>
                  <a:pt x="13846" y="9583"/>
                  <a:pt x="14118" y="10068"/>
                  <a:pt x="14316" y="10623"/>
                </a:cubicBezTo>
                <a:cubicBezTo>
                  <a:pt x="14515" y="11185"/>
                  <a:pt x="14615" y="11781"/>
                  <a:pt x="14615" y="12422"/>
                </a:cubicBezTo>
                <a:cubicBezTo>
                  <a:pt x="14615" y="13055"/>
                  <a:pt x="14515" y="13650"/>
                  <a:pt x="14316" y="14204"/>
                </a:cubicBezTo>
                <a:cubicBezTo>
                  <a:pt x="14118" y="14757"/>
                  <a:pt x="13846" y="15245"/>
                  <a:pt x="13501" y="15667"/>
                </a:cubicBezTo>
                <a:cubicBezTo>
                  <a:pt x="13158" y="16091"/>
                  <a:pt x="12752" y="16419"/>
                  <a:pt x="12289" y="16660"/>
                </a:cubicBezTo>
                <a:cubicBezTo>
                  <a:pt x="11825" y="16898"/>
                  <a:pt x="11329" y="17016"/>
                  <a:pt x="10805" y="17016"/>
                </a:cubicBezTo>
                <a:cubicBezTo>
                  <a:pt x="10275" y="17016"/>
                  <a:pt x="9777" y="16898"/>
                  <a:pt x="9313" y="16660"/>
                </a:cubicBezTo>
                <a:cubicBezTo>
                  <a:pt x="8848" y="16419"/>
                  <a:pt x="8444" y="16091"/>
                  <a:pt x="8101" y="15667"/>
                </a:cubicBezTo>
                <a:cubicBezTo>
                  <a:pt x="7755" y="15245"/>
                  <a:pt x="7484" y="14755"/>
                  <a:pt x="7285" y="14198"/>
                </a:cubicBezTo>
                <a:cubicBezTo>
                  <a:pt x="7084" y="13641"/>
                  <a:pt x="6985" y="13045"/>
                  <a:pt x="6985" y="12422"/>
                </a:cubicBezTo>
                <a:cubicBezTo>
                  <a:pt x="6985" y="11781"/>
                  <a:pt x="7084" y="11185"/>
                  <a:pt x="7285" y="10623"/>
                </a:cubicBezTo>
                <a:cubicBezTo>
                  <a:pt x="7484" y="10068"/>
                  <a:pt x="7755" y="9583"/>
                  <a:pt x="8101" y="9168"/>
                </a:cubicBezTo>
                <a:cubicBezTo>
                  <a:pt x="8444" y="8754"/>
                  <a:pt x="8848" y="8432"/>
                  <a:pt x="9313" y="8190"/>
                </a:cubicBezTo>
                <a:cubicBezTo>
                  <a:pt x="9777" y="7952"/>
                  <a:pt x="10275" y="7833"/>
                  <a:pt x="10805" y="7833"/>
                </a:cubicBezTo>
              </a:path>
            </a:pathLst>
          </a:custGeom>
          <a:gradFill>
            <a:gsLst>
              <a:gs pos="0">
                <a:srgbClr val="D22226"/>
              </a:gs>
              <a:gs pos="100000">
                <a:srgbClr val="C00000"/>
              </a:gs>
            </a:gsLst>
            <a:lin ang="5400000" scaled="1"/>
          </a:gradFill>
          <a:ln>
            <a:noFill/>
          </a:ln>
          <a:effectLst/>
        </p:spPr>
        <p:txBody>
          <a:bodyPr lIns="0" tIns="0" rIns="0" bIns="0"/>
          <a:lstStyle/>
          <a:p>
            <a:pPr marL="0" marR="0" lvl="0" indent="0" defTabSz="914400" eaLnBrk="1" fontAlgn="base" latinLnBrk="0" hangingPunct="1">
              <a:lnSpc>
                <a:spcPct val="150000"/>
              </a:lnSpc>
              <a:spcBef>
                <a:spcPct val="0"/>
              </a:spcBef>
              <a:spcAft>
                <a:spcPct val="0"/>
              </a:spcAft>
              <a:buClrTx/>
              <a:buSzTx/>
              <a:buFontTx/>
              <a:buNone/>
              <a:defRPr/>
            </a:pPr>
            <a:endParaRPr kumimoji="0" lang="es-ES" sz="2670" b="0" i="0" u="none" strike="noStrike" kern="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sp>
        <p:nvSpPr>
          <p:cNvPr id="10" name="TextBox 15"/>
          <p:cNvSpPr txBox="1"/>
          <p:nvPr/>
        </p:nvSpPr>
        <p:spPr>
          <a:xfrm>
            <a:off x="1307251" y="5450224"/>
            <a:ext cx="3252592" cy="692497"/>
          </a:xfrm>
          <a:prstGeom prst="rect">
            <a:avLst/>
          </a:prstGeom>
          <a:noFill/>
        </p:spPr>
        <p:txBody>
          <a:bodyPr wrap="square" lIns="0" tIns="0" rIns="0" bIns="0" rtlCol="0">
            <a:spAutoFit/>
          </a:bodyPr>
          <a:lstStyle/>
          <a:p>
            <a:pPr algn="r" fontAlgn="base">
              <a:lnSpc>
                <a:spcPct val="150000"/>
              </a:lnSpc>
              <a:spcBef>
                <a:spcPct val="0"/>
              </a:spcBef>
              <a:spcAft>
                <a:spcPct val="0"/>
              </a:spcAft>
            </a:pPr>
            <a:r>
              <a:rPr lang="zh-CN" altLang="en-US" sz="1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请替换文字内容，添加相关标题，修改文字内容，也可以直接复制你的内容到此。请替换文字内容，添加相关标题，修改文字内容，也可以直接复制你的内容到此。</a:t>
            </a:r>
            <a:endParaRPr lang="zh-CN" altLang="en-US" sz="1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TextBox 16"/>
          <p:cNvSpPr txBox="1"/>
          <p:nvPr/>
        </p:nvSpPr>
        <p:spPr>
          <a:xfrm>
            <a:off x="2323654" y="5129490"/>
            <a:ext cx="2236191" cy="276999"/>
          </a:xfrm>
          <a:prstGeom prst="rect">
            <a:avLst/>
          </a:prstGeom>
          <a:noFill/>
        </p:spPr>
        <p:txBody>
          <a:bodyPr wrap="square" lIns="0" tIns="0" rIns="0" bIns="0" rtlCol="0">
            <a:spAutoFit/>
          </a:bodyPr>
          <a:lstStyle/>
          <a:p>
            <a:pPr algn="r" fontAlgn="base">
              <a:spcBef>
                <a:spcPct val="0"/>
              </a:spcBef>
              <a:spcAft>
                <a:spcPct val="0"/>
              </a:spcAft>
            </a:pPr>
            <a:r>
              <a:rPr lang="zh-CN" altLang="en-US"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点击请替换文字内容</a:t>
            </a:r>
            <a:endParaRPr lang="zh-CN" altLang="en-US"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TextBox 15"/>
          <p:cNvSpPr txBox="1"/>
          <p:nvPr/>
        </p:nvSpPr>
        <p:spPr>
          <a:xfrm>
            <a:off x="8314336" y="5450223"/>
            <a:ext cx="3410523" cy="692497"/>
          </a:xfrm>
          <a:prstGeom prst="rect">
            <a:avLst/>
          </a:prstGeom>
          <a:noFill/>
        </p:spPr>
        <p:txBody>
          <a:bodyPr wrap="square" lIns="0" tIns="0" rIns="0" bIns="0" rtlCol="0">
            <a:spAutoFit/>
          </a:bodyPr>
          <a:lstStyle/>
          <a:p>
            <a:pPr fontAlgn="base">
              <a:lnSpc>
                <a:spcPct val="150000"/>
              </a:lnSpc>
              <a:spcBef>
                <a:spcPct val="0"/>
              </a:spcBef>
              <a:spcAft>
                <a:spcPct val="0"/>
              </a:spcAft>
            </a:pPr>
            <a:r>
              <a:rPr lang="zh-CN" altLang="en-US" sz="1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请替换文字内容，添加相关标题，修改文字内容，也可以直接复制你的内容到此。请替换文字内容，添加相关标题，修改文字内容，也可以直接复制你的内容到此。</a:t>
            </a:r>
            <a:endParaRPr lang="zh-CN" altLang="en-US" sz="1000" dirty="0">
              <a:solidFill>
                <a:prstClr val="black">
                  <a:lumMod val="75000"/>
                  <a:lumOff val="2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TextBox 16"/>
          <p:cNvSpPr txBox="1"/>
          <p:nvPr/>
        </p:nvSpPr>
        <p:spPr>
          <a:xfrm>
            <a:off x="8298731" y="5129490"/>
            <a:ext cx="2077492" cy="276999"/>
          </a:xfrm>
          <a:prstGeom prst="rect">
            <a:avLst/>
          </a:prstGeom>
          <a:noFill/>
        </p:spPr>
        <p:txBody>
          <a:bodyPr wrap="square" lIns="0" tIns="0" rIns="0" bIns="0" rtlCol="0">
            <a:spAutoFit/>
          </a:bodyPr>
          <a:lstStyle>
            <a:defPPr>
              <a:defRPr lang="zh-CN"/>
            </a:defPPr>
            <a:lvl1pPr algn="r">
              <a:defRPr>
                <a:solidFill>
                  <a:srgbClr val="C00000"/>
                </a:solidFill>
                <a:latin typeface="字魂59号-创粗黑" panose="00000500000000000000" pitchFamily="2" charset="-122"/>
                <a:ea typeface="字魂59号-创粗黑" panose="00000500000000000000" pitchFamily="2" charset="-122"/>
              </a:defRPr>
            </a:lvl1pPr>
          </a:lstStyle>
          <a:p>
            <a:r>
              <a:rPr lang="zh-CN" altLang="en-US" dirty="0">
                <a:gradFill>
                  <a:gsLst>
                    <a:gs pos="0">
                      <a:srgbClr val="D22226"/>
                    </a:gs>
                    <a:gs pos="100000">
                      <a:srgbClr val="C00000"/>
                    </a:gs>
                  </a:gsLst>
                  <a:lin ang="5400000" scaled="1"/>
                </a:gradFill>
                <a:sym typeface="字魂59号-创粗黑" panose="00000500000000000000" pitchFamily="2" charset="-122"/>
              </a:rPr>
              <a:t>点击请替换文字内容</a:t>
            </a:r>
            <a:endParaRPr lang="zh-CN" altLang="en-US" dirty="0">
              <a:gradFill>
                <a:gsLst>
                  <a:gs pos="0">
                    <a:srgbClr val="D22226"/>
                  </a:gs>
                  <a:gs pos="100000">
                    <a:srgbClr val="C00000"/>
                  </a:gs>
                </a:gsLst>
                <a:lin ang="5400000" scaled="1"/>
              </a:gradFill>
              <a:sym typeface="字魂59号-创粗黑" panose="00000500000000000000" pitchFamily="2" charset="-122"/>
            </a:endParaRPr>
          </a:p>
        </p:txBody>
      </p:sp>
      <p:sp>
        <p:nvSpPr>
          <p:cNvPr id="14" name="TextBox 15"/>
          <p:cNvSpPr txBox="1"/>
          <p:nvPr/>
        </p:nvSpPr>
        <p:spPr>
          <a:xfrm>
            <a:off x="1139684" y="2797942"/>
            <a:ext cx="3420171" cy="1384995"/>
          </a:xfrm>
          <a:prstGeom prst="rect">
            <a:avLst/>
          </a:prstGeom>
          <a:noFill/>
        </p:spPr>
        <p:txBody>
          <a:bodyPr wrap="square" lIns="0" tIns="0" rIns="0" bIns="0" rtlCol="0">
            <a:spAutoFit/>
          </a:bodyPr>
          <a:lstStyle/>
          <a:p>
            <a:pPr algn="r" fontAlgn="base">
              <a:lnSpc>
                <a:spcPct val="150000"/>
              </a:lnSpc>
              <a:spcBef>
                <a:spcPct val="0"/>
              </a:spcBef>
              <a:spcAft>
                <a:spcPct val="0"/>
              </a:spcAft>
            </a:pPr>
            <a:r>
              <a:rPr lang="zh-CN" altLang="en-US" sz="1000"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a:t>
            </a:r>
            <a:endParaRPr lang="zh-CN" altLang="en-US" sz="1000"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TextBox 16"/>
          <p:cNvSpPr txBox="1"/>
          <p:nvPr/>
        </p:nvSpPr>
        <p:spPr>
          <a:xfrm>
            <a:off x="1789856" y="2308394"/>
            <a:ext cx="2769989" cy="369332"/>
          </a:xfrm>
          <a:prstGeom prst="rect">
            <a:avLst/>
          </a:prstGeom>
          <a:noFill/>
        </p:spPr>
        <p:txBody>
          <a:bodyPr wrap="none" lIns="0" tIns="0" rIns="0" bIns="0" rtlCol="0">
            <a:spAutoFit/>
          </a:bodyPr>
          <a:lstStyle/>
          <a:p>
            <a:pPr algn="r" fontAlgn="base">
              <a:spcBef>
                <a:spcPct val="0"/>
              </a:spcBef>
              <a:spcAft>
                <a:spcPct val="0"/>
              </a:spcAft>
            </a:pPr>
            <a:r>
              <a:rPr lang="zh-CN" altLang="en-US" sz="2400" b="1"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点击请替换文字内容</a:t>
            </a:r>
            <a:endParaRPr lang="zh-CN" altLang="en-US" sz="2400" b="1"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TextBox 15"/>
          <p:cNvSpPr txBox="1"/>
          <p:nvPr/>
        </p:nvSpPr>
        <p:spPr>
          <a:xfrm>
            <a:off x="8314336" y="2797942"/>
            <a:ext cx="3410523" cy="1384995"/>
          </a:xfrm>
          <a:prstGeom prst="rect">
            <a:avLst/>
          </a:prstGeom>
          <a:noFill/>
        </p:spPr>
        <p:txBody>
          <a:bodyPr wrap="square" lIns="0" tIns="0" rIns="0" bIns="0" rtlCol="0">
            <a:spAutoFit/>
          </a:bodyPr>
          <a:lstStyle/>
          <a:p>
            <a:pPr algn="just" fontAlgn="base">
              <a:lnSpc>
                <a:spcPct val="150000"/>
              </a:lnSpc>
              <a:spcBef>
                <a:spcPct val="0"/>
              </a:spcBef>
              <a:spcAft>
                <a:spcPct val="0"/>
              </a:spcAft>
            </a:pPr>
            <a:r>
              <a:rPr lang="zh-CN" altLang="en-US" sz="1000"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zh-CN" altLang="en-US" sz="1000"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TextBox 16"/>
          <p:cNvSpPr txBox="1"/>
          <p:nvPr/>
        </p:nvSpPr>
        <p:spPr>
          <a:xfrm>
            <a:off x="8314336" y="2308394"/>
            <a:ext cx="2769989" cy="369332"/>
          </a:xfrm>
          <a:prstGeom prst="rect">
            <a:avLst/>
          </a:prstGeom>
          <a:noFill/>
        </p:spPr>
        <p:txBody>
          <a:bodyPr wrap="none" lIns="0" tIns="0" rIns="0" bIns="0" rtlCol="0">
            <a:spAutoFit/>
          </a:bodyPr>
          <a:lstStyle/>
          <a:p>
            <a:pPr fontAlgn="base">
              <a:spcBef>
                <a:spcPct val="0"/>
              </a:spcBef>
              <a:spcAft>
                <a:spcPct val="0"/>
              </a:spcAft>
            </a:pPr>
            <a:r>
              <a:rPr lang="zh-CN" altLang="en-US" sz="2400" b="1"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点击请替换文字内容</a:t>
            </a:r>
            <a:endParaRPr lang="zh-CN" altLang="en-US" sz="2400" b="1" dirty="0">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0" name="组合 19"/>
          <p:cNvGrpSpPr/>
          <p:nvPr/>
        </p:nvGrpSpPr>
        <p:grpSpPr>
          <a:xfrm>
            <a:off x="5144135" y="1286406"/>
            <a:ext cx="2635250" cy="5575300"/>
            <a:chOff x="7536" y="1931"/>
            <a:chExt cx="4150" cy="8780"/>
          </a:xfrm>
        </p:grpSpPr>
        <p:sp>
          <p:nvSpPr>
            <p:cNvPr id="6" name="AutoShape 5" descr="image4.png"/>
            <p:cNvSpPr/>
            <p:nvPr/>
          </p:nvSpPr>
          <p:spPr bwMode="auto">
            <a:xfrm>
              <a:off x="7536" y="1931"/>
              <a:ext cx="4150" cy="8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2"/>
              <a:srcRect/>
              <a:stretch>
                <a:fillRect/>
              </a:stretch>
            </a:blipFill>
            <a:ln w="25400" cap="flat" cmpd="sng">
              <a:solidFill>
                <a:srgbClr val="000000">
                  <a:alpha val="0"/>
                </a:srgbClr>
              </a:solidFill>
              <a:prstDash val="solid"/>
              <a:miter lim="0"/>
            </a:ln>
            <a:effectLst/>
          </p:spPr>
          <p:txBody>
            <a:bodyPr lIns="0" tIns="0" rIns="0" bIns="0"/>
            <a:lstStyle/>
            <a:p>
              <a:pPr fontAlgn="base">
                <a:lnSpc>
                  <a:spcPct val="150000"/>
                </a:lnSpc>
                <a:spcBef>
                  <a:spcPct val="0"/>
                </a:spcBef>
                <a:spcAft>
                  <a:spcPct val="0"/>
                </a:spcAft>
                <a:defRPr/>
              </a:pPr>
              <a:endParaRPr lang="es-ES" sz="2670">
                <a:solidFill>
                  <a:prstClr val="black"/>
                </a:solidFill>
                <a:latin typeface="字魂59号-创粗黑" panose="00000500000000000000" pitchFamily="2" charset="-122"/>
                <a:ea typeface="字魂59号-创粗黑" panose="00000500000000000000" pitchFamily="2" charset="-122"/>
                <a:cs typeface="Calibri" panose="020F0502020204030204" pitchFamily="34" charset="0"/>
                <a:sym typeface="字魂59号-创粗黑" panose="00000500000000000000" pitchFamily="2"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4" y="3632"/>
              <a:ext cx="3099" cy="5171"/>
            </a:xfrm>
            <a:prstGeom prst="rect">
              <a:avLst/>
            </a:prstGeom>
          </p:spPr>
        </p:pic>
      </p:grpSp>
      <p:grpSp>
        <p:nvGrpSpPr>
          <p:cNvPr id="21" name="组合 20"/>
          <p:cNvGrpSpPr/>
          <p:nvPr/>
        </p:nvGrpSpPr>
        <p:grpSpPr>
          <a:xfrm>
            <a:off x="5122636" y="-844832"/>
            <a:ext cx="2613478" cy="2099678"/>
            <a:chOff x="5122636" y="-844832"/>
            <a:chExt cx="2613478" cy="2099678"/>
          </a:xfrm>
        </p:grpSpPr>
        <p:sp>
          <p:nvSpPr>
            <p:cNvPr id="22" name="任意多边形 21"/>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7" presetClass="entr" presetSubtype="1" fill="hold" grpId="0" nodeType="afterEffect">
                                  <p:stCondLst>
                                    <p:cond delay="0"/>
                                  </p:stCondLst>
                                  <p:iterate type="lt">
                                    <p:tmPct val="4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ppt_x</p:attrName>
                                        </p:attrNameLst>
                                      </p:cBhvr>
                                      <p:tavLst>
                                        <p:tav tm="0">
                                          <p:val>
                                            <p:strVal val="#ppt_x"/>
                                          </p:val>
                                        </p:tav>
                                        <p:tav tm="100000">
                                          <p:val>
                                            <p:strVal val="#ppt_x"/>
                                          </p:val>
                                        </p:tav>
                                      </p:tavLst>
                                    </p:anim>
                                    <p:anim calcmode="lin" valueType="num">
                                      <p:cBhvr>
                                        <p:cTn id="28" dur="250" fill="hold"/>
                                        <p:tgtEl>
                                          <p:spTgt spid="11"/>
                                        </p:tgtEl>
                                        <p:attrNameLst>
                                          <p:attrName>ppt_y</p:attrName>
                                        </p:attrNameLst>
                                      </p:cBhvr>
                                      <p:tavLst>
                                        <p:tav tm="0">
                                          <p:val>
                                            <p:strVal val="#ppt_y-#ppt_h/2"/>
                                          </p:val>
                                        </p:tav>
                                        <p:tav tm="100000">
                                          <p:val>
                                            <p:strVal val="#ppt_y"/>
                                          </p:val>
                                        </p:tav>
                                      </p:tavLst>
                                    </p:anim>
                                    <p:anim calcmode="lin" valueType="num">
                                      <p:cBhvr>
                                        <p:cTn id="29" dur="250" fill="hold"/>
                                        <p:tgtEl>
                                          <p:spTgt spid="11"/>
                                        </p:tgtEl>
                                        <p:attrNameLst>
                                          <p:attrName>ppt_w</p:attrName>
                                        </p:attrNameLst>
                                      </p:cBhvr>
                                      <p:tavLst>
                                        <p:tav tm="0">
                                          <p:val>
                                            <p:strVal val="#ppt_w"/>
                                          </p:val>
                                        </p:tav>
                                        <p:tav tm="100000">
                                          <p:val>
                                            <p:strVal val="#ppt_w"/>
                                          </p:val>
                                        </p:tav>
                                      </p:tavLst>
                                    </p:anim>
                                    <p:anim calcmode="lin" valueType="num">
                                      <p:cBhvr>
                                        <p:cTn id="30" dur="250" fill="hold"/>
                                        <p:tgtEl>
                                          <p:spTgt spid="11"/>
                                        </p:tgtEl>
                                        <p:attrNameLst>
                                          <p:attrName>ppt_h</p:attrName>
                                        </p:attrNameLst>
                                      </p:cBhvr>
                                      <p:tavLst>
                                        <p:tav tm="0">
                                          <p:val>
                                            <p:fltVal val="0"/>
                                          </p:val>
                                        </p:tav>
                                        <p:tav tm="100000">
                                          <p:val>
                                            <p:strVal val="#ppt_h"/>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55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par>
                          <p:cTn id="41" fill="hold">
                            <p:stCondLst>
                              <p:cond delay="405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13"/>
                                        </p:tgtEl>
                                        <p:attrNameLst>
                                          <p:attrName>style.visibility</p:attrName>
                                        </p:attrNameLst>
                                      </p:cBhvr>
                                      <p:to>
                                        <p:strVal val="visible"/>
                                      </p:to>
                                    </p:set>
                                    <p:anim calcmode="lin" valueType="num">
                                      <p:cBhvr>
                                        <p:cTn id="44" dur="250" fill="hold"/>
                                        <p:tgtEl>
                                          <p:spTgt spid="13"/>
                                        </p:tgtEl>
                                        <p:attrNameLst>
                                          <p:attrName>ppt_x</p:attrName>
                                        </p:attrNameLst>
                                      </p:cBhvr>
                                      <p:tavLst>
                                        <p:tav tm="0">
                                          <p:val>
                                            <p:strVal val="#ppt_x"/>
                                          </p:val>
                                        </p:tav>
                                        <p:tav tm="100000">
                                          <p:val>
                                            <p:strVal val="#ppt_x"/>
                                          </p:val>
                                        </p:tav>
                                      </p:tavLst>
                                    </p:anim>
                                    <p:anim calcmode="lin" valueType="num">
                                      <p:cBhvr>
                                        <p:cTn id="45" dur="250" fill="hold"/>
                                        <p:tgtEl>
                                          <p:spTgt spid="13"/>
                                        </p:tgtEl>
                                        <p:attrNameLst>
                                          <p:attrName>ppt_y</p:attrName>
                                        </p:attrNameLst>
                                      </p:cBhvr>
                                      <p:tavLst>
                                        <p:tav tm="0">
                                          <p:val>
                                            <p:strVal val="#ppt_y-#ppt_h/2"/>
                                          </p:val>
                                        </p:tav>
                                        <p:tav tm="100000">
                                          <p:val>
                                            <p:strVal val="#ppt_y"/>
                                          </p:val>
                                        </p:tav>
                                      </p:tavLst>
                                    </p:anim>
                                    <p:anim calcmode="lin" valueType="num">
                                      <p:cBhvr>
                                        <p:cTn id="46" dur="250" fill="hold"/>
                                        <p:tgtEl>
                                          <p:spTgt spid="13"/>
                                        </p:tgtEl>
                                        <p:attrNameLst>
                                          <p:attrName>ppt_w</p:attrName>
                                        </p:attrNameLst>
                                      </p:cBhvr>
                                      <p:tavLst>
                                        <p:tav tm="0">
                                          <p:val>
                                            <p:strVal val="#ppt_w"/>
                                          </p:val>
                                        </p:tav>
                                        <p:tav tm="100000">
                                          <p:val>
                                            <p:strVal val="#ppt_w"/>
                                          </p:val>
                                        </p:tav>
                                      </p:tavLst>
                                    </p:anim>
                                    <p:anim calcmode="lin" valueType="num">
                                      <p:cBhvr>
                                        <p:cTn id="47" dur="250" fill="hold"/>
                                        <p:tgtEl>
                                          <p:spTgt spid="13"/>
                                        </p:tgtEl>
                                        <p:attrNameLst>
                                          <p:attrName>ppt_h</p:attrName>
                                        </p:attrNameLst>
                                      </p:cBhvr>
                                      <p:tavLst>
                                        <p:tav tm="0">
                                          <p:val>
                                            <p:fltVal val="0"/>
                                          </p:val>
                                        </p:tav>
                                        <p:tav tm="100000">
                                          <p:val>
                                            <p:strVal val="#ppt_h"/>
                                          </p:val>
                                        </p:tav>
                                      </p:tavLst>
                                    </p:anim>
                                  </p:childTnLst>
                                </p:cTn>
                              </p:par>
                            </p:childTnLst>
                          </p:cTn>
                        </p:par>
                        <p:par>
                          <p:cTn id="48" fill="hold">
                            <p:stCondLst>
                              <p:cond delay="5100"/>
                            </p:stCondLst>
                            <p:childTnLst>
                              <p:par>
                                <p:cTn id="49" presetID="22" presetClass="entr" presetSubtype="8"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5600"/>
                            </p:stCondLst>
                            <p:childTnLst>
                              <p:par>
                                <p:cTn id="53" presetID="17" presetClass="entr" presetSubtype="1" fill="hold" grpId="0" nodeType="afterEffect">
                                  <p:stCondLst>
                                    <p:cond delay="0"/>
                                  </p:stCondLst>
                                  <p:iterate type="lt">
                                    <p:tmPct val="40000"/>
                                  </p:iterate>
                                  <p:childTnLst>
                                    <p:set>
                                      <p:cBhvr>
                                        <p:cTn id="54" dur="1" fill="hold">
                                          <p:stCondLst>
                                            <p:cond delay="0"/>
                                          </p:stCondLst>
                                        </p:cTn>
                                        <p:tgtEl>
                                          <p:spTgt spid="15"/>
                                        </p:tgtEl>
                                        <p:attrNameLst>
                                          <p:attrName>style.visibility</p:attrName>
                                        </p:attrNameLst>
                                      </p:cBhvr>
                                      <p:to>
                                        <p:strVal val="visible"/>
                                      </p:to>
                                    </p:set>
                                    <p:anim calcmode="lin" valueType="num">
                                      <p:cBhvr>
                                        <p:cTn id="55" dur="250" fill="hold"/>
                                        <p:tgtEl>
                                          <p:spTgt spid="15"/>
                                        </p:tgtEl>
                                        <p:attrNameLst>
                                          <p:attrName>ppt_x</p:attrName>
                                        </p:attrNameLst>
                                      </p:cBhvr>
                                      <p:tavLst>
                                        <p:tav tm="0">
                                          <p:val>
                                            <p:strVal val="#ppt_x"/>
                                          </p:val>
                                        </p:tav>
                                        <p:tav tm="100000">
                                          <p:val>
                                            <p:strVal val="#ppt_x"/>
                                          </p:val>
                                        </p:tav>
                                      </p:tavLst>
                                    </p:anim>
                                    <p:anim calcmode="lin" valueType="num">
                                      <p:cBhvr>
                                        <p:cTn id="56" dur="250" fill="hold"/>
                                        <p:tgtEl>
                                          <p:spTgt spid="15"/>
                                        </p:tgtEl>
                                        <p:attrNameLst>
                                          <p:attrName>ppt_y</p:attrName>
                                        </p:attrNameLst>
                                      </p:cBhvr>
                                      <p:tavLst>
                                        <p:tav tm="0">
                                          <p:val>
                                            <p:strVal val="#ppt_y-#ppt_h/2"/>
                                          </p:val>
                                        </p:tav>
                                        <p:tav tm="100000">
                                          <p:val>
                                            <p:strVal val="#ppt_y"/>
                                          </p:val>
                                        </p:tav>
                                      </p:tavLst>
                                    </p:anim>
                                    <p:anim calcmode="lin" valueType="num">
                                      <p:cBhvr>
                                        <p:cTn id="57" dur="250" fill="hold"/>
                                        <p:tgtEl>
                                          <p:spTgt spid="15"/>
                                        </p:tgtEl>
                                        <p:attrNameLst>
                                          <p:attrName>ppt_w</p:attrName>
                                        </p:attrNameLst>
                                      </p:cBhvr>
                                      <p:tavLst>
                                        <p:tav tm="0">
                                          <p:val>
                                            <p:strVal val="#ppt_w"/>
                                          </p:val>
                                        </p:tav>
                                        <p:tav tm="100000">
                                          <p:val>
                                            <p:strVal val="#ppt_w"/>
                                          </p:val>
                                        </p:tav>
                                      </p:tavLst>
                                    </p:anim>
                                    <p:anim calcmode="lin" valueType="num">
                                      <p:cBhvr>
                                        <p:cTn id="58" dur="250" fill="hold"/>
                                        <p:tgtEl>
                                          <p:spTgt spid="15"/>
                                        </p:tgtEl>
                                        <p:attrNameLst>
                                          <p:attrName>ppt_h</p:attrName>
                                        </p:attrNameLst>
                                      </p:cBhvr>
                                      <p:tavLst>
                                        <p:tav tm="0">
                                          <p:val>
                                            <p:fltVal val="0"/>
                                          </p:val>
                                        </p:tav>
                                        <p:tav tm="100000">
                                          <p:val>
                                            <p:strVal val="#ppt_h"/>
                                          </p:val>
                                        </p:tav>
                                      </p:tavLst>
                                    </p:anim>
                                  </p:childTnLst>
                                </p:cTn>
                              </p:par>
                            </p:childTnLst>
                          </p:cTn>
                        </p:par>
                        <p:par>
                          <p:cTn id="59" fill="hold">
                            <p:stCondLst>
                              <p:cond delay="6649"/>
                            </p:stCondLst>
                            <p:childTnLst>
                              <p:par>
                                <p:cTn id="60" presetID="2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7149"/>
                            </p:stCondLst>
                            <p:childTnLst>
                              <p:par>
                                <p:cTn id="64" presetID="17" presetClass="entr" presetSubtype="1" fill="hold" grpId="0" nodeType="afterEffect">
                                  <p:stCondLst>
                                    <p:cond delay="0"/>
                                  </p:stCondLst>
                                  <p:iterate type="lt">
                                    <p:tmPct val="40000"/>
                                  </p:iterate>
                                  <p:childTnLst>
                                    <p:set>
                                      <p:cBhvr>
                                        <p:cTn id="65" dur="1" fill="hold">
                                          <p:stCondLst>
                                            <p:cond delay="0"/>
                                          </p:stCondLst>
                                        </p:cTn>
                                        <p:tgtEl>
                                          <p:spTgt spid="17"/>
                                        </p:tgtEl>
                                        <p:attrNameLst>
                                          <p:attrName>style.visibility</p:attrName>
                                        </p:attrNameLst>
                                      </p:cBhvr>
                                      <p:to>
                                        <p:strVal val="visible"/>
                                      </p:to>
                                    </p:set>
                                    <p:anim calcmode="lin" valueType="num">
                                      <p:cBhvr>
                                        <p:cTn id="66" dur="250" fill="hold"/>
                                        <p:tgtEl>
                                          <p:spTgt spid="17"/>
                                        </p:tgtEl>
                                        <p:attrNameLst>
                                          <p:attrName>ppt_x</p:attrName>
                                        </p:attrNameLst>
                                      </p:cBhvr>
                                      <p:tavLst>
                                        <p:tav tm="0">
                                          <p:val>
                                            <p:strVal val="#ppt_x"/>
                                          </p:val>
                                        </p:tav>
                                        <p:tav tm="100000">
                                          <p:val>
                                            <p:strVal val="#ppt_x"/>
                                          </p:val>
                                        </p:tav>
                                      </p:tavLst>
                                    </p:anim>
                                    <p:anim calcmode="lin" valueType="num">
                                      <p:cBhvr>
                                        <p:cTn id="67" dur="250" fill="hold"/>
                                        <p:tgtEl>
                                          <p:spTgt spid="17"/>
                                        </p:tgtEl>
                                        <p:attrNameLst>
                                          <p:attrName>ppt_y</p:attrName>
                                        </p:attrNameLst>
                                      </p:cBhvr>
                                      <p:tavLst>
                                        <p:tav tm="0">
                                          <p:val>
                                            <p:strVal val="#ppt_y-#ppt_h/2"/>
                                          </p:val>
                                        </p:tav>
                                        <p:tav tm="100000">
                                          <p:val>
                                            <p:strVal val="#ppt_y"/>
                                          </p:val>
                                        </p:tav>
                                      </p:tavLst>
                                    </p:anim>
                                    <p:anim calcmode="lin" valueType="num">
                                      <p:cBhvr>
                                        <p:cTn id="68" dur="250" fill="hold"/>
                                        <p:tgtEl>
                                          <p:spTgt spid="17"/>
                                        </p:tgtEl>
                                        <p:attrNameLst>
                                          <p:attrName>ppt_w</p:attrName>
                                        </p:attrNameLst>
                                      </p:cBhvr>
                                      <p:tavLst>
                                        <p:tav tm="0">
                                          <p:val>
                                            <p:strVal val="#ppt_w"/>
                                          </p:val>
                                        </p:tav>
                                        <p:tav tm="100000">
                                          <p:val>
                                            <p:strVal val="#ppt_w"/>
                                          </p:val>
                                        </p:tav>
                                      </p:tavLst>
                                    </p:anim>
                                    <p:anim calcmode="lin" valueType="num">
                                      <p:cBhvr>
                                        <p:cTn id="69" dur="250" fill="hold"/>
                                        <p:tgtEl>
                                          <p:spTgt spid="17"/>
                                        </p:tgtEl>
                                        <p:attrNameLst>
                                          <p:attrName>ppt_h</p:attrName>
                                        </p:attrNameLst>
                                      </p:cBhvr>
                                      <p:tavLst>
                                        <p:tav tm="0">
                                          <p:val>
                                            <p:fltVal val="0"/>
                                          </p:val>
                                        </p:tav>
                                        <p:tav tm="100000">
                                          <p:val>
                                            <p:strVal val="#ppt_h"/>
                                          </p:val>
                                        </p:tav>
                                      </p:tavLst>
                                    </p:anim>
                                  </p:childTnLst>
                                </p:cTn>
                              </p:par>
                            </p:childTnLst>
                          </p:cTn>
                        </p:par>
                        <p:par>
                          <p:cTn id="70" fill="hold">
                            <p:stCondLst>
                              <p:cond delay="8200"/>
                            </p:stCondLst>
                            <p:childTnLst>
                              <p:par>
                                <p:cTn id="71" presetID="22" presetClass="entr" presetSubtype="8"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83890" y="1781215"/>
            <a:ext cx="1123045" cy="1302732"/>
            <a:chOff x="5301679" y="1577352"/>
            <a:chExt cx="1123045" cy="1302732"/>
          </a:xfrm>
        </p:grpSpPr>
        <p:sp>
          <p:nvSpPr>
            <p:cNvPr id="5" name="六边形 4"/>
            <p:cNvSpPr/>
            <p:nvPr/>
          </p:nvSpPr>
          <p:spPr>
            <a:xfrm rot="5400000">
              <a:off x="5211836" y="1667195"/>
              <a:ext cx="1302732" cy="1123045"/>
            </a:xfrm>
            <a:prstGeom prst="hexagon">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KSO_Shape"/>
            <p:cNvSpPr/>
            <p:nvPr/>
          </p:nvSpPr>
          <p:spPr bwMode="auto">
            <a:xfrm>
              <a:off x="5635344" y="2000361"/>
              <a:ext cx="455715" cy="45571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8"/>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 name="组合 6"/>
          <p:cNvGrpSpPr/>
          <p:nvPr/>
        </p:nvGrpSpPr>
        <p:grpSpPr>
          <a:xfrm>
            <a:off x="5984307" y="2854048"/>
            <a:ext cx="1123045" cy="1302732"/>
            <a:chOff x="5902096" y="2650185"/>
            <a:chExt cx="1123045" cy="1302732"/>
          </a:xfrm>
        </p:grpSpPr>
        <p:sp>
          <p:nvSpPr>
            <p:cNvPr id="8" name="六边形 7"/>
            <p:cNvSpPr/>
            <p:nvPr/>
          </p:nvSpPr>
          <p:spPr>
            <a:xfrm rot="5400000">
              <a:off x="5812253" y="2740028"/>
              <a:ext cx="1302732" cy="1123045"/>
            </a:xfrm>
            <a:prstGeom prst="hexagon">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KSO_Shape"/>
            <p:cNvSpPr>
              <a:spLocks noChangeArrowheads="1"/>
            </p:cNvSpPr>
            <p:nvPr/>
          </p:nvSpPr>
          <p:spPr bwMode="auto">
            <a:xfrm>
              <a:off x="6218596" y="3069394"/>
              <a:ext cx="490046" cy="460643"/>
            </a:xfrm>
            <a:custGeom>
              <a:avLst/>
              <a:gdLst>
                <a:gd name="T0" fmla="*/ 186557 w 1993900"/>
                <a:gd name="T1" fmla="*/ 1472017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8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7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7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0" name="组合 9"/>
          <p:cNvGrpSpPr/>
          <p:nvPr/>
        </p:nvGrpSpPr>
        <p:grpSpPr>
          <a:xfrm>
            <a:off x="5383890" y="3927879"/>
            <a:ext cx="1123045" cy="1302732"/>
            <a:chOff x="5301679" y="3724016"/>
            <a:chExt cx="1123045" cy="1302732"/>
          </a:xfrm>
        </p:grpSpPr>
        <p:sp>
          <p:nvSpPr>
            <p:cNvPr id="11" name="六边形 10"/>
            <p:cNvSpPr/>
            <p:nvPr/>
          </p:nvSpPr>
          <p:spPr>
            <a:xfrm rot="5400000">
              <a:off x="5211836" y="3813859"/>
              <a:ext cx="1302732" cy="1123045"/>
            </a:xfrm>
            <a:prstGeom prst="hexagon">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KSO_Shape"/>
            <p:cNvSpPr/>
            <p:nvPr/>
          </p:nvSpPr>
          <p:spPr bwMode="auto">
            <a:xfrm>
              <a:off x="5622788" y="4143426"/>
              <a:ext cx="480825" cy="453578"/>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13" name="直接连接符 12"/>
          <p:cNvCxnSpPr/>
          <p:nvPr/>
        </p:nvCxnSpPr>
        <p:spPr>
          <a:xfrm>
            <a:off x="1829167" y="2432081"/>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649324" y="1925231"/>
            <a:ext cx="4100531" cy="1243421"/>
            <a:chOff x="6567113" y="1721368"/>
            <a:chExt cx="4100531" cy="1243421"/>
          </a:xfrm>
        </p:grpSpPr>
        <p:sp>
          <p:nvSpPr>
            <p:cNvPr id="15" name="文本框 69"/>
            <p:cNvSpPr txBox="1"/>
            <p:nvPr/>
          </p:nvSpPr>
          <p:spPr>
            <a:xfrm>
              <a:off x="6567113" y="1810921"/>
              <a:ext cx="916058" cy="830997"/>
            </a:xfrm>
            <a:prstGeom prst="rect">
              <a:avLst/>
            </a:prstGeom>
            <a:noFill/>
          </p:spPr>
          <p:txBody>
            <a:bodyPr wrap="square" rtlCol="0">
              <a:spAutoFit/>
            </a:bodyPr>
            <a:lstStyle/>
            <a:p>
              <a:pPr algn="ctr"/>
              <a:r>
                <a:rPr lang="en-US" altLang="zh-CN"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6" name="组合 15"/>
            <p:cNvGrpSpPr/>
            <p:nvPr/>
          </p:nvGrpSpPr>
          <p:grpSpPr>
            <a:xfrm>
              <a:off x="7395055" y="1721368"/>
              <a:ext cx="3272589" cy="1243421"/>
              <a:chOff x="6968290" y="1617096"/>
              <a:chExt cx="3272589" cy="1243421"/>
            </a:xfrm>
          </p:grpSpPr>
          <p:sp>
            <p:nvSpPr>
              <p:cNvPr id="17" name="文本框 9"/>
              <p:cNvSpPr txBox="1"/>
              <p:nvPr/>
            </p:nvSpPr>
            <p:spPr>
              <a:xfrm>
                <a:off x="6968290" y="1617096"/>
                <a:ext cx="2329313" cy="461665"/>
              </a:xfrm>
              <a:prstGeom prst="rect">
                <a:avLst/>
              </a:prstGeom>
              <a:noFill/>
            </p:spPr>
            <p:txBody>
              <a:bodyPr wrap="square" rtlCol="0">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文本框 11"/>
              <p:cNvSpPr txBox="1"/>
              <p:nvPr/>
            </p:nvSpPr>
            <p:spPr>
              <a:xfrm>
                <a:off x="6968290" y="2029520"/>
                <a:ext cx="3272589" cy="830997"/>
              </a:xfrm>
              <a:prstGeom prst="rect">
                <a:avLst/>
              </a:prstGeom>
              <a:noFill/>
            </p:spPr>
            <p:txBody>
              <a:bodyPr wrap="square" rtlCol="0">
                <a:spAutoFit/>
              </a:bodyPr>
              <a:lstStyle/>
              <a:p>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在此输入详细介绍，以表达项目工作的详细资料和文字信息。在此输入详细介绍，以表达项目工作的详细资料和文字信息。</a:t>
                </a:r>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cxnSp>
        <p:nvCxnSpPr>
          <p:cNvPr id="19" name="直接连接符 18"/>
          <p:cNvCxnSpPr/>
          <p:nvPr/>
        </p:nvCxnSpPr>
        <p:spPr>
          <a:xfrm>
            <a:off x="7352140" y="3487504"/>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606568" y="3005351"/>
            <a:ext cx="4188647" cy="1035856"/>
            <a:chOff x="1524357" y="2801488"/>
            <a:chExt cx="4188647" cy="1035856"/>
          </a:xfrm>
        </p:grpSpPr>
        <p:sp>
          <p:nvSpPr>
            <p:cNvPr id="21" name="文本框 75"/>
            <p:cNvSpPr txBox="1"/>
            <p:nvPr/>
          </p:nvSpPr>
          <p:spPr>
            <a:xfrm>
              <a:off x="4796946" y="2868142"/>
              <a:ext cx="916058" cy="830997"/>
            </a:xfrm>
            <a:prstGeom prst="rect">
              <a:avLst/>
            </a:prstGeom>
            <a:noFill/>
          </p:spPr>
          <p:txBody>
            <a:bodyPr wrap="square" rtlCol="0">
              <a:spAutoFit/>
            </a:bodyPr>
            <a:lstStyle/>
            <a:p>
              <a:pPr algn="ctr"/>
              <a:r>
                <a:rPr lang="en-US" altLang="zh-CN"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2" name="组合 21"/>
            <p:cNvGrpSpPr/>
            <p:nvPr/>
          </p:nvGrpSpPr>
          <p:grpSpPr>
            <a:xfrm>
              <a:off x="1524357" y="2801488"/>
              <a:ext cx="3272589" cy="1035856"/>
              <a:chOff x="6968290" y="1639995"/>
              <a:chExt cx="3272589" cy="1035856"/>
            </a:xfrm>
          </p:grpSpPr>
          <p:sp>
            <p:nvSpPr>
              <p:cNvPr id="23" name="文本框 77"/>
              <p:cNvSpPr txBox="1"/>
              <p:nvPr/>
            </p:nvSpPr>
            <p:spPr>
              <a:xfrm>
                <a:off x="7911566" y="1639995"/>
                <a:ext cx="2329313" cy="461665"/>
              </a:xfrm>
              <a:prstGeom prst="rect">
                <a:avLst/>
              </a:prstGeom>
              <a:noFill/>
            </p:spPr>
            <p:txBody>
              <a:bodyPr wrap="square" rtlCol="0">
                <a:spAutoFit/>
              </a:bodyPr>
              <a:lstStyle/>
              <a:p>
                <a:pPr algn="r"/>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80"/>
              <p:cNvSpPr txBox="1"/>
              <p:nvPr/>
            </p:nvSpPr>
            <p:spPr>
              <a:xfrm>
                <a:off x="6968290" y="2029520"/>
                <a:ext cx="3272589" cy="646331"/>
              </a:xfrm>
              <a:prstGeom prst="rect">
                <a:avLst/>
              </a:prstGeom>
              <a:noFill/>
            </p:spPr>
            <p:txBody>
              <a:bodyPr wrap="square" rtlCol="0">
                <a:spAutoFit/>
              </a:bodyPr>
              <a:lstStyle/>
              <a:p>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由在此输入详细介绍，以表达项目工作的详细资料和文字信息。在此输入详细介绍，以表达项目工作的详细资料和文字信息。</a:t>
                </a:r>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cxnSp>
        <p:nvCxnSpPr>
          <p:cNvPr id="25" name="直接连接符 24"/>
          <p:cNvCxnSpPr/>
          <p:nvPr/>
        </p:nvCxnSpPr>
        <p:spPr>
          <a:xfrm>
            <a:off x="1829167" y="4574078"/>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649324" y="4085471"/>
            <a:ext cx="4100531" cy="1244198"/>
            <a:chOff x="6567113" y="3881608"/>
            <a:chExt cx="4100531" cy="1244198"/>
          </a:xfrm>
        </p:grpSpPr>
        <p:sp>
          <p:nvSpPr>
            <p:cNvPr id="27" name="文本框 101"/>
            <p:cNvSpPr txBox="1"/>
            <p:nvPr/>
          </p:nvSpPr>
          <p:spPr>
            <a:xfrm>
              <a:off x="6567113" y="3971938"/>
              <a:ext cx="916058" cy="830997"/>
            </a:xfrm>
            <a:prstGeom prst="rect">
              <a:avLst/>
            </a:prstGeom>
            <a:noFill/>
          </p:spPr>
          <p:txBody>
            <a:bodyPr wrap="square" rtlCol="0">
              <a:spAutoFit/>
            </a:bodyPr>
            <a:lstStyle/>
            <a:p>
              <a:pPr algn="ctr"/>
              <a:r>
                <a:rPr lang="en-US" altLang="zh-CN"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8" name="组合 27"/>
            <p:cNvGrpSpPr/>
            <p:nvPr/>
          </p:nvGrpSpPr>
          <p:grpSpPr>
            <a:xfrm>
              <a:off x="7395055" y="3881608"/>
              <a:ext cx="3272589" cy="1244198"/>
              <a:chOff x="6968290" y="1616319"/>
              <a:chExt cx="3272589" cy="1244198"/>
            </a:xfrm>
          </p:grpSpPr>
          <p:sp>
            <p:nvSpPr>
              <p:cNvPr id="29" name="文本框 103"/>
              <p:cNvSpPr txBox="1"/>
              <p:nvPr/>
            </p:nvSpPr>
            <p:spPr>
              <a:xfrm>
                <a:off x="7000519" y="1616319"/>
                <a:ext cx="2329313" cy="461665"/>
              </a:xfrm>
              <a:prstGeom prst="rect">
                <a:avLst/>
              </a:prstGeom>
              <a:noFill/>
            </p:spPr>
            <p:txBody>
              <a:bodyPr wrap="square" rtlCol="0">
                <a:spAutoFit/>
              </a:bodyPr>
              <a:lstStyle/>
              <a:p>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104"/>
              <p:cNvSpPr txBox="1"/>
              <p:nvPr/>
            </p:nvSpPr>
            <p:spPr>
              <a:xfrm>
                <a:off x="6968290" y="2029520"/>
                <a:ext cx="3272589" cy="830997"/>
              </a:xfrm>
              <a:prstGeom prst="rect">
                <a:avLst/>
              </a:prstGeom>
              <a:noFill/>
            </p:spPr>
            <p:txBody>
              <a:bodyPr wrap="square" rtlCol="0">
                <a:spAutoFit/>
              </a:bodyPr>
              <a:lstStyle/>
              <a:p>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在此输入详细介绍，以表达项目工作的详细资料和文字信息。在此输入详细介绍，以表达项目工作的详细资料和文字信息。</a:t>
                </a:r>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cxnSp>
        <p:nvCxnSpPr>
          <p:cNvPr id="31" name="直接连接符 30"/>
          <p:cNvCxnSpPr/>
          <p:nvPr/>
        </p:nvCxnSpPr>
        <p:spPr>
          <a:xfrm>
            <a:off x="7352140" y="5647409"/>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619243" y="5237599"/>
            <a:ext cx="4188647" cy="1074309"/>
            <a:chOff x="1524357" y="2763035"/>
            <a:chExt cx="4188647" cy="1074309"/>
          </a:xfrm>
        </p:grpSpPr>
        <p:sp>
          <p:nvSpPr>
            <p:cNvPr id="33" name="文本框 75"/>
            <p:cNvSpPr txBox="1"/>
            <p:nvPr/>
          </p:nvSpPr>
          <p:spPr>
            <a:xfrm>
              <a:off x="4796946" y="2868142"/>
              <a:ext cx="916058" cy="830997"/>
            </a:xfrm>
            <a:prstGeom prst="rect">
              <a:avLst/>
            </a:prstGeom>
            <a:noFill/>
          </p:spPr>
          <p:txBody>
            <a:bodyPr wrap="square" rtlCol="0">
              <a:spAutoFit/>
            </a:bodyPr>
            <a:lstStyle/>
            <a:p>
              <a:pPr algn="ctr"/>
              <a:r>
                <a:rPr lang="en-US" altLang="zh-CN"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lang="zh-CN" altLang="en-US" sz="4800"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4" name="组合 33"/>
            <p:cNvGrpSpPr/>
            <p:nvPr/>
          </p:nvGrpSpPr>
          <p:grpSpPr>
            <a:xfrm>
              <a:off x="1524357" y="2763035"/>
              <a:ext cx="3272589" cy="1074309"/>
              <a:chOff x="6968290" y="1601542"/>
              <a:chExt cx="3272589" cy="1074309"/>
            </a:xfrm>
          </p:grpSpPr>
          <p:sp>
            <p:nvSpPr>
              <p:cNvPr id="35" name="文本框 77"/>
              <p:cNvSpPr txBox="1"/>
              <p:nvPr/>
            </p:nvSpPr>
            <p:spPr>
              <a:xfrm>
                <a:off x="7911566" y="1601542"/>
                <a:ext cx="2329313" cy="461665"/>
              </a:xfrm>
              <a:prstGeom prst="rect">
                <a:avLst/>
              </a:prstGeom>
              <a:noFill/>
            </p:spPr>
            <p:txBody>
              <a:bodyPr wrap="square" rtlCol="0">
                <a:spAutoFit/>
              </a:bodyPr>
              <a:lstStyle/>
              <a:p>
                <a:pPr algn="r"/>
                <a:r>
                  <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rPr>
                  <a:t>输入标题</a:t>
                </a:r>
                <a:endParaRPr lang="zh-CN" altLang="en-US" sz="2400" b="1" dirty="0">
                  <a:gradFill>
                    <a:gsLst>
                      <a:gs pos="0">
                        <a:srgbClr val="D22226"/>
                      </a:gs>
                      <a:gs pos="100000">
                        <a:srgbClr val="C00000"/>
                      </a:gs>
                    </a:gsLst>
                    <a:lin ang="5400000" scaled="1"/>
                  </a:gra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80"/>
              <p:cNvSpPr txBox="1"/>
              <p:nvPr/>
            </p:nvSpPr>
            <p:spPr>
              <a:xfrm>
                <a:off x="6968290" y="2029520"/>
                <a:ext cx="3272589" cy="646331"/>
              </a:xfrm>
              <a:prstGeom prst="rect">
                <a:avLst/>
              </a:prstGeom>
              <a:noFill/>
            </p:spPr>
            <p:txBody>
              <a:bodyPr wrap="square" rtlCol="0">
                <a:spAutoFit/>
              </a:bodyPr>
              <a:lstStyle/>
              <a:p>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由在此输入详细介绍，以表达项目工作的详细资料和文字信息。在此输入详细介绍，以表达项目工作的详细资料和文字信息。</a:t>
                </a:r>
                <a:endPar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37" name="组合 36"/>
          <p:cNvGrpSpPr/>
          <p:nvPr/>
        </p:nvGrpSpPr>
        <p:grpSpPr>
          <a:xfrm>
            <a:off x="5968806" y="5001332"/>
            <a:ext cx="1123045" cy="1302732"/>
            <a:chOff x="5550606" y="4704901"/>
            <a:chExt cx="1123045" cy="1302732"/>
          </a:xfrm>
        </p:grpSpPr>
        <p:sp>
          <p:nvSpPr>
            <p:cNvPr id="38" name="六边形 37"/>
            <p:cNvSpPr/>
            <p:nvPr/>
          </p:nvSpPr>
          <p:spPr>
            <a:xfrm rot="5400000">
              <a:off x="5460763" y="4794744"/>
              <a:ext cx="1302732" cy="1123045"/>
            </a:xfrm>
            <a:prstGeom prst="hexagon">
              <a:avLst/>
            </a:prstGeom>
            <a:gradFill>
              <a:gsLst>
                <a:gs pos="0">
                  <a:srgbClr val="D22226"/>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9" name="组合 38"/>
            <p:cNvGrpSpPr/>
            <p:nvPr/>
          </p:nvGrpSpPr>
          <p:grpSpPr>
            <a:xfrm>
              <a:off x="5923329" y="5169661"/>
              <a:ext cx="348517" cy="446576"/>
              <a:chOff x="3095876" y="2479873"/>
              <a:chExt cx="366231" cy="470769"/>
            </a:xfrm>
          </p:grpSpPr>
          <p:sp>
            <p:nvSpPr>
              <p:cNvPr id="40"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44" name="组合 43"/>
          <p:cNvGrpSpPr/>
          <p:nvPr/>
        </p:nvGrpSpPr>
        <p:grpSpPr>
          <a:xfrm>
            <a:off x="5122636" y="-844832"/>
            <a:ext cx="2613478" cy="2099678"/>
            <a:chOff x="5122636" y="-844832"/>
            <a:chExt cx="2613478" cy="2099678"/>
          </a:xfrm>
        </p:grpSpPr>
        <p:sp>
          <p:nvSpPr>
            <p:cNvPr id="45" name="任意多边形 44"/>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adFill flip="none" rotWithShape="1">
              <a:gsLst>
                <a:gs pos="0">
                  <a:srgbClr val="D22226"/>
                </a:gs>
                <a:gs pos="100000">
                  <a:srgbClr val="C000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ppt_x</p:attrName>
                                        </p:attrNameLst>
                                      </p:cBhvr>
                                      <p:tavLst>
                                        <p:tav tm="0">
                                          <p:val>
                                            <p:strVal val="#ppt_x-#ppt_w*1.125000"/>
                                          </p:val>
                                        </p:tav>
                                        <p:tav tm="100000">
                                          <p:val>
                                            <p:strVal val="#ppt_x"/>
                                          </p:val>
                                        </p:tav>
                                      </p:tavLst>
                                    </p:anim>
                                    <p:animEffect transition="in" filter="wipe(righ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360"/>
                                          </p:val>
                                        </p:tav>
                                        <p:tav tm="100000">
                                          <p:val>
                                            <p:fltVal val="0"/>
                                          </p:val>
                                        </p:tav>
                                      </p:tavLst>
                                    </p:anim>
                                    <p:animEffect transition="in" filter="fade">
                                      <p:cBhvr>
                                        <p:cTn id="27" dur="500"/>
                                        <p:tgtEl>
                                          <p:spTgt spid="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1000"/>
                            </p:stCondLst>
                            <p:childTnLst>
                              <p:par>
                                <p:cTn id="33" presetID="12" presetClass="entr" presetSubtype="2"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p:tgtEl>
                                          <p:spTgt spid="20"/>
                                        </p:tgtEl>
                                        <p:attrNameLst>
                                          <p:attrName>ppt_x</p:attrName>
                                        </p:attrNameLst>
                                      </p:cBhvr>
                                      <p:tavLst>
                                        <p:tav tm="0">
                                          <p:val>
                                            <p:strVal val="#ppt_x+#ppt_w*1.125000"/>
                                          </p:val>
                                        </p:tav>
                                        <p:tav tm="100000">
                                          <p:val>
                                            <p:strVal val="#ppt_x"/>
                                          </p:val>
                                        </p:tav>
                                      </p:tavLst>
                                    </p:anim>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 calcmode="lin" valueType="num">
                                      <p:cBhvr>
                                        <p:cTn id="43" dur="500" fill="hold"/>
                                        <p:tgtEl>
                                          <p:spTgt spid="10"/>
                                        </p:tgtEl>
                                        <p:attrNameLst>
                                          <p:attrName>style.rotation</p:attrName>
                                        </p:attrNameLst>
                                      </p:cBhvr>
                                      <p:tavLst>
                                        <p:tav tm="0">
                                          <p:val>
                                            <p:fltVal val="360"/>
                                          </p:val>
                                        </p:tav>
                                        <p:tav tm="100000">
                                          <p:val>
                                            <p:fltVal val="0"/>
                                          </p:val>
                                        </p:tav>
                                      </p:tavLst>
                                    </p:anim>
                                    <p:animEffect transition="in" filter="fade">
                                      <p:cBhvr>
                                        <p:cTn id="44" dur="500"/>
                                        <p:tgtEl>
                                          <p:spTgt spid="10"/>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right)">
                                      <p:cBhvr>
                                        <p:cTn id="48" dur="500"/>
                                        <p:tgtEl>
                                          <p:spTgt spid="25"/>
                                        </p:tgtEl>
                                      </p:cBhvr>
                                    </p:animEffect>
                                  </p:childTnLst>
                                </p:cTn>
                              </p:par>
                            </p:childTnLst>
                          </p:cTn>
                        </p:par>
                        <p:par>
                          <p:cTn id="49" fill="hold">
                            <p:stCondLst>
                              <p:cond delay="1000"/>
                            </p:stCondLst>
                            <p:childTnLst>
                              <p:par>
                                <p:cTn id="50" presetID="12" presetClass="entr" presetSubtype="8"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p:tgtEl>
                                          <p:spTgt spid="26"/>
                                        </p:tgtEl>
                                        <p:attrNameLst>
                                          <p:attrName>ppt_x</p:attrName>
                                        </p:attrNameLst>
                                      </p:cBhvr>
                                      <p:tavLst>
                                        <p:tav tm="0">
                                          <p:val>
                                            <p:strVal val="#ppt_x-#ppt_w*1.125000"/>
                                          </p:val>
                                        </p:tav>
                                        <p:tav tm="100000">
                                          <p:val>
                                            <p:strVal val="#ppt_x"/>
                                          </p:val>
                                        </p:tav>
                                      </p:tavLst>
                                    </p:anim>
                                    <p:animEffect transition="in" filter="wipe(right)">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 calcmode="lin" valueType="num">
                                      <p:cBhvr>
                                        <p:cTn id="60" dur="500" fill="hold"/>
                                        <p:tgtEl>
                                          <p:spTgt spid="37"/>
                                        </p:tgtEl>
                                        <p:attrNameLst>
                                          <p:attrName>style.rotation</p:attrName>
                                        </p:attrNameLst>
                                      </p:cBhvr>
                                      <p:tavLst>
                                        <p:tav tm="0">
                                          <p:val>
                                            <p:fltVal val="360"/>
                                          </p:val>
                                        </p:tav>
                                        <p:tav tm="100000">
                                          <p:val>
                                            <p:fltVal val="0"/>
                                          </p:val>
                                        </p:tav>
                                      </p:tavLst>
                                    </p:anim>
                                    <p:animEffect transition="in" filter="fade">
                                      <p:cBhvr>
                                        <p:cTn id="61" dur="500"/>
                                        <p:tgtEl>
                                          <p:spTgt spid="37"/>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par>
                          <p:cTn id="66" fill="hold">
                            <p:stCondLst>
                              <p:cond delay="1000"/>
                            </p:stCondLst>
                            <p:childTnLst>
                              <p:par>
                                <p:cTn id="67" presetID="12" presetClass="entr" presetSubtype="2" fill="hold" nodeType="after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p:tgtEl>
                                          <p:spTgt spid="32"/>
                                        </p:tgtEl>
                                        <p:attrNameLst>
                                          <p:attrName>ppt_x</p:attrName>
                                        </p:attrNameLst>
                                      </p:cBhvr>
                                      <p:tavLst>
                                        <p:tav tm="0">
                                          <p:val>
                                            <p:strVal val="#ppt_x+#ppt_w*1.125000"/>
                                          </p:val>
                                        </p:tav>
                                        <p:tav tm="100000">
                                          <p:val>
                                            <p:strVal val="#ppt_x"/>
                                          </p:val>
                                        </p:tav>
                                      </p:tavLst>
                                    </p:anim>
                                    <p:animEffect transition="in" filter="wipe(left)">
                                      <p:cBhvr>
                                        <p:cTn id="7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0800000">
            <a:off x="2974522" y="-1686014"/>
            <a:ext cx="6909706" cy="4617158"/>
          </a:xfrm>
          <a:custGeom>
            <a:avLst/>
            <a:gdLst>
              <a:gd name="connsiteX0" fmla="*/ 2921491 w 5842979"/>
              <a:gd name="connsiteY0" fmla="*/ 0 h 3904357"/>
              <a:gd name="connsiteX1" fmla="*/ 5842979 w 5842979"/>
              <a:gd name="connsiteY1" fmla="*/ 1602992 h 3904357"/>
              <a:gd name="connsiteX2" fmla="*/ 5842979 w 5842979"/>
              <a:gd name="connsiteY2" fmla="*/ 3904357 h 3904357"/>
              <a:gd name="connsiteX3" fmla="*/ 0 w 5842979"/>
              <a:gd name="connsiteY3" fmla="*/ 3904357 h 3904357"/>
              <a:gd name="connsiteX4" fmla="*/ 0 w 5842979"/>
              <a:gd name="connsiteY4" fmla="*/ 1602992 h 390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979" h="3904357">
                <a:moveTo>
                  <a:pt x="2921491" y="0"/>
                </a:moveTo>
                <a:lnTo>
                  <a:pt x="5842979" y="1602992"/>
                </a:lnTo>
                <a:lnTo>
                  <a:pt x="5842979" y="3904357"/>
                </a:lnTo>
                <a:lnTo>
                  <a:pt x="0" y="3904357"/>
                </a:lnTo>
                <a:lnTo>
                  <a:pt x="0" y="1602992"/>
                </a:lnTo>
                <a:close/>
              </a:path>
            </a:pathLst>
          </a:custGeom>
          <a:solidFill>
            <a:srgbClr val="31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任意多边形 15"/>
          <p:cNvSpPr/>
          <p:nvPr/>
        </p:nvSpPr>
        <p:spPr>
          <a:xfrm rot="10800000">
            <a:off x="3569607" y="-1686014"/>
            <a:ext cx="5719536" cy="520594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任意多边形 31"/>
          <p:cNvSpPr/>
          <p:nvPr/>
        </p:nvSpPr>
        <p:spPr>
          <a:xfrm rot="10800000" flipV="1">
            <a:off x="4756285" y="5532786"/>
            <a:ext cx="3346179" cy="3045706"/>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blipFill dpi="0" rotWithShape="1">
            <a:blip r:embed="rId1"/>
            <a:srcRect/>
            <a:stretch>
              <a:fillRect t="-20954" b="-2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任意多边形 33"/>
          <p:cNvSpPr/>
          <p:nvPr/>
        </p:nvSpPr>
        <p:spPr>
          <a:xfrm rot="10800000" flipV="1">
            <a:off x="1676847"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任意多边形 34"/>
          <p:cNvSpPr/>
          <p:nvPr/>
        </p:nvSpPr>
        <p:spPr>
          <a:xfrm rot="10800000" flipV="1">
            <a:off x="8309171" y="5748252"/>
            <a:ext cx="2872732" cy="2614773"/>
          </a:xfrm>
          <a:custGeom>
            <a:avLst/>
            <a:gdLst>
              <a:gd name="connsiteX0" fmla="*/ 5719536 w 5719536"/>
              <a:gd name="connsiteY0" fmla="*/ 5205946 h 5205946"/>
              <a:gd name="connsiteX1" fmla="*/ 0 w 5719536"/>
              <a:gd name="connsiteY1" fmla="*/ 5205946 h 5205946"/>
              <a:gd name="connsiteX2" fmla="*/ 0 w 5719536"/>
              <a:gd name="connsiteY2" fmla="*/ 3821870 h 5205946"/>
              <a:gd name="connsiteX3" fmla="*/ 0 w 5719536"/>
              <a:gd name="connsiteY3" fmla="*/ 2953202 h 5205946"/>
              <a:gd name="connsiteX4" fmla="*/ 0 w 5719536"/>
              <a:gd name="connsiteY4" fmla="*/ 1569126 h 5205946"/>
              <a:gd name="connsiteX5" fmla="*/ 2859770 w 5719536"/>
              <a:gd name="connsiteY5" fmla="*/ 0 h 5205946"/>
              <a:gd name="connsiteX6" fmla="*/ 5719536 w 5719536"/>
              <a:gd name="connsiteY6" fmla="*/ 1569126 h 5205946"/>
              <a:gd name="connsiteX7" fmla="*/ 5719536 w 5719536"/>
              <a:gd name="connsiteY7" fmla="*/ 2953202 h 5205946"/>
              <a:gd name="connsiteX8" fmla="*/ 5719536 w 5719536"/>
              <a:gd name="connsiteY8" fmla="*/ 3821870 h 520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9536" h="5205946">
                <a:moveTo>
                  <a:pt x="5719536" y="5205946"/>
                </a:moveTo>
                <a:lnTo>
                  <a:pt x="0" y="5205946"/>
                </a:lnTo>
                <a:lnTo>
                  <a:pt x="0" y="3821870"/>
                </a:lnTo>
                <a:lnTo>
                  <a:pt x="0" y="2953202"/>
                </a:lnTo>
                <a:lnTo>
                  <a:pt x="0" y="1569126"/>
                </a:lnTo>
                <a:lnTo>
                  <a:pt x="2859770" y="0"/>
                </a:lnTo>
                <a:lnTo>
                  <a:pt x="5719536" y="1569126"/>
                </a:lnTo>
                <a:lnTo>
                  <a:pt x="5719536" y="2953202"/>
                </a:lnTo>
                <a:lnTo>
                  <a:pt x="5719536" y="3821870"/>
                </a:lnTo>
                <a:close/>
              </a:path>
            </a:pathLst>
          </a:custGeom>
          <a:gradFill>
            <a:gsLst>
              <a:gs pos="0">
                <a:srgbClr val="D22226"/>
              </a:gs>
              <a:gs pos="100000">
                <a:srgbClr val="C0000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custDataLst>
              <p:tags r:id="rId2"/>
            </p:custDataLst>
          </p:nvPr>
        </p:nvSpPr>
        <p:spPr>
          <a:xfrm>
            <a:off x="4510617" y="1466769"/>
            <a:ext cx="3837516" cy="1129194"/>
          </a:xfrm>
          <a:prstGeom prst="rect">
            <a:avLst/>
          </a:prstGeom>
          <a:noFill/>
        </p:spPr>
        <p:txBody>
          <a:bodyPr vert="horz" lIns="0" tIns="0" rIns="0" bIns="0" anchor="ctr"/>
          <a:lstStyle/>
          <a:p>
            <a:pPr algn="ctr">
              <a:defRPr/>
            </a:pPr>
            <a:r>
              <a:rPr lang="en-US" altLang="zh-CN"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PART.02</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矩形 36"/>
          <p:cNvSpPr/>
          <p:nvPr/>
        </p:nvSpPr>
        <p:spPr>
          <a:xfrm>
            <a:off x="4036484" y="4108719"/>
            <a:ext cx="4785784" cy="1354217"/>
          </a:xfrm>
          <a:prstGeom prst="rect">
            <a:avLst/>
          </a:prstGeom>
        </p:spPr>
        <p:txBody>
          <a:bodyPr wrap="square" lIns="0" tIns="0" rIns="0" bIns="0">
            <a:spAutoFit/>
          </a:bodyPr>
          <a:lstStyle/>
          <a:p>
            <a:pPr algn="ctr"/>
            <a:r>
              <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产品介绍</a:t>
            </a:r>
            <a:endParaRPr lang="zh-CN" altLang="en-US" sz="88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56" presetClass="entr" presetSubtype="0" fill="hold" grpId="0" nodeType="afterEffect">
                                  <p:stCondLst>
                                    <p:cond delay="0"/>
                                  </p:stCondLst>
                                  <p:iterate type="lt">
                                    <p:tmPct val="10000"/>
                                  </p:iterate>
                                  <p:childTnLst>
                                    <p:set>
                                      <p:cBhvr>
                                        <p:cTn id="30" dur="1" fill="hold">
                                          <p:stCondLst>
                                            <p:cond delay="0"/>
                                          </p:stCondLst>
                                        </p:cTn>
                                        <p:tgtEl>
                                          <p:spTgt spid="36"/>
                                        </p:tgtEl>
                                        <p:attrNameLst>
                                          <p:attrName>style.visibility</p:attrName>
                                        </p:attrNameLst>
                                      </p:cBhvr>
                                      <p:to>
                                        <p:strVal val="visible"/>
                                      </p:to>
                                    </p:set>
                                    <p:anim by="(-#ppt_w*2)" calcmode="lin" valueType="num">
                                      <p:cBhvr rctx="PPT">
                                        <p:cTn id="31" dur="500" autoRev="1" fill="hold">
                                          <p:stCondLst>
                                            <p:cond delay="0"/>
                                          </p:stCondLst>
                                        </p:cTn>
                                        <p:tgtEl>
                                          <p:spTgt spid="36"/>
                                        </p:tgtEl>
                                        <p:attrNameLst>
                                          <p:attrName>ppt_w</p:attrName>
                                        </p:attrNameLst>
                                      </p:cBhvr>
                                    </p:anim>
                                    <p:anim by="(#ppt_w*0.50)" calcmode="lin" valueType="num">
                                      <p:cBhvr>
                                        <p:cTn id="32" dur="500" decel="50000" autoRev="1" fill="hold">
                                          <p:stCondLst>
                                            <p:cond delay="0"/>
                                          </p:stCondLst>
                                        </p:cTn>
                                        <p:tgtEl>
                                          <p:spTgt spid="36"/>
                                        </p:tgtEl>
                                        <p:attrNameLst>
                                          <p:attrName>ppt_x</p:attrName>
                                        </p:attrNameLst>
                                      </p:cBhvr>
                                    </p:anim>
                                    <p:anim from="(-#ppt_h/2)" to="(#ppt_y)" calcmode="lin" valueType="num">
                                      <p:cBhvr>
                                        <p:cTn id="33" dur="1000" fill="hold">
                                          <p:stCondLst>
                                            <p:cond delay="0"/>
                                          </p:stCondLst>
                                        </p:cTn>
                                        <p:tgtEl>
                                          <p:spTgt spid="36"/>
                                        </p:tgtEl>
                                        <p:attrNameLst>
                                          <p:attrName>ppt_y</p:attrName>
                                        </p:attrNameLst>
                                      </p:cBhvr>
                                    </p:anim>
                                    <p:animRot by="21600000">
                                      <p:cBhvr>
                                        <p:cTn id="34" dur="1000" fill="hold">
                                          <p:stCondLst>
                                            <p:cond delay="0"/>
                                          </p:stCondLst>
                                        </p:cTn>
                                        <p:tgtEl>
                                          <p:spTgt spid="36"/>
                                        </p:tgtEl>
                                        <p:attrNameLst>
                                          <p:attrName>r</p:attrName>
                                        </p:attrNameLst>
                                      </p:cBhvr>
                                    </p:animRot>
                                  </p:childTnLst>
                                </p:cTn>
                              </p:par>
                            </p:childTnLst>
                          </p:cTn>
                        </p:par>
                        <p:par>
                          <p:cTn id="35" fill="hold">
                            <p:stCondLst>
                              <p:cond delay="3600"/>
                            </p:stCondLst>
                            <p:childTnLst>
                              <p:par>
                                <p:cTn id="36" presetID="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0-#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2" grpId="0" animBg="1"/>
      <p:bldP spid="34" grpId="0" animBg="1"/>
      <p:bldP spid="35" grpId="0" animBg="1"/>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0"/>
          <p:cNvSpPr>
            <a:spLocks noChangeAspect="1"/>
          </p:cNvSpPr>
          <p:nvPr/>
        </p:nvSpPr>
        <p:spPr>
          <a:xfrm>
            <a:off x="5902027" y="3904357"/>
            <a:ext cx="591001" cy="591002"/>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03</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5" name="Rounded Rectangle 11"/>
          <p:cNvSpPr>
            <a:spLocks noChangeAspect="1"/>
          </p:cNvSpPr>
          <p:nvPr/>
        </p:nvSpPr>
        <p:spPr>
          <a:xfrm>
            <a:off x="5900352" y="4948045"/>
            <a:ext cx="592675" cy="592675"/>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05</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6" name="Rounded Rectangle 14"/>
          <p:cNvSpPr>
            <a:spLocks noChangeAspect="1"/>
          </p:cNvSpPr>
          <p:nvPr/>
        </p:nvSpPr>
        <p:spPr>
          <a:xfrm>
            <a:off x="5913746" y="2781401"/>
            <a:ext cx="592675" cy="592675"/>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Rounded Rectangle 16"/>
          <p:cNvSpPr>
            <a:spLocks noChangeAspect="1"/>
          </p:cNvSpPr>
          <p:nvPr/>
        </p:nvSpPr>
        <p:spPr>
          <a:xfrm>
            <a:off x="9015429" y="3904357"/>
            <a:ext cx="592675" cy="591002"/>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04</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8" name="Rounded Rectangle 17"/>
          <p:cNvSpPr>
            <a:spLocks noChangeAspect="1"/>
          </p:cNvSpPr>
          <p:nvPr/>
        </p:nvSpPr>
        <p:spPr>
          <a:xfrm>
            <a:off x="9013755" y="4948045"/>
            <a:ext cx="592675" cy="592675"/>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06</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9" name="Rounded Rectangle 23"/>
          <p:cNvSpPr>
            <a:spLocks noChangeAspect="1"/>
          </p:cNvSpPr>
          <p:nvPr/>
        </p:nvSpPr>
        <p:spPr>
          <a:xfrm>
            <a:off x="9027149" y="2781401"/>
            <a:ext cx="592675" cy="592675"/>
          </a:xfrm>
          <a:prstGeom prst="roundRect">
            <a:avLst/>
          </a:prstGeom>
          <a:gradFill>
            <a:gsLst>
              <a:gs pos="0">
                <a:srgbClr val="D22226"/>
              </a:gs>
              <a:gs pos="100000">
                <a:srgbClr val="C00000"/>
              </a:gs>
            </a:gsLst>
            <a:lin ang="5400000" scaled="1"/>
          </a:gradFill>
          <a:ln w="50800" cap="flat" cmpd="sng" algn="ctr">
            <a:noFill/>
            <a:prstDash val="solid"/>
            <a:miter lim="800000"/>
          </a:ln>
          <a:effectLst/>
        </p:spPr>
        <p:txBody>
          <a:bodyPr lIns="0" tIns="0" rIns="0" bIns="0" anchor="ctr"/>
          <a:lstStyle/>
          <a:p>
            <a:pPr marL="0" marR="0" lvl="0" indent="0" algn="ctr" defTabSz="914400" eaLnBrk="1" fontAlgn="base" latinLnBrk="0" hangingPunct="1">
              <a:lnSpc>
                <a:spcPct val="12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kumimoji="0" lang="zh-CN" altLang="zh-CN" sz="1400" b="0" i="0" u="none" strike="noStrike" kern="0" cap="none" spc="0" normalizeH="0" baseline="0" noProof="0" dirty="0">
              <a:ln>
                <a:noFill/>
              </a:ln>
              <a:solidFill>
                <a:srgbClr val="FFFFFF"/>
              </a:solidFill>
              <a:effectLst/>
              <a:uLnTx/>
              <a:uFillTx/>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nvGrpSpPr>
          <p:cNvPr id="10" name="Group 25"/>
          <p:cNvGrpSpPr/>
          <p:nvPr/>
        </p:nvGrpSpPr>
        <p:grpSpPr bwMode="auto">
          <a:xfrm>
            <a:off x="6645399" y="2660400"/>
            <a:ext cx="1778982" cy="3013885"/>
            <a:chOff x="7045226" y="2078155"/>
            <a:chExt cx="3466521" cy="2765015"/>
          </a:xfrm>
        </p:grpSpPr>
        <p:sp>
          <p:nvSpPr>
            <p:cNvPr id="11" name="TextBox 26"/>
            <p:cNvSpPr txBox="1">
              <a:spLocks noChangeArrowheads="1"/>
            </p:cNvSpPr>
            <p:nvPr/>
          </p:nvSpPr>
          <p:spPr bwMode="auto">
            <a:xfrm>
              <a:off x="7045226" y="2078155"/>
              <a:ext cx="3466521" cy="81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fontAlgn="base">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2" name="TextBox 27"/>
            <p:cNvSpPr txBox="1">
              <a:spLocks noChangeArrowheads="1"/>
            </p:cNvSpPr>
            <p:nvPr/>
          </p:nvSpPr>
          <p:spPr bwMode="auto">
            <a:xfrm>
              <a:off x="7045226" y="4029967"/>
              <a:ext cx="3466521" cy="81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3" name="TextBox 29"/>
            <p:cNvSpPr txBox="1">
              <a:spLocks noChangeArrowheads="1"/>
            </p:cNvSpPr>
            <p:nvPr/>
          </p:nvSpPr>
          <p:spPr bwMode="auto">
            <a:xfrm>
              <a:off x="7045226" y="3089269"/>
              <a:ext cx="3466521" cy="81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14" name="Group 30"/>
          <p:cNvGrpSpPr/>
          <p:nvPr/>
        </p:nvGrpSpPr>
        <p:grpSpPr bwMode="auto">
          <a:xfrm>
            <a:off x="9748755" y="2667096"/>
            <a:ext cx="1781685" cy="3045441"/>
            <a:chOff x="7045224" y="2078155"/>
            <a:chExt cx="3440754" cy="2889046"/>
          </a:xfrm>
        </p:grpSpPr>
        <p:sp>
          <p:nvSpPr>
            <p:cNvPr id="15" name="TextBox 31"/>
            <p:cNvSpPr txBox="1">
              <a:spLocks noChangeArrowheads="1"/>
            </p:cNvSpPr>
            <p:nvPr/>
          </p:nvSpPr>
          <p:spPr bwMode="auto">
            <a:xfrm>
              <a:off x="7045224" y="2078155"/>
              <a:ext cx="3440754" cy="84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6" name="TextBox 32"/>
            <p:cNvSpPr txBox="1">
              <a:spLocks noChangeArrowheads="1"/>
            </p:cNvSpPr>
            <p:nvPr/>
          </p:nvSpPr>
          <p:spPr bwMode="auto">
            <a:xfrm>
              <a:off x="7045224" y="4126324"/>
              <a:ext cx="3440754" cy="84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7" name="TextBox 34"/>
            <p:cNvSpPr txBox="1">
              <a:spLocks noChangeArrowheads="1"/>
            </p:cNvSpPr>
            <p:nvPr/>
          </p:nvSpPr>
          <p:spPr bwMode="auto">
            <a:xfrm>
              <a:off x="7045224" y="3144330"/>
              <a:ext cx="3440754" cy="84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pPr>
              <a:r>
                <a:rPr lang="zh-CN" altLang="en-US"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输入标题</a:t>
              </a:r>
              <a:endParaRPr lang="id-ID" altLang="zh-CN" sz="24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just" fontAlgn="base">
                <a:lnSpc>
                  <a:spcPct val="120000"/>
                </a:lnSpc>
              </a:pPr>
              <a:r>
                <a:rPr lang="en-US"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Please replace text, click add relevant headline, modify the text content, also can copy your content to this directly.</a:t>
              </a:r>
              <a:endParaRPr lang="id-ID" altLang="zh-CN" sz="800" dirty="0">
                <a:solidFill>
                  <a:prstClr val="black">
                    <a:lumMod val="75000"/>
                    <a:lumOff val="25000"/>
                  </a:prst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grpSp>
        <p:nvGrpSpPr>
          <p:cNvPr id="20" name="组合 19"/>
          <p:cNvGrpSpPr/>
          <p:nvPr/>
        </p:nvGrpSpPr>
        <p:grpSpPr>
          <a:xfrm>
            <a:off x="661670" y="2467469"/>
            <a:ext cx="4880610" cy="3986530"/>
            <a:chOff x="1042" y="3350"/>
            <a:chExt cx="7686" cy="6278"/>
          </a:xfrm>
        </p:grpSpPr>
        <p:pic>
          <p:nvPicPr>
            <p:cNvPr id="19"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42" y="3350"/>
              <a:ext cx="7686" cy="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 y="3664"/>
              <a:ext cx="6536" cy="4085"/>
            </a:xfrm>
            <a:prstGeom prst="rect">
              <a:avLst/>
            </a:prstGeom>
          </p:spPr>
        </p:pic>
      </p:grpSp>
      <p:grpSp>
        <p:nvGrpSpPr>
          <p:cNvPr id="21" name="组合 20"/>
          <p:cNvGrpSpPr/>
          <p:nvPr/>
        </p:nvGrpSpPr>
        <p:grpSpPr>
          <a:xfrm>
            <a:off x="5122636" y="-844832"/>
            <a:ext cx="2613478" cy="2099678"/>
            <a:chOff x="5122636" y="-844832"/>
            <a:chExt cx="2613478" cy="2099678"/>
          </a:xfrm>
          <a:gradFill>
            <a:gsLst>
              <a:gs pos="0">
                <a:srgbClr val="D22226"/>
              </a:gs>
              <a:gs pos="100000">
                <a:srgbClr val="C00000"/>
              </a:gs>
            </a:gsLst>
            <a:lin ang="5400000" scaled="1"/>
          </a:gradFill>
        </p:grpSpPr>
        <p:sp>
          <p:nvSpPr>
            <p:cNvPr id="22" name="任意多边形 21"/>
            <p:cNvSpPr/>
            <p:nvPr/>
          </p:nvSpPr>
          <p:spPr>
            <a:xfrm rot="10800000">
              <a:off x="5122636" y="-844832"/>
              <a:ext cx="2613478" cy="2099678"/>
            </a:xfrm>
            <a:custGeom>
              <a:avLst/>
              <a:gdLst>
                <a:gd name="connsiteX0" fmla="*/ 2026556 w 4053111"/>
                <a:gd name="connsiteY0" fmla="*/ 0 h 3256285"/>
                <a:gd name="connsiteX1" fmla="*/ 4053111 w 4053111"/>
                <a:gd name="connsiteY1" fmla="*/ 1111950 h 3256285"/>
                <a:gd name="connsiteX2" fmla="*/ 4053111 w 4053111"/>
                <a:gd name="connsiteY2" fmla="*/ 3256285 h 3256285"/>
                <a:gd name="connsiteX3" fmla="*/ 0 w 4053111"/>
                <a:gd name="connsiteY3" fmla="*/ 3256285 h 3256285"/>
                <a:gd name="connsiteX4" fmla="*/ 0 w 4053111"/>
                <a:gd name="connsiteY4" fmla="*/ 1111950 h 325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3111" h="3256285">
                  <a:moveTo>
                    <a:pt x="2026556" y="0"/>
                  </a:moveTo>
                  <a:lnTo>
                    <a:pt x="4053111" y="1111950"/>
                  </a:lnTo>
                  <a:lnTo>
                    <a:pt x="4053111" y="3256285"/>
                  </a:lnTo>
                  <a:lnTo>
                    <a:pt x="0" y="3256285"/>
                  </a:lnTo>
                  <a:lnTo>
                    <a:pt x="0" y="11119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
            <p:cNvSpPr txBox="1"/>
            <p:nvPr/>
          </p:nvSpPr>
          <p:spPr>
            <a:xfrm>
              <a:off x="5307113" y="159941"/>
              <a:ext cx="2244525" cy="584775"/>
            </a:xfrm>
            <a:prstGeom prst="rect">
              <a:avLst/>
            </a:prstGeom>
            <a:noFill/>
          </p:spPr>
          <p:txBody>
            <a:bodyPr wrap="none" rtlCol="0">
              <a:spAutoFit/>
            </a:bodyPr>
            <a:lstStyle/>
            <a:p>
              <a:pPr algn="ctr"/>
              <a:r>
                <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请输入标题</a:t>
              </a:r>
              <a:endParaRPr lang="zh-CN" altLang="en-US" sz="3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1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500"/>
                                        <p:tgtEl>
                                          <p:spTgt spid="6"/>
                                        </p:tgtEl>
                                      </p:cBhvr>
                                    </p:animEffect>
                                  </p:childTnLst>
                                </p:cTn>
                              </p:par>
                            </p:childTnLst>
                          </p:cTn>
                        </p:par>
                        <p:par>
                          <p:cTn id="14" fill="hold">
                            <p:stCondLst>
                              <p:cond delay="1500"/>
                            </p:stCondLst>
                            <p:childTnLst>
                              <p:par>
                                <p:cTn id="15" presetID="2" presetClass="entr" presetSubtype="2"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1+#ppt_w/2"/>
                                          </p:val>
                                        </p:tav>
                                        <p:tav tm="100000">
                                          <p:val>
                                            <p:strVal val="#ppt_x"/>
                                          </p:val>
                                        </p:tav>
                                      </p:tavLst>
                                    </p:anim>
                                    <p:anim calcmode="lin" valueType="num">
                                      <p:cBhvr additive="base">
                                        <p:cTn id="1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1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1500"/>
                                        <p:tgtEl>
                                          <p:spTgt spid="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1500"/>
                                        <p:tgtEl>
                                          <p:spTgt spid="9"/>
                                        </p:tgtEl>
                                      </p:cBhvr>
                                    </p:animEffect>
                                  </p:childTnLst>
                                </p:cTn>
                              </p:par>
                            </p:childTnLst>
                          </p:cTn>
                        </p:par>
                        <p:par>
                          <p:cTn id="30" fill="hold">
                            <p:stCondLst>
                              <p:cond delay="1500"/>
                            </p:stCondLst>
                            <p:childTnLst>
                              <p:par>
                                <p:cTn id="31" presetID="2" presetClass="entr" presetSubtype="2" decel="10000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1+#ppt_w/2"/>
                                          </p:val>
                                        </p:tav>
                                        <p:tav tm="100000">
                                          <p:val>
                                            <p:strVal val="#ppt_x"/>
                                          </p:val>
                                        </p:tav>
                                      </p:tavLst>
                                    </p:anim>
                                    <p:anim calcmode="lin" valueType="num">
                                      <p:cBhvr additive="base">
                                        <p:cTn id="3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MH_TYPE" val="#NeiR#"/>
  <p:tag name="MH_NUMBER" val="5"/>
  <p:tag name="MH_CATEGORY" val="#BingLLB#"/>
  <p:tag name="MH_LAYOUT" val="SubTitle"/>
  <p:tag name="MH" val="20161022203525"/>
  <p:tag name="MH_LIBRARY" val="GRAPHIC"/>
</p:tagLst>
</file>

<file path=ppt/tags/tag11.xml><?xml version="1.0" encoding="utf-8"?>
<p:tagLst xmlns:p="http://schemas.openxmlformats.org/presentationml/2006/main">
  <p:tag name="MH" val="20161022204503"/>
  <p:tag name="MH_LIBRARY" val="GRAPHIC"/>
  <p:tag name="MH_ORDER" val="TextBox 6"/>
</p:tagLst>
</file>

<file path=ppt/tags/tag12.xml><?xml version="1.0" encoding="utf-8"?>
<p:tagLst xmlns:p="http://schemas.openxmlformats.org/presentationml/2006/main">
  <p:tag name="MH" val="20161022204503"/>
  <p:tag name="MH_LIBRARY" val="GRAPHIC"/>
</p:tagLst>
</file>

<file path=ppt/tags/tag13.xml><?xml version="1.0" encoding="utf-8"?>
<p:tagLst xmlns:p="http://schemas.openxmlformats.org/presentationml/2006/main">
  <p:tag name="MH" val="20161022204503"/>
  <p:tag name="MH_LIBRARY" val="GRAPHIC"/>
  <p:tag name="MH_ORDER" val="TextBox 6"/>
</p:tagLst>
</file>

<file path=ppt/tags/tag14.xml><?xml version="1.0" encoding="utf-8"?>
<p:tagLst xmlns:p="http://schemas.openxmlformats.org/presentationml/2006/main">
  <p:tag name="MH" val="20161022204503"/>
  <p:tag name="MH_LIBRARY" val="GRAPHIC"/>
</p:tagLst>
</file>

<file path=ppt/tags/tag15.xml><?xml version="1.0" encoding="utf-8"?>
<p:tagLst xmlns:p="http://schemas.openxmlformats.org/presentationml/2006/main">
  <p:tag name="MH" val="20161022204503"/>
  <p:tag name="MH_LIBRARY" val="GRAPHIC"/>
  <p:tag name="MH_ORDER" val="TextBox 6"/>
</p:tagLst>
</file>

<file path=ppt/tags/tag16.xml><?xml version="1.0" encoding="utf-8"?>
<p:tagLst xmlns:p="http://schemas.openxmlformats.org/presentationml/2006/main">
  <p:tag name="MH" val="20161022204503"/>
  <p:tag name="MH_LIBRARY" val="GRAPHIC"/>
</p:tagLst>
</file>

<file path=ppt/tags/tag17.xml><?xml version="1.0" encoding="utf-8"?>
<p:tagLst xmlns:p="http://schemas.openxmlformats.org/presentationml/2006/main">
  <p:tag name="MH" val="20161022204503"/>
  <p:tag name="MH_LIBRARY" val="GRAPHIC"/>
  <p:tag name="MH_ORDER" val="TextBox 6"/>
</p:tagLst>
</file>

<file path=ppt/tags/tag18.xml><?xml version="1.0" encoding="utf-8"?>
<p:tagLst xmlns:p="http://schemas.openxmlformats.org/presentationml/2006/main">
  <p:tag name="MH" val="20161022204503"/>
  <p:tag name="MH_LIBRARY" val="GRAPHIC"/>
</p:tagLst>
</file>

<file path=ppt/tags/tag19.xml><?xml version="1.0" encoding="utf-8"?>
<p:tagLst xmlns:p="http://schemas.openxmlformats.org/presentationml/2006/main">
  <p:tag name="ISPRING_PRESENTATION_TITLE" val="红色述职"/>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1022203525"/>
  <p:tag name="MH_LIBRARY" val="GRAPHIC"/>
  <p:tag name="MH_TYPE" val="SubTitle"/>
  <p:tag name="MH_ORDER" val="1"/>
</p:tagLst>
</file>

<file path=ppt/tags/tag4.xml><?xml version="1.0" encoding="utf-8"?>
<p:tagLst xmlns:p="http://schemas.openxmlformats.org/presentationml/2006/main">
  <p:tag name="MH" val="20160830110146"/>
  <p:tag name="MH_LIBRARY" val="CONTENTS"/>
  <p:tag name="MH_TYPE" val="OTHERS"/>
  <p:tag name="ID" val="553512"/>
</p:tagLst>
</file>

<file path=ppt/tags/tag5.xml><?xml version="1.0" encoding="utf-8"?>
<p:tagLst xmlns:p="http://schemas.openxmlformats.org/presentationml/2006/main">
  <p:tag name="MH" val="20161022203525"/>
  <p:tag name="MH_LIBRARY" val="GRAPHIC"/>
  <p:tag name="MH_TYPE" val="SubTitle"/>
  <p:tag name="MH_ORDER" val="2"/>
</p:tagLst>
</file>

<file path=ppt/tags/tag6.xml><?xml version="1.0" encoding="utf-8"?>
<p:tagLst xmlns:p="http://schemas.openxmlformats.org/presentationml/2006/main">
  <p:tag name="MH" val="20160830110146"/>
  <p:tag name="MH_LIBRARY" val="CONTENTS"/>
  <p:tag name="MH_TYPE" val="OTHERS"/>
  <p:tag name="ID" val="553512"/>
</p:tagLst>
</file>

<file path=ppt/tags/tag7.xml><?xml version="1.0" encoding="utf-8"?>
<p:tagLst xmlns:p="http://schemas.openxmlformats.org/presentationml/2006/main">
  <p:tag name="MH" val="20160830110146"/>
  <p:tag name="MH_LIBRARY" val="CONTENTS"/>
  <p:tag name="MH_TYPE" val="OTHERS"/>
  <p:tag name="ID" val="553512"/>
</p:tagLst>
</file>

<file path=ppt/tags/tag8.xml><?xml version="1.0" encoding="utf-8"?>
<p:tagLst xmlns:p="http://schemas.openxmlformats.org/presentationml/2006/main">
  <p:tag name="MH" val="20161022203525"/>
  <p:tag name="MH_LIBRARY" val="GRAPHIC"/>
  <p:tag name="MH_TYPE" val="SubTitle"/>
  <p:tag name="MH_ORDER" val="3"/>
</p:tagLst>
</file>

<file path=ppt/tags/tag9.xml><?xml version="1.0" encoding="utf-8"?>
<p:tagLst xmlns:p="http://schemas.openxmlformats.org/presentationml/2006/main">
  <p:tag name="MH" val="20161022203525"/>
  <p:tag name="MH_LIBRARY" val="GRAPHIC"/>
  <p:tag name="MH_TYPE" val="SubTitle"/>
  <p:tag name="MH_ORDER" val="3"/>
</p:tagLst>
</file>

<file path=ppt/theme/theme1.xml><?xml version="1.0" encoding="utf-8"?>
<a:theme xmlns:a="http://schemas.openxmlformats.org/drawingml/2006/main" name="自定义设计方案">
  <a:themeElements>
    <a:clrScheme name="自定义 98">
      <a:dk1>
        <a:srgbClr val="000000"/>
      </a:dk1>
      <a:lt1>
        <a:srgbClr val="FFFFFF"/>
      </a:lt1>
      <a:dk2>
        <a:srgbClr val="44546A"/>
      </a:dk2>
      <a:lt2>
        <a:srgbClr val="E7E6E6"/>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C0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spPr>
      <a:bodyPr>
        <a:spAutoFit/>
      </a:bodyPr>
      <a:lstStyle>
        <a:defPPr>
          <a:defRPr sz="2400" b="1" dirty="0">
            <a:solidFill>
              <a:srgbClr val="C00000"/>
            </a:solidFill>
            <a:latin typeface="字魂59号-创粗黑" panose="00000500000000000000" pitchFamily="2" charset="-122"/>
            <a:ea typeface="字魂59号-创粗黑" panose="00000500000000000000" pitchFamily="2" charset="-122"/>
            <a:sym typeface="字魂59号-创粗黑" panose="00000500000000000000"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5000</Words>
  <Application>WPS 演示</Application>
  <PresentationFormat>自定义</PresentationFormat>
  <Paragraphs>404</Paragraphs>
  <Slides>24</Slides>
  <Notes>24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Arial</vt:lpstr>
      <vt:lpstr>宋体</vt:lpstr>
      <vt:lpstr>Wingdings</vt:lpstr>
      <vt:lpstr>Calibri</vt:lpstr>
      <vt:lpstr>Helvetica Neue</vt:lpstr>
      <vt:lpstr>汉仪书宋二KW</vt:lpstr>
      <vt:lpstr>字魂59号-创粗黑</vt:lpstr>
      <vt:lpstr>汉仪中黑KW</vt:lpstr>
      <vt:lpstr>微软雅黑</vt:lpstr>
      <vt:lpstr>汉仪旗黑</vt:lpstr>
      <vt:lpstr>Arial Narrow</vt:lpstr>
      <vt:lpstr>字魂58号-创中黑</vt:lpstr>
      <vt:lpstr>Lao UI</vt:lpstr>
      <vt:lpstr>苹方-简</vt:lpstr>
      <vt:lpstr>Open Sans</vt:lpstr>
      <vt:lpstr>Open Sans Light</vt:lpstr>
      <vt:lpstr>Lato Light</vt:lpstr>
      <vt:lpstr>宋体</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红色述职</dc:title>
  <dc:creator/>
  <cp:lastModifiedBy>allenpandas</cp:lastModifiedBy>
  <cp:revision>17</cp:revision>
  <dcterms:created xsi:type="dcterms:W3CDTF">2022-12-17T06:47:08Z</dcterms:created>
  <dcterms:modified xsi:type="dcterms:W3CDTF">2022-12-17T06:47:08Z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74AB2A49362F23EECB659D63A1AF7623</vt:lpwstr>
  </property>
</Properties>
</file>