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8"/>
  </p:handoutMasterIdLst>
  <p:sldIdLst>
    <p:sldId id="257" r:id="rId3"/>
    <p:sldId id="263" r:id="rId4"/>
    <p:sldId id="259" r:id="rId5"/>
    <p:sldId id="267" r:id="rId6"/>
    <p:sldId id="320" r:id="rId8"/>
    <p:sldId id="313" r:id="rId9"/>
    <p:sldId id="295" r:id="rId10"/>
    <p:sldId id="308" r:id="rId11"/>
    <p:sldId id="264" r:id="rId12"/>
    <p:sldId id="261" r:id="rId13"/>
    <p:sldId id="321" r:id="rId14"/>
    <p:sldId id="297" r:id="rId15"/>
    <p:sldId id="258" r:id="rId16"/>
    <p:sldId id="303" r:id="rId17"/>
    <p:sldId id="266" r:id="rId18"/>
    <p:sldId id="319" r:id="rId19"/>
    <p:sldId id="304" r:id="rId20"/>
    <p:sldId id="294" r:id="rId21"/>
    <p:sldId id="309" r:id="rId22"/>
    <p:sldId id="265" r:id="rId23"/>
    <p:sldId id="314" r:id="rId24"/>
    <p:sldId id="296" r:id="rId25"/>
    <p:sldId id="318" r:id="rId26"/>
    <p:sldId id="32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1A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52" d="100"/>
          <a:sy n="52" d="100"/>
        </p:scale>
        <p:origin x="36" y="1230"/>
      </p:cViewPr>
      <p:guideLst>
        <p:guide orient="horz" pos="2160"/>
        <p:guide pos="3840"/>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p>
      </c:txPr>
    </c:title>
    <c:autoTitleDeleted val="0"/>
    <c:plotArea>
      <c:layout/>
      <c:areaChart>
        <c:grouping val="standard"/>
        <c:varyColors val="0"/>
        <c:ser>
          <c:idx val="0"/>
          <c:order val="0"/>
          <c:tx>
            <c:strRef>
              <c:f>Sheet1!$B$1</c:f>
              <c:strCache>
                <c:ptCount val="1"/>
                <c:pt idx="0">
                  <c:v>系列 1</c:v>
                </c:pt>
              </c:strCache>
            </c:strRef>
          </c:tx>
          <c:spPr>
            <a:solidFill>
              <a:srgbClr val="D11A2E"/>
            </a:solidFill>
            <a:ln>
              <a:noFill/>
            </a:ln>
            <a:effectLst/>
          </c:spPr>
          <c:dLbls>
            <c:delete val="1"/>
          </c:dLbls>
          <c:cat>
            <c:numRef>
              <c:f>Sheet1!$A$2:$A$6</c:f>
              <c:numCache>
                <c:formatCode>yyyy/m/d</c:formatCode>
                <c:ptCount val="5"/>
                <c:pt idx="0" c:formatCode="yyyy/m/d">
                  <c:v>37261</c:v>
                </c:pt>
                <c:pt idx="1" c:formatCode="yyyy/m/d">
                  <c:v>37262</c:v>
                </c:pt>
                <c:pt idx="2" c:formatCode="yyyy/m/d">
                  <c:v>37263</c:v>
                </c:pt>
                <c:pt idx="3" c:formatCode="yyyy/m/d">
                  <c:v>37264</c:v>
                </c:pt>
                <c:pt idx="4" c:formatCode="yyyy/m/d">
                  <c:v>37265</c:v>
                </c:pt>
              </c:numCache>
            </c:numRef>
          </c:cat>
          <c:val>
            <c:numRef>
              <c:f>Sheet1!$B$2:$B$6</c:f>
              <c:numCache>
                <c:formatCode>General</c:formatCode>
                <c:ptCount val="5"/>
                <c:pt idx="0">
                  <c:v>26</c:v>
                </c:pt>
                <c:pt idx="1">
                  <c:v>32</c:v>
                </c:pt>
                <c:pt idx="2">
                  <c:v>22</c:v>
                </c:pt>
                <c:pt idx="3">
                  <c:v>16</c:v>
                </c:pt>
                <c:pt idx="4">
                  <c:v>15</c:v>
                </c:pt>
              </c:numCache>
            </c:numRef>
          </c:val>
        </c:ser>
        <c:ser>
          <c:idx val="1"/>
          <c:order val="1"/>
          <c:tx>
            <c:strRef>
              <c:f>Sheet1!$C$1</c:f>
              <c:strCache>
                <c:ptCount val="1"/>
                <c:pt idx="0">
                  <c:v>系列 2</c:v>
                </c:pt>
              </c:strCache>
            </c:strRef>
          </c:tx>
          <c:spPr>
            <a:solidFill>
              <a:schemeClr val="tx1"/>
            </a:solidFill>
            <a:ln>
              <a:noFill/>
            </a:ln>
            <a:effectLst/>
          </c:spPr>
          <c:dLbls>
            <c:delete val="1"/>
          </c:dLbls>
          <c:cat>
            <c:numRef>
              <c:f>Sheet1!$A$2:$A$6</c:f>
              <c:numCache>
                <c:formatCode>yyyy/m/d</c:formatCode>
                <c:ptCount val="5"/>
                <c:pt idx="0" c:formatCode="yyyy/m/d">
                  <c:v>37261</c:v>
                </c:pt>
                <c:pt idx="1" c:formatCode="yyyy/m/d">
                  <c:v>37262</c:v>
                </c:pt>
                <c:pt idx="2" c:formatCode="yyyy/m/d">
                  <c:v>37263</c:v>
                </c:pt>
                <c:pt idx="3" c:formatCode="yyyy/m/d">
                  <c:v>37264</c:v>
                </c:pt>
                <c:pt idx="4" c:formatCode="yyyy/m/d">
                  <c:v>37265</c:v>
                </c:pt>
              </c:numCache>
            </c:numRef>
          </c:cat>
          <c:val>
            <c:numRef>
              <c:f>Sheet1!$C$2:$C$6</c:f>
              <c:numCache>
                <c:formatCode>General</c:formatCode>
                <c:ptCount val="5"/>
                <c:pt idx="0">
                  <c:v>12</c:v>
                </c:pt>
                <c:pt idx="1">
                  <c:v>9</c:v>
                </c:pt>
                <c:pt idx="2">
                  <c:v>12</c:v>
                </c:pt>
                <c:pt idx="3">
                  <c:v>21</c:v>
                </c:pt>
                <c:pt idx="4">
                  <c:v>19</c:v>
                </c:pt>
              </c:numCache>
            </c:numRef>
          </c:val>
        </c:ser>
        <c:dLbls>
          <c:showLegendKey val="0"/>
          <c:showVal val="0"/>
          <c:showCatName val="0"/>
          <c:showSerName val="0"/>
          <c:showPercent val="0"/>
          <c:showBubbleSize val="0"/>
        </c:dLbls>
        <c:axId val="-1304604256"/>
        <c:axId val="-1304609152"/>
      </c:areaChart>
      <c:dateAx>
        <c:axId val="-130460425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304609152"/>
        <c:crosses val="autoZero"/>
        <c:auto val="1"/>
        <c:lblOffset val="100"/>
        <c:baseTimeUnit val="days"/>
      </c:dateAx>
      <c:valAx>
        <c:axId val="-1304609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30460425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ea typeface="华文黑体" panose="0201060004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华文黑体" panose="02010600040101010101" charset="-122"/>
              </a:rPr>
            </a:fld>
            <a:endParaRPr lang="zh-CN" altLang="en-US">
              <a:ea typeface="华文黑体" panose="0201060004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ea typeface="华文黑体" panose="0201060004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华文黑体" panose="02010600040101010101" charset="-122"/>
              </a:rPr>
            </a:fld>
            <a:endParaRPr lang="zh-CN" altLang="en-US">
              <a:ea typeface="华文黑体" panose="0201060004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华文黑体" panose="02010600040101010101" charset="-122"/>
                <a:ea typeface="华文黑体" panose="0201060004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华文黑体" panose="02010600040101010101" charset="-122"/>
                <a:ea typeface="华文黑体" panose="02010600040101010101" charset="-122"/>
              </a:defRPr>
            </a:lvl1pPr>
          </a:lstStyle>
          <a:p>
            <a:fld id="{E10E52F3-6932-4C34-BAA8-51B4EFBAB16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华文黑体" panose="02010600040101010101" charset="-122"/>
                <a:ea typeface="华文黑体" panose="0201060004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华文黑体" panose="02010600040101010101" charset="-122"/>
                <a:ea typeface="华文黑体" panose="02010600040101010101" charset="-122"/>
              </a:defRPr>
            </a:lvl1pPr>
          </a:lstStyle>
          <a:p>
            <a:fld id="{26519B42-4B52-425E-AFD3-FD914D56589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华文黑体" panose="02010600040101010101" charset="-122"/>
        <a:ea typeface="华文黑体" panose="02010600040101010101" charset="-122"/>
        <a:cs typeface="+mn-cs"/>
      </a:defRPr>
    </a:lvl1pPr>
    <a:lvl2pPr marL="457200" algn="l" defTabSz="914400" rtl="0" eaLnBrk="1" latinLnBrk="0" hangingPunct="1">
      <a:defRPr sz="1200" kern="1200">
        <a:solidFill>
          <a:schemeClr val="tx1"/>
        </a:solidFill>
        <a:latin typeface="华文黑体" panose="02010600040101010101" charset="-122"/>
        <a:ea typeface="华文黑体" panose="02010600040101010101" charset="-122"/>
        <a:cs typeface="+mn-cs"/>
      </a:defRPr>
    </a:lvl2pPr>
    <a:lvl3pPr marL="914400" algn="l" defTabSz="914400" rtl="0" eaLnBrk="1" latinLnBrk="0" hangingPunct="1">
      <a:defRPr sz="1200" kern="1200">
        <a:solidFill>
          <a:schemeClr val="tx1"/>
        </a:solidFill>
        <a:latin typeface="华文黑体" panose="02010600040101010101" charset="-122"/>
        <a:ea typeface="华文黑体" panose="02010600040101010101" charset="-122"/>
        <a:cs typeface="+mn-cs"/>
      </a:defRPr>
    </a:lvl3pPr>
    <a:lvl4pPr marL="1371600" algn="l" defTabSz="914400" rtl="0" eaLnBrk="1" latinLnBrk="0" hangingPunct="1">
      <a:defRPr sz="1200" kern="1200">
        <a:solidFill>
          <a:schemeClr val="tx1"/>
        </a:solidFill>
        <a:latin typeface="华文黑体" panose="02010600040101010101" charset="-122"/>
        <a:ea typeface="华文黑体" panose="02010600040101010101" charset="-122"/>
        <a:cs typeface="+mn-cs"/>
      </a:defRPr>
    </a:lvl4pPr>
    <a:lvl5pPr marL="1828800" algn="l" defTabSz="914400" rtl="0" eaLnBrk="1" latinLnBrk="0" hangingPunct="1">
      <a:defRPr sz="1200" kern="1200">
        <a:solidFill>
          <a:schemeClr val="tx1"/>
        </a:solidFill>
        <a:latin typeface="华文黑体" panose="02010600040101010101" charset="-122"/>
        <a:ea typeface="华文黑体" panose="02010600040101010101"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90A1D9-F964-4C14-A47C-8B5D0B307D8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90A1D9-F964-4C14-A47C-8B5D0B307D8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90A1D9-F964-4C14-A47C-8B5D0B307D8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90A1D9-F964-4C14-A47C-8B5D0B307D8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90A1D9-F964-4C14-A47C-8B5D0B307D8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90A1D9-F964-4C14-A47C-8B5D0B307D8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90A1D9-F964-4C14-A47C-8B5D0B307D8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14C051-B385-4856-947A-A7E8DC890E2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90A1D9-F964-4C14-A47C-8B5D0B307D8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90A1D9-F964-4C14-A47C-8B5D0B307D8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90A1D9-F964-4C14-A47C-8B5D0B307D8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14C051-B385-4856-947A-A7E8DC890E2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90A1D9-F964-4C14-A47C-8B5D0B307D8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90A1D9-F964-4C14-A47C-8B5D0B307D8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90A1D9-F964-4C14-A47C-8B5D0B307D8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6E9FB4E-9D91-4812-AD1F-C4DB24CA5A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550C3D-9827-4CC5-BD39-0684B14796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6E9FB4E-9D91-4812-AD1F-C4DB24CA5A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550C3D-9827-4CC5-BD39-0684B14796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6E9FB4E-9D91-4812-AD1F-C4DB24CA5A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550C3D-9827-4CC5-BD39-0684B14796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6E9FB4E-9D91-4812-AD1F-C4DB24CA5A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550C3D-9827-4CC5-BD39-0684B14796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6E9FB4E-9D91-4812-AD1F-C4DB24CA5A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550C3D-9827-4CC5-BD39-0684B14796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6E9FB4E-9D91-4812-AD1F-C4DB24CA5A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550C3D-9827-4CC5-BD39-0684B14796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6E9FB4E-9D91-4812-AD1F-C4DB24CA5AA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550C3D-9827-4CC5-BD39-0684B14796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D11A2E"/>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E9FB4E-9D91-4812-AD1F-C4DB24CA5AA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550C3D-9827-4CC5-BD39-0684B14796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6E9FB4E-9D91-4812-AD1F-C4DB24CA5A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550C3D-9827-4CC5-BD39-0684B14796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6E9FB4E-9D91-4812-AD1F-C4DB24CA5A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550C3D-9827-4CC5-BD39-0684B14796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华文黑体" panose="02010600040101010101" charset="-122"/>
                <a:ea typeface="华文黑体" panose="02010600040101010101" charset="-122"/>
              </a:defRPr>
            </a:lvl1pPr>
          </a:lstStyle>
          <a:p>
            <a:fld id="{86E9FB4E-9D91-4812-AD1F-C4DB24CA5A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华文黑体" panose="02010600040101010101" charset="-122"/>
                <a:ea typeface="华文黑体" panose="02010600040101010101"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华文黑体" panose="02010600040101010101" charset="-122"/>
                <a:ea typeface="华文黑体" panose="02010600040101010101" charset="-122"/>
              </a:defRPr>
            </a:lvl1pPr>
          </a:lstStyle>
          <a:p>
            <a:fld id="{FC550C3D-9827-4CC5-BD39-0684B14796F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华文黑体" panose="02010600040101010101" charset="-122"/>
          <a:ea typeface="华文黑体" panose="02010600040101010101"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黑体" panose="02010600040101010101" charset="-122"/>
          <a:ea typeface="华文黑体" panose="0201060004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黑体" panose="02010600040101010101" charset="-122"/>
          <a:ea typeface="华文黑体" panose="0201060004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黑体" panose="02010600040101010101" charset="-122"/>
          <a:ea typeface="华文黑体" panose="0201060004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黑体" panose="02010600040101010101" charset="-122"/>
          <a:ea typeface="华文黑体" panose="0201060004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黑体" panose="02010600040101010101" charset="-122"/>
          <a:ea typeface="华文黑体" panose="0201060004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3" Type="http://schemas.openxmlformats.org/officeDocument/2006/relationships/notesSlide" Target="../notesSlides/notesSlide11.xml"/><Relationship Id="rId42" Type="http://schemas.openxmlformats.org/officeDocument/2006/relationships/slideLayout" Target="../slideLayouts/slideLayout12.xml"/><Relationship Id="rId41" Type="http://schemas.openxmlformats.org/officeDocument/2006/relationships/tags" Target="../tags/tag70.xml"/><Relationship Id="rId40" Type="http://schemas.openxmlformats.org/officeDocument/2006/relationships/tags" Target="../tags/tag69.xml"/><Relationship Id="rId4" Type="http://schemas.openxmlformats.org/officeDocument/2006/relationships/tags" Target="../tags/tag34.xml"/><Relationship Id="rId39" Type="http://schemas.openxmlformats.org/officeDocument/2006/relationships/tags" Target="../tags/tag68.xml"/><Relationship Id="rId38" Type="http://schemas.openxmlformats.org/officeDocument/2006/relationships/tags" Target="../tags/tag67.xml"/><Relationship Id="rId37" Type="http://schemas.openxmlformats.org/officeDocument/2006/relationships/tags" Target="../tags/tag66.xml"/><Relationship Id="rId36" Type="http://schemas.openxmlformats.org/officeDocument/2006/relationships/tags" Target="../tags/tag65.xml"/><Relationship Id="rId35" Type="http://schemas.openxmlformats.org/officeDocument/2006/relationships/tags" Target="../tags/tag64.xml"/><Relationship Id="rId34" Type="http://schemas.openxmlformats.org/officeDocument/2006/relationships/tags" Target="../tags/tag63.xml"/><Relationship Id="rId33" Type="http://schemas.openxmlformats.org/officeDocument/2006/relationships/tags" Target="../tags/tag62.xml"/><Relationship Id="rId32" Type="http://schemas.openxmlformats.org/officeDocument/2006/relationships/tags" Target="../tags/tag61.xml"/><Relationship Id="rId31" Type="http://schemas.openxmlformats.org/officeDocument/2006/relationships/tags" Target="../tags/tag60.xml"/><Relationship Id="rId30" Type="http://schemas.openxmlformats.org/officeDocument/2006/relationships/tags" Target="../tags/tag59.xml"/><Relationship Id="rId3" Type="http://schemas.openxmlformats.org/officeDocument/2006/relationships/tags" Target="../tags/tag33.xml"/><Relationship Id="rId29" Type="http://schemas.openxmlformats.org/officeDocument/2006/relationships/image" Target="../media/image6.png"/><Relationship Id="rId28" Type="http://schemas.openxmlformats.org/officeDocument/2006/relationships/tags" Target="../tags/tag58.xml"/><Relationship Id="rId27" Type="http://schemas.openxmlformats.org/officeDocument/2006/relationships/tags" Target="../tags/tag57.xml"/><Relationship Id="rId26" Type="http://schemas.openxmlformats.org/officeDocument/2006/relationships/tags" Target="../tags/tag56.xml"/><Relationship Id="rId25" Type="http://schemas.openxmlformats.org/officeDocument/2006/relationships/tags" Target="../tags/tag55.xml"/><Relationship Id="rId24" Type="http://schemas.openxmlformats.org/officeDocument/2006/relationships/tags" Target="../tags/tag54.xml"/><Relationship Id="rId23" Type="http://schemas.openxmlformats.org/officeDocument/2006/relationships/tags" Target="../tags/tag53.xml"/><Relationship Id="rId22" Type="http://schemas.openxmlformats.org/officeDocument/2006/relationships/tags" Target="../tags/tag52.xml"/><Relationship Id="rId21" Type="http://schemas.openxmlformats.org/officeDocument/2006/relationships/tags" Target="../tags/tag51.xml"/><Relationship Id="rId20" Type="http://schemas.openxmlformats.org/officeDocument/2006/relationships/tags" Target="../tags/tag50.xml"/><Relationship Id="rId2" Type="http://schemas.openxmlformats.org/officeDocument/2006/relationships/tags" Target="../tags/tag32.xml"/><Relationship Id="rId19" Type="http://schemas.openxmlformats.org/officeDocument/2006/relationships/tags" Target="../tags/tag49.xml"/><Relationship Id="rId18" Type="http://schemas.openxmlformats.org/officeDocument/2006/relationships/tags" Target="../tags/tag48.xml"/><Relationship Id="rId17" Type="http://schemas.openxmlformats.org/officeDocument/2006/relationships/tags" Target="../tags/tag47.xml"/><Relationship Id="rId16" Type="http://schemas.openxmlformats.org/officeDocument/2006/relationships/tags" Target="../tags/tag46.xml"/><Relationship Id="rId15" Type="http://schemas.openxmlformats.org/officeDocument/2006/relationships/tags" Target="../tags/tag45.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tags" Target="../tags/tag31.xml"/></Relationships>
</file>

<file path=ppt/slides/_rels/slide19.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2" Type="http://schemas.openxmlformats.org/officeDocument/2006/relationships/notesSlide" Target="../notesSlides/notesSlide12.xml"/><Relationship Id="rId11" Type="http://schemas.openxmlformats.org/officeDocument/2006/relationships/slideLayout" Target="../slideLayouts/slideLayout7.xml"/><Relationship Id="rId10" Type="http://schemas.openxmlformats.org/officeDocument/2006/relationships/tags" Target="../tags/tag80.xml"/><Relationship Id="rId1" Type="http://schemas.openxmlformats.org/officeDocument/2006/relationships/tags" Target="../tags/tag7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slideLayout" Target="../slideLayouts/slideLayout7.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chart" Target="../charts/chart1.xml"/></Relationships>
</file>

<file path=ppt/slides/_rels/slide23.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3" Type="http://schemas.openxmlformats.org/officeDocument/2006/relationships/notesSlide" Target="../notesSlides/notesSlide15.xml"/><Relationship Id="rId22" Type="http://schemas.openxmlformats.org/officeDocument/2006/relationships/slideLayout" Target="../slideLayouts/slideLayout7.xml"/><Relationship Id="rId21" Type="http://schemas.openxmlformats.org/officeDocument/2006/relationships/tags" Target="../tags/tag103.xml"/><Relationship Id="rId20" Type="http://schemas.openxmlformats.org/officeDocument/2006/relationships/tags" Target="../tags/tag102.xml"/><Relationship Id="rId2" Type="http://schemas.openxmlformats.org/officeDocument/2006/relationships/tags" Target="../tags/tag84.xml"/><Relationship Id="rId19" Type="http://schemas.openxmlformats.org/officeDocument/2006/relationships/tags" Target="../tags/tag101.xml"/><Relationship Id="rId18" Type="http://schemas.openxmlformats.org/officeDocument/2006/relationships/tags" Target="../tags/tag100.xml"/><Relationship Id="rId17" Type="http://schemas.openxmlformats.org/officeDocument/2006/relationships/tags" Target="../tags/tag99.xml"/><Relationship Id="rId16" Type="http://schemas.openxmlformats.org/officeDocument/2006/relationships/tags" Target="../tags/tag98.xml"/><Relationship Id="rId15" Type="http://schemas.openxmlformats.org/officeDocument/2006/relationships/tags" Target="../tags/tag97.xml"/><Relationship Id="rId14" Type="http://schemas.openxmlformats.org/officeDocument/2006/relationships/tags" Target="../tags/tag96.xml"/><Relationship Id="rId13" Type="http://schemas.openxmlformats.org/officeDocument/2006/relationships/tags" Target="../tags/tag95.xml"/><Relationship Id="rId12" Type="http://schemas.openxmlformats.org/officeDocument/2006/relationships/tags" Target="../tags/tag9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tags" Target="../tags/tag8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圆: 空心 226"/>
          <p:cNvSpPr/>
          <p:nvPr/>
        </p:nvSpPr>
        <p:spPr>
          <a:xfrm>
            <a:off x="173549" y="-3497180"/>
            <a:ext cx="5245769" cy="5245769"/>
          </a:xfrm>
          <a:prstGeom prst="donut">
            <a:avLst>
              <a:gd name="adj" fmla="val 14896"/>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8" name="圆: 空心 227"/>
          <p:cNvSpPr/>
          <p:nvPr/>
        </p:nvSpPr>
        <p:spPr>
          <a:xfrm>
            <a:off x="10860506" y="3429000"/>
            <a:ext cx="3601452" cy="3601452"/>
          </a:xfrm>
          <a:prstGeom prst="donut">
            <a:avLst>
              <a:gd name="adj" fmla="val 9045"/>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9" name="圆: 空心 228"/>
          <p:cNvSpPr/>
          <p:nvPr/>
        </p:nvSpPr>
        <p:spPr>
          <a:xfrm>
            <a:off x="11450053" y="4018547"/>
            <a:ext cx="2422358" cy="2422358"/>
          </a:xfrm>
          <a:prstGeom prst="donut">
            <a:avLst>
              <a:gd name="adj" fmla="val 14291"/>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30" name="TextBox 59"/>
          <p:cNvSpPr>
            <a:spLocks noChangeArrowheads="1"/>
          </p:cNvSpPr>
          <p:nvPr/>
        </p:nvSpPr>
        <p:spPr bwMode="auto">
          <a:xfrm flipH="1">
            <a:off x="2320102" y="3025043"/>
            <a:ext cx="7510172" cy="807913"/>
          </a:xfrm>
          <a:prstGeom prst="rect">
            <a:avLst/>
          </a:prstGeom>
          <a:noFill/>
          <a:ln w="9525">
            <a:noFill/>
            <a:bevel/>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dist"/>
            <a:r>
              <a:rPr lang="zh-CN" altLang="en-US" sz="4800" dirty="0" smtClean="0">
                <a:latin typeface="华文黑体" panose="02010600040101010101" charset="-122"/>
                <a:ea typeface="华文黑体" panose="02010600040101010101" charset="-122"/>
                <a:sym typeface="华文黑体" panose="02010600040101010101" charset="-122"/>
              </a:rPr>
              <a:t>北京交通大学</a:t>
            </a:r>
            <a:r>
              <a:rPr lang="en-US" altLang="zh-CN" sz="4800" dirty="0" smtClean="0">
                <a:latin typeface="华文黑体" panose="02010600040101010101" charset="-122"/>
                <a:ea typeface="华文黑体" panose="02010600040101010101" charset="-122"/>
                <a:sym typeface="华文黑体" panose="02010600040101010101" charset="-122"/>
              </a:rPr>
              <a:t>PPT</a:t>
            </a:r>
            <a:r>
              <a:rPr lang="zh-CN" altLang="en-US" sz="4800" dirty="0">
                <a:latin typeface="华文黑体" panose="02010600040101010101" charset="-122"/>
                <a:ea typeface="华文黑体" panose="02010600040101010101" charset="-122"/>
                <a:sym typeface="华文黑体" panose="02010600040101010101" charset="-122"/>
              </a:rPr>
              <a:t>模板</a:t>
            </a:r>
            <a:endParaRPr lang="zh-CN" altLang="en-US" sz="4800" dirty="0">
              <a:latin typeface="华文黑体" panose="02010600040101010101" charset="-122"/>
              <a:ea typeface="华文黑体" panose="02010600040101010101" charset="-122"/>
              <a:sym typeface="华文黑体" panose="02010600040101010101"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42228" y="1453642"/>
            <a:ext cx="1507543" cy="1201010"/>
          </a:xfrm>
          <a:prstGeom prst="rect">
            <a:avLst/>
          </a:prstGeom>
        </p:spPr>
      </p:pic>
      <p:grpSp>
        <p:nvGrpSpPr>
          <p:cNvPr id="10" name="组合 9"/>
          <p:cNvGrpSpPr/>
          <p:nvPr/>
        </p:nvGrpSpPr>
        <p:grpSpPr>
          <a:xfrm>
            <a:off x="4819015" y="4556760"/>
            <a:ext cx="2553970" cy="866140"/>
            <a:chOff x="7563" y="5908"/>
            <a:chExt cx="4022" cy="1364"/>
          </a:xfrm>
        </p:grpSpPr>
        <p:sp>
          <p:nvSpPr>
            <p:cNvPr id="16" name="文本框 6"/>
            <p:cNvSpPr txBox="1"/>
            <p:nvPr/>
          </p:nvSpPr>
          <p:spPr>
            <a:xfrm>
              <a:off x="7563" y="5908"/>
              <a:ext cx="4023" cy="588"/>
            </a:xfrm>
            <a:prstGeom prst="round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smtClean="0">
                  <a:solidFill>
                    <a:schemeClr val="tx1"/>
                  </a:solidFill>
                  <a:latin typeface="微软雅黑" pitchFamily="34" charset="-122"/>
                  <a:ea typeface="微软雅黑" pitchFamily="34" charset="-122"/>
                </a:rPr>
                <a:t>姓名：小</a:t>
              </a:r>
              <a:r>
                <a:rPr lang="en-US" altLang="zh-CN" sz="1600" dirty="0" smtClean="0">
                  <a:solidFill>
                    <a:schemeClr val="tx1"/>
                  </a:solidFill>
                  <a:latin typeface="微软雅黑" pitchFamily="34" charset="-122"/>
                  <a:ea typeface="微软雅黑" pitchFamily="34" charset="-122"/>
                </a:rPr>
                <a:t>   </a:t>
              </a:r>
              <a:r>
                <a:rPr lang="zh-CN" altLang="en-US" sz="1600" dirty="0" smtClean="0">
                  <a:solidFill>
                    <a:schemeClr val="tx1"/>
                  </a:solidFill>
                  <a:latin typeface="微软雅黑" pitchFamily="34" charset="-122"/>
                  <a:ea typeface="微软雅黑" pitchFamily="34" charset="-122"/>
                </a:rPr>
                <a:t>红</a:t>
              </a:r>
              <a:r>
                <a:rPr lang="en-US" altLang="zh-CN" sz="1600" dirty="0" smtClean="0">
                  <a:solidFill>
                    <a:schemeClr val="tx1"/>
                  </a:solidFill>
                  <a:latin typeface="微软雅黑" pitchFamily="34" charset="-122"/>
                  <a:ea typeface="微软雅黑" pitchFamily="34" charset="-122"/>
                </a:rPr>
                <a:t>   </a:t>
              </a:r>
              <a:r>
                <a:rPr lang="zh-CN" altLang="en-US" sz="1600" dirty="0" smtClean="0">
                  <a:solidFill>
                    <a:schemeClr val="tx1"/>
                  </a:solidFill>
                  <a:latin typeface="微软雅黑" pitchFamily="34" charset="-122"/>
                  <a:ea typeface="微软雅黑" pitchFamily="34" charset="-122"/>
                </a:rPr>
                <a:t>果</a:t>
              </a:r>
              <a:endParaRPr lang="zh-CN" altLang="en-US" sz="1600" dirty="0" smtClean="0">
                <a:solidFill>
                  <a:schemeClr val="tx1"/>
                </a:solidFill>
                <a:latin typeface="微软雅黑" pitchFamily="34" charset="-122"/>
                <a:ea typeface="微软雅黑" pitchFamily="34" charset="-122"/>
              </a:endParaRPr>
            </a:p>
          </p:txBody>
        </p:sp>
        <p:sp>
          <p:nvSpPr>
            <p:cNvPr id="4" name="文本框 6"/>
            <p:cNvSpPr txBox="1"/>
            <p:nvPr/>
          </p:nvSpPr>
          <p:spPr>
            <a:xfrm>
              <a:off x="7563" y="6684"/>
              <a:ext cx="4023" cy="588"/>
            </a:xfrm>
            <a:prstGeom prst="round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smtClean="0">
                  <a:solidFill>
                    <a:schemeClr val="tx1"/>
                  </a:solidFill>
                  <a:latin typeface="微软雅黑" pitchFamily="34" charset="-122"/>
                  <a:ea typeface="微软雅黑" pitchFamily="34" charset="-122"/>
                </a:rPr>
                <a:t>学号：</a:t>
              </a:r>
              <a:r>
                <a:rPr lang="en-US" altLang="zh-CN" sz="1600" dirty="0" smtClean="0">
                  <a:solidFill>
                    <a:schemeClr val="tx1"/>
                  </a:solidFill>
                  <a:latin typeface="微软雅黑" pitchFamily="34" charset="-122"/>
                  <a:ea typeface="微软雅黑" pitchFamily="34" charset="-122"/>
                </a:rPr>
                <a:t>XXXXXXXX</a:t>
              </a:r>
              <a:endParaRPr lang="en-US" altLang="zh-CN" sz="1600" dirty="0" smtClean="0">
                <a:solidFill>
                  <a:schemeClr val="tx1"/>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wipe(down)">
                                      <p:cBhvr>
                                        <p:cTn id="7" dur="500"/>
                                        <p:tgtEl>
                                          <p:spTgt spid="2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0"/>
                                        </p:tgtEl>
                                        <p:attrNameLst>
                                          <p:attrName>style.visibility</p:attrName>
                                        </p:attrNameLst>
                                      </p:cBhvr>
                                      <p:to>
                                        <p:strVal val="visible"/>
                                      </p:to>
                                    </p:set>
                                    <p:animEffect transition="in" filter="fade">
                                      <p:cBhvr>
                                        <p:cTn id="12" dur="500"/>
                                        <p:tgtEl>
                                          <p:spTgt spid="2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wipe(down)">
                                      <p:cBhvr>
                                        <p:cTn id="17" dur="500"/>
                                        <p:tgtEl>
                                          <p:spTgt spid="229"/>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28"/>
                                        </p:tgtEl>
                                        <p:attrNameLst>
                                          <p:attrName>style.visibility</p:attrName>
                                        </p:attrNameLst>
                                      </p:cBhvr>
                                      <p:to>
                                        <p:strVal val="visible"/>
                                      </p:to>
                                    </p:set>
                                    <p:animEffect transition="in" filter="wipe(down)">
                                      <p:cBhvr>
                                        <p:cTn id="20"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228" grpId="0" animBg="1"/>
      <p:bldP spid="229" grpId="0" animBg="1"/>
      <p:bldP spid="2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315453" y="-1"/>
            <a:ext cx="10106527" cy="101065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7" name="îSľïďe"/>
          <p:cNvGrpSpPr/>
          <p:nvPr/>
        </p:nvGrpSpPr>
        <p:grpSpPr>
          <a:xfrm>
            <a:off x="8646694" y="1264462"/>
            <a:ext cx="2999873" cy="1381721"/>
            <a:chOff x="827120" y="4542829"/>
            <a:chExt cx="1733919" cy="1381721"/>
          </a:xfrm>
        </p:grpSpPr>
        <p:sp>
          <p:nvSpPr>
            <p:cNvPr id="8" name="íṡļidê"/>
            <p:cNvSpPr txBox="1"/>
            <p:nvPr/>
          </p:nvSpPr>
          <p:spPr>
            <a:xfrm>
              <a:off x="827120" y="4989593"/>
              <a:ext cx="1733919" cy="934957"/>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zh-CN" altLang="en-US" sz="1400" dirty="0">
                  <a:solidFill>
                    <a:schemeClr val="bg1"/>
                  </a:solidFill>
                  <a:latin typeface="华文黑体" panose="02010600040101010101" charset="-122"/>
                  <a:ea typeface="华文黑体" panose="02010600040101010101" charset="-122"/>
                </a:rPr>
                <a:t>您的内容打在这里您的内容打在这里您的内容打在这里您的内容打在这里您的内容打在这里</a:t>
              </a:r>
              <a:endParaRPr lang="zh-CN" altLang="en-US" sz="1400" dirty="0">
                <a:solidFill>
                  <a:schemeClr val="bg1"/>
                </a:solidFill>
                <a:latin typeface="华文黑体" panose="02010600040101010101" charset="-122"/>
                <a:ea typeface="华文黑体" panose="02010600040101010101" charset="-122"/>
              </a:endParaRPr>
            </a:p>
          </p:txBody>
        </p:sp>
        <p:sp>
          <p:nvSpPr>
            <p:cNvPr id="9" name="iSḻiďè"/>
            <p:cNvSpPr/>
            <p:nvPr/>
          </p:nvSpPr>
          <p:spPr>
            <a:xfrm>
              <a:off x="827120" y="4542829"/>
              <a:ext cx="1733919" cy="446763"/>
            </a:xfrm>
            <a:prstGeom prst="rect">
              <a:avLst/>
            </a:prstGeom>
          </p:spPr>
          <p:txBody>
            <a:bodyPr wrap="square" lIns="91440" tIns="45720" rIns="91440" bIns="45720" anchor="ctr"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en-US" sz="2400" b="1" dirty="0">
                  <a:solidFill>
                    <a:schemeClr val="bg1"/>
                  </a:solidFill>
                  <a:latin typeface="华文黑体" panose="02010600040101010101" charset="-122"/>
                  <a:ea typeface="华文黑体" panose="02010600040101010101" charset="-122"/>
                </a:rPr>
                <a:t>输入标题</a:t>
              </a:r>
              <a:endParaRPr lang="zh-CN" altLang="en-US" sz="2400" b="1" dirty="0">
                <a:solidFill>
                  <a:schemeClr val="bg1"/>
                </a:solidFill>
                <a:latin typeface="华文黑体" panose="02010600040101010101" charset="-122"/>
                <a:ea typeface="华文黑体" panose="02010600040101010101" charset="-122"/>
              </a:endParaRPr>
            </a:p>
          </p:txBody>
        </p:sp>
      </p:grpSp>
      <p:sp>
        <p:nvSpPr>
          <p:cNvPr id="11" name="îS1idê"/>
          <p:cNvSpPr/>
          <p:nvPr/>
        </p:nvSpPr>
        <p:spPr bwMode="auto">
          <a:xfrm>
            <a:off x="325200" y="6189624"/>
            <a:ext cx="711987" cy="356399"/>
          </a:xfrm>
          <a:prstGeom prst="rect">
            <a:avLst/>
          </a:prstGeom>
          <a:noFill/>
          <a:ln>
            <a:noFill/>
          </a:ln>
        </p:spPr>
        <p:txBody>
          <a:bodyPr wrap="none" lIns="90000" tIns="46800" rIns="90000" bIns="46800">
            <a:normAutofit/>
          </a:bodyPr>
          <a:lstStyle/>
          <a:p>
            <a:pPr algn="ctr"/>
            <a:r>
              <a:rPr lang="en-US" sz="1400" b="1" dirty="0"/>
              <a:t>2011</a:t>
            </a:r>
            <a:endParaRPr lang="en-US" sz="1400" b="1" dirty="0"/>
          </a:p>
        </p:txBody>
      </p:sp>
      <p:sp>
        <p:nvSpPr>
          <p:cNvPr id="12" name="îs1íḓe"/>
          <p:cNvSpPr/>
          <p:nvPr/>
        </p:nvSpPr>
        <p:spPr bwMode="auto">
          <a:xfrm>
            <a:off x="1120792" y="6189624"/>
            <a:ext cx="711987" cy="356399"/>
          </a:xfrm>
          <a:prstGeom prst="rect">
            <a:avLst/>
          </a:prstGeom>
          <a:noFill/>
          <a:ln>
            <a:noFill/>
          </a:ln>
        </p:spPr>
        <p:txBody>
          <a:bodyPr wrap="none" lIns="90000" tIns="46800" rIns="90000" bIns="46800">
            <a:normAutofit/>
          </a:bodyPr>
          <a:lstStyle/>
          <a:p>
            <a:pPr algn="ctr"/>
            <a:r>
              <a:rPr lang="en-US" sz="1400" b="1"/>
              <a:t>2012</a:t>
            </a:r>
            <a:endParaRPr lang="en-US" sz="1400" b="1"/>
          </a:p>
        </p:txBody>
      </p:sp>
      <p:sp>
        <p:nvSpPr>
          <p:cNvPr id="13" name="iSḻîďe"/>
          <p:cNvSpPr/>
          <p:nvPr/>
        </p:nvSpPr>
        <p:spPr bwMode="auto">
          <a:xfrm>
            <a:off x="1916385" y="6189624"/>
            <a:ext cx="711987" cy="356399"/>
          </a:xfrm>
          <a:prstGeom prst="rect">
            <a:avLst/>
          </a:prstGeom>
          <a:noFill/>
          <a:ln>
            <a:noFill/>
          </a:ln>
        </p:spPr>
        <p:txBody>
          <a:bodyPr wrap="none" lIns="90000" tIns="46800" rIns="90000" bIns="46800">
            <a:normAutofit/>
          </a:bodyPr>
          <a:lstStyle/>
          <a:p>
            <a:pPr algn="ctr"/>
            <a:r>
              <a:rPr lang="en-US" sz="1400" b="1"/>
              <a:t>2013</a:t>
            </a:r>
            <a:endParaRPr lang="en-US" sz="1400" b="1"/>
          </a:p>
        </p:txBody>
      </p:sp>
      <p:sp>
        <p:nvSpPr>
          <p:cNvPr id="14" name="ï$ḷîḍé"/>
          <p:cNvSpPr/>
          <p:nvPr/>
        </p:nvSpPr>
        <p:spPr bwMode="auto">
          <a:xfrm>
            <a:off x="2711977" y="6189624"/>
            <a:ext cx="711987" cy="356399"/>
          </a:xfrm>
          <a:prstGeom prst="rect">
            <a:avLst/>
          </a:prstGeom>
          <a:noFill/>
          <a:ln>
            <a:noFill/>
          </a:ln>
        </p:spPr>
        <p:txBody>
          <a:bodyPr wrap="none" lIns="90000" tIns="46800" rIns="90000" bIns="46800">
            <a:normAutofit/>
          </a:bodyPr>
          <a:lstStyle/>
          <a:p>
            <a:pPr algn="ctr"/>
            <a:r>
              <a:rPr lang="en-US" sz="1400" b="1"/>
              <a:t>2014</a:t>
            </a:r>
            <a:endParaRPr lang="en-US" sz="1400" b="1"/>
          </a:p>
        </p:txBody>
      </p:sp>
      <p:sp>
        <p:nvSpPr>
          <p:cNvPr id="15" name="í$ḻïḓé"/>
          <p:cNvSpPr/>
          <p:nvPr/>
        </p:nvSpPr>
        <p:spPr bwMode="auto">
          <a:xfrm>
            <a:off x="3507569" y="6189624"/>
            <a:ext cx="711987" cy="356399"/>
          </a:xfrm>
          <a:prstGeom prst="rect">
            <a:avLst/>
          </a:prstGeom>
          <a:noFill/>
          <a:ln>
            <a:noFill/>
          </a:ln>
        </p:spPr>
        <p:txBody>
          <a:bodyPr wrap="none" lIns="90000" tIns="46800" rIns="90000" bIns="46800">
            <a:normAutofit/>
          </a:bodyPr>
          <a:lstStyle/>
          <a:p>
            <a:pPr algn="ctr"/>
            <a:r>
              <a:rPr lang="en-US" sz="1400" b="1"/>
              <a:t>2015</a:t>
            </a:r>
            <a:endParaRPr lang="en-US" sz="1400" b="1"/>
          </a:p>
        </p:txBody>
      </p:sp>
      <p:sp>
        <p:nvSpPr>
          <p:cNvPr id="16" name="iṥ1iḓé"/>
          <p:cNvSpPr/>
          <p:nvPr/>
        </p:nvSpPr>
        <p:spPr bwMode="auto">
          <a:xfrm>
            <a:off x="4303162" y="6189624"/>
            <a:ext cx="711987" cy="356399"/>
          </a:xfrm>
          <a:prstGeom prst="rect">
            <a:avLst/>
          </a:prstGeom>
          <a:noFill/>
          <a:ln>
            <a:noFill/>
          </a:ln>
        </p:spPr>
        <p:txBody>
          <a:bodyPr wrap="none" lIns="90000" tIns="46800" rIns="90000" bIns="46800">
            <a:normAutofit/>
          </a:bodyPr>
          <a:lstStyle/>
          <a:p>
            <a:pPr algn="ctr"/>
            <a:r>
              <a:rPr lang="en-US" sz="1400" b="1"/>
              <a:t>2016</a:t>
            </a:r>
            <a:endParaRPr lang="en-US" sz="1400" b="1"/>
          </a:p>
        </p:txBody>
      </p:sp>
      <p:sp>
        <p:nvSpPr>
          <p:cNvPr id="17" name="iṣľiḋè"/>
          <p:cNvSpPr/>
          <p:nvPr/>
        </p:nvSpPr>
        <p:spPr bwMode="auto">
          <a:xfrm>
            <a:off x="5098754" y="6189624"/>
            <a:ext cx="711987" cy="356399"/>
          </a:xfrm>
          <a:prstGeom prst="rect">
            <a:avLst/>
          </a:prstGeom>
          <a:noFill/>
          <a:ln>
            <a:noFill/>
          </a:ln>
        </p:spPr>
        <p:txBody>
          <a:bodyPr wrap="none" lIns="90000" tIns="46800" rIns="90000" bIns="46800">
            <a:normAutofit/>
          </a:bodyPr>
          <a:lstStyle/>
          <a:p>
            <a:pPr algn="ctr"/>
            <a:r>
              <a:rPr lang="en-US" sz="1400" b="1"/>
              <a:t>2017</a:t>
            </a:r>
            <a:endParaRPr lang="en-US" sz="1400" b="1"/>
          </a:p>
        </p:txBody>
      </p:sp>
      <p:sp>
        <p:nvSpPr>
          <p:cNvPr id="18" name="îṡļïḍe"/>
          <p:cNvSpPr/>
          <p:nvPr/>
        </p:nvSpPr>
        <p:spPr bwMode="auto">
          <a:xfrm>
            <a:off x="5894346" y="6189624"/>
            <a:ext cx="711987" cy="356399"/>
          </a:xfrm>
          <a:prstGeom prst="rect">
            <a:avLst/>
          </a:prstGeom>
          <a:noFill/>
          <a:ln>
            <a:noFill/>
          </a:ln>
        </p:spPr>
        <p:txBody>
          <a:bodyPr wrap="none" lIns="90000" tIns="46800" rIns="90000" bIns="46800">
            <a:normAutofit/>
          </a:bodyPr>
          <a:lstStyle/>
          <a:p>
            <a:pPr algn="ctr"/>
            <a:r>
              <a:rPr lang="en-US" sz="1400" b="1"/>
              <a:t>2018</a:t>
            </a:r>
            <a:endParaRPr lang="en-US" sz="1400" b="1"/>
          </a:p>
        </p:txBody>
      </p:sp>
      <p:sp>
        <p:nvSpPr>
          <p:cNvPr id="19" name="ïSḻïḑe"/>
          <p:cNvSpPr/>
          <p:nvPr/>
        </p:nvSpPr>
        <p:spPr bwMode="auto">
          <a:xfrm>
            <a:off x="6689939" y="6189624"/>
            <a:ext cx="711987" cy="356399"/>
          </a:xfrm>
          <a:prstGeom prst="rect">
            <a:avLst/>
          </a:prstGeom>
          <a:noFill/>
          <a:ln>
            <a:noFill/>
          </a:ln>
        </p:spPr>
        <p:txBody>
          <a:bodyPr wrap="none" lIns="90000" tIns="46800" rIns="90000" bIns="46800">
            <a:normAutofit/>
          </a:bodyPr>
          <a:lstStyle/>
          <a:p>
            <a:pPr algn="ctr"/>
            <a:r>
              <a:rPr lang="en-US" sz="1400" b="1"/>
              <a:t>2019</a:t>
            </a:r>
            <a:endParaRPr lang="en-US" sz="1400" b="1"/>
          </a:p>
        </p:txBody>
      </p:sp>
      <p:sp>
        <p:nvSpPr>
          <p:cNvPr id="20" name="ïsļíḓê"/>
          <p:cNvSpPr/>
          <p:nvPr/>
        </p:nvSpPr>
        <p:spPr bwMode="auto">
          <a:xfrm>
            <a:off x="7485528" y="6189624"/>
            <a:ext cx="711987" cy="356399"/>
          </a:xfrm>
          <a:prstGeom prst="rect">
            <a:avLst/>
          </a:prstGeom>
          <a:noFill/>
          <a:ln>
            <a:noFill/>
          </a:ln>
        </p:spPr>
        <p:txBody>
          <a:bodyPr wrap="none" lIns="90000" tIns="46800" rIns="90000" bIns="46800">
            <a:normAutofit/>
          </a:bodyPr>
          <a:lstStyle/>
          <a:p>
            <a:pPr algn="ctr"/>
            <a:r>
              <a:rPr lang="en-US" sz="1400" b="1" dirty="0"/>
              <a:t>2020</a:t>
            </a:r>
            <a:endParaRPr lang="en-US" sz="1400" b="1" dirty="0"/>
          </a:p>
        </p:txBody>
      </p:sp>
      <p:grpSp>
        <p:nvGrpSpPr>
          <p:cNvPr id="21" name="iş1ïḍè"/>
          <p:cNvGrpSpPr/>
          <p:nvPr/>
        </p:nvGrpSpPr>
        <p:grpSpPr>
          <a:xfrm>
            <a:off x="1120789" y="4459223"/>
            <a:ext cx="695806" cy="1650064"/>
            <a:chOff x="10950562" y="8212109"/>
            <a:chExt cx="1092199" cy="2705136"/>
          </a:xfrm>
          <a:solidFill>
            <a:schemeClr val="tx1"/>
          </a:solidFill>
        </p:grpSpPr>
        <p:sp>
          <p:nvSpPr>
            <p:cNvPr id="73" name="ïṣľíde"/>
            <p:cNvSpPr/>
            <p:nvPr/>
          </p:nvSpPr>
          <p:spPr bwMode="auto">
            <a:xfrm>
              <a:off x="10950562" y="10569582"/>
              <a:ext cx="1092199" cy="347663"/>
            </a:xfrm>
            <a:prstGeom prst="ellipse">
              <a:avLst/>
            </a:prstGeom>
            <a:grpFill/>
            <a:ln w="25400">
              <a:solidFill>
                <a:schemeClr val="tx1">
                  <a:alpha val="0"/>
                </a:schemeClr>
              </a:solidFill>
              <a:miter lim="800000"/>
            </a:ln>
          </p:spPr>
          <p:txBody>
            <a:bodyPr anchor="ctr"/>
            <a:lstStyle/>
            <a:p>
              <a:pPr algn="ctr"/>
            </a:p>
          </p:txBody>
        </p:sp>
        <p:sp>
          <p:nvSpPr>
            <p:cNvPr id="74" name="ïşliḑè"/>
            <p:cNvSpPr/>
            <p:nvPr/>
          </p:nvSpPr>
          <p:spPr bwMode="auto">
            <a:xfrm>
              <a:off x="10966440" y="8485194"/>
              <a:ext cx="546100" cy="2254252"/>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75" name="îšḻîde"/>
            <p:cNvSpPr/>
            <p:nvPr/>
          </p:nvSpPr>
          <p:spPr bwMode="auto">
            <a:xfrm flipH="1">
              <a:off x="11480790" y="8488367"/>
              <a:ext cx="544512" cy="2254249"/>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76" name="ïśḷîdé"/>
            <p:cNvSpPr/>
            <p:nvPr/>
          </p:nvSpPr>
          <p:spPr bwMode="auto">
            <a:xfrm>
              <a:off x="11262430" y="8212109"/>
              <a:ext cx="497066" cy="606454"/>
            </a:xfrm>
            <a:prstGeom prst="ellipse">
              <a:avLst/>
            </a:prstGeom>
            <a:grpFill/>
            <a:ln w="25400">
              <a:solidFill>
                <a:schemeClr val="bg1"/>
              </a:solidFill>
              <a:miter lim="800000"/>
            </a:ln>
          </p:spPr>
          <p:txBody>
            <a:bodyPr anchor="ctr"/>
            <a:lstStyle/>
            <a:p>
              <a:pPr algn="ctr"/>
            </a:p>
          </p:txBody>
        </p:sp>
      </p:grpSp>
      <p:grpSp>
        <p:nvGrpSpPr>
          <p:cNvPr id="22" name="iṧ1îdé"/>
          <p:cNvGrpSpPr/>
          <p:nvPr/>
        </p:nvGrpSpPr>
        <p:grpSpPr>
          <a:xfrm>
            <a:off x="1916380" y="3847227"/>
            <a:ext cx="695806" cy="2262044"/>
            <a:chOff x="12198336" y="7208811"/>
            <a:chExt cx="1092199" cy="3708430"/>
          </a:xfrm>
          <a:solidFill>
            <a:srgbClr val="D11A2E"/>
          </a:solidFill>
        </p:grpSpPr>
        <p:sp>
          <p:nvSpPr>
            <p:cNvPr id="69" name="î$ḻiḍé"/>
            <p:cNvSpPr/>
            <p:nvPr/>
          </p:nvSpPr>
          <p:spPr bwMode="auto">
            <a:xfrm>
              <a:off x="12198336" y="10666416"/>
              <a:ext cx="1092199" cy="250825"/>
            </a:xfrm>
            <a:prstGeom prst="ellipse">
              <a:avLst/>
            </a:prstGeom>
            <a:grpFill/>
            <a:ln w="25400">
              <a:solidFill>
                <a:schemeClr val="tx1">
                  <a:alpha val="0"/>
                </a:schemeClr>
              </a:solidFill>
              <a:miter lim="800000"/>
            </a:ln>
          </p:spPr>
          <p:txBody>
            <a:bodyPr anchor="ctr"/>
            <a:lstStyle/>
            <a:p>
              <a:pPr algn="ctr"/>
            </a:p>
          </p:txBody>
        </p:sp>
        <p:sp>
          <p:nvSpPr>
            <p:cNvPr id="70" name="iŝḷîdé"/>
            <p:cNvSpPr/>
            <p:nvPr/>
          </p:nvSpPr>
          <p:spPr bwMode="auto">
            <a:xfrm>
              <a:off x="12215794" y="7378702"/>
              <a:ext cx="544511" cy="3408365"/>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71" name="ïSlídè"/>
            <p:cNvSpPr/>
            <p:nvPr/>
          </p:nvSpPr>
          <p:spPr bwMode="auto">
            <a:xfrm flipH="1">
              <a:off x="12728563" y="7383464"/>
              <a:ext cx="546100" cy="3408363"/>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72" name="ïṣļîḋé"/>
            <p:cNvSpPr/>
            <p:nvPr/>
          </p:nvSpPr>
          <p:spPr bwMode="auto">
            <a:xfrm>
              <a:off x="12510205" y="7208811"/>
              <a:ext cx="497066" cy="606455"/>
            </a:xfrm>
            <a:prstGeom prst="ellipse">
              <a:avLst/>
            </a:prstGeom>
            <a:grpFill/>
            <a:ln w="25400">
              <a:solidFill>
                <a:schemeClr val="bg1"/>
              </a:solidFill>
              <a:miter lim="800000"/>
            </a:ln>
          </p:spPr>
          <p:txBody>
            <a:bodyPr anchor="ctr"/>
            <a:lstStyle/>
            <a:p>
              <a:pPr algn="ctr"/>
            </a:p>
          </p:txBody>
        </p:sp>
      </p:grpSp>
      <p:grpSp>
        <p:nvGrpSpPr>
          <p:cNvPr id="23" name="iṩlïďè"/>
          <p:cNvGrpSpPr/>
          <p:nvPr/>
        </p:nvGrpSpPr>
        <p:grpSpPr>
          <a:xfrm>
            <a:off x="2711971" y="3477326"/>
            <a:ext cx="695806" cy="2631942"/>
            <a:chOff x="13446106" y="6602386"/>
            <a:chExt cx="1092199" cy="4314844"/>
          </a:xfrm>
          <a:solidFill>
            <a:schemeClr val="tx1"/>
          </a:solidFill>
        </p:grpSpPr>
        <p:sp>
          <p:nvSpPr>
            <p:cNvPr id="65" name="iś1íḑé"/>
            <p:cNvSpPr/>
            <p:nvPr/>
          </p:nvSpPr>
          <p:spPr bwMode="auto">
            <a:xfrm>
              <a:off x="13446106" y="10475905"/>
              <a:ext cx="1092199" cy="441325"/>
            </a:xfrm>
            <a:prstGeom prst="ellipse">
              <a:avLst/>
            </a:prstGeom>
            <a:grpFill/>
            <a:ln w="25400">
              <a:solidFill>
                <a:schemeClr val="tx1">
                  <a:alpha val="0"/>
                </a:schemeClr>
              </a:solidFill>
              <a:miter lim="800000"/>
            </a:ln>
          </p:spPr>
          <p:txBody>
            <a:bodyPr anchor="ctr"/>
            <a:lstStyle/>
            <a:p>
              <a:pPr algn="ctr"/>
            </a:p>
          </p:txBody>
        </p:sp>
        <p:sp>
          <p:nvSpPr>
            <p:cNvPr id="66" name="iśļïḓê"/>
            <p:cNvSpPr/>
            <p:nvPr/>
          </p:nvSpPr>
          <p:spPr bwMode="auto">
            <a:xfrm flipH="1">
              <a:off x="13977917" y="6740520"/>
              <a:ext cx="542924" cy="3954461"/>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67" name="íṧļîdê"/>
            <p:cNvSpPr/>
            <p:nvPr/>
          </p:nvSpPr>
          <p:spPr bwMode="auto">
            <a:xfrm>
              <a:off x="13465163" y="6734170"/>
              <a:ext cx="542924" cy="3956047"/>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68" name="îşḷíḑê"/>
            <p:cNvSpPr/>
            <p:nvPr/>
          </p:nvSpPr>
          <p:spPr bwMode="auto">
            <a:xfrm>
              <a:off x="13757980" y="6602386"/>
              <a:ext cx="497066" cy="606453"/>
            </a:xfrm>
            <a:prstGeom prst="ellipse">
              <a:avLst/>
            </a:prstGeom>
            <a:grpFill/>
            <a:ln w="25400">
              <a:solidFill>
                <a:schemeClr val="bg1"/>
              </a:solidFill>
              <a:miter lim="800000"/>
            </a:ln>
          </p:spPr>
          <p:txBody>
            <a:bodyPr anchor="ctr"/>
            <a:lstStyle/>
            <a:p>
              <a:pPr algn="ctr"/>
            </a:p>
          </p:txBody>
        </p:sp>
      </p:grpSp>
      <p:grpSp>
        <p:nvGrpSpPr>
          <p:cNvPr id="24" name="işľîḓè"/>
          <p:cNvGrpSpPr/>
          <p:nvPr/>
        </p:nvGrpSpPr>
        <p:grpSpPr>
          <a:xfrm>
            <a:off x="3507563" y="2865340"/>
            <a:ext cx="695806" cy="3243931"/>
            <a:chOff x="14695484" y="5599086"/>
            <a:chExt cx="1092200" cy="5318149"/>
          </a:xfrm>
          <a:solidFill>
            <a:srgbClr val="D11A2E"/>
          </a:solidFill>
        </p:grpSpPr>
        <p:sp>
          <p:nvSpPr>
            <p:cNvPr id="61" name="ïṥlíḓé"/>
            <p:cNvSpPr/>
            <p:nvPr/>
          </p:nvSpPr>
          <p:spPr bwMode="auto">
            <a:xfrm>
              <a:off x="14695484" y="10666410"/>
              <a:ext cx="1092200" cy="250825"/>
            </a:xfrm>
            <a:prstGeom prst="ellipse">
              <a:avLst/>
            </a:prstGeom>
            <a:grpFill/>
            <a:ln w="25400">
              <a:solidFill>
                <a:schemeClr val="tx1">
                  <a:alpha val="0"/>
                </a:schemeClr>
              </a:solidFill>
              <a:miter lim="800000"/>
            </a:ln>
          </p:spPr>
          <p:txBody>
            <a:bodyPr anchor="ctr"/>
            <a:lstStyle/>
            <a:p>
              <a:pPr algn="ctr"/>
            </a:p>
          </p:txBody>
        </p:sp>
        <p:sp>
          <p:nvSpPr>
            <p:cNvPr id="62" name="isḻiďe"/>
            <p:cNvSpPr/>
            <p:nvPr/>
          </p:nvSpPr>
          <p:spPr bwMode="auto">
            <a:xfrm>
              <a:off x="14711358" y="5686423"/>
              <a:ext cx="546101" cy="5126037"/>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endParaRPr dirty="0"/>
            </a:p>
          </p:txBody>
        </p:sp>
        <p:sp>
          <p:nvSpPr>
            <p:cNvPr id="63" name="íŝliḑê"/>
            <p:cNvSpPr/>
            <p:nvPr/>
          </p:nvSpPr>
          <p:spPr bwMode="auto">
            <a:xfrm flipH="1">
              <a:off x="15225699" y="5692771"/>
              <a:ext cx="544511" cy="5126035"/>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64" name="isľídè"/>
            <p:cNvSpPr/>
            <p:nvPr/>
          </p:nvSpPr>
          <p:spPr bwMode="auto">
            <a:xfrm>
              <a:off x="15007343" y="5599086"/>
              <a:ext cx="497066" cy="606453"/>
            </a:xfrm>
            <a:prstGeom prst="ellipse">
              <a:avLst/>
            </a:prstGeom>
            <a:grpFill/>
            <a:ln w="25400">
              <a:solidFill>
                <a:schemeClr val="bg1"/>
              </a:solidFill>
              <a:miter lim="800000"/>
            </a:ln>
          </p:spPr>
          <p:txBody>
            <a:bodyPr anchor="ctr"/>
            <a:lstStyle/>
            <a:p>
              <a:pPr algn="ctr"/>
            </a:p>
          </p:txBody>
        </p:sp>
      </p:grpSp>
      <p:grpSp>
        <p:nvGrpSpPr>
          <p:cNvPr id="25" name="isḷîďé"/>
          <p:cNvGrpSpPr/>
          <p:nvPr/>
        </p:nvGrpSpPr>
        <p:grpSpPr>
          <a:xfrm>
            <a:off x="4303157" y="2294023"/>
            <a:ext cx="695806" cy="3815247"/>
            <a:chOff x="15943249" y="4662462"/>
            <a:chExt cx="1092199" cy="6254772"/>
          </a:xfrm>
          <a:solidFill>
            <a:schemeClr val="tx1"/>
          </a:solidFill>
        </p:grpSpPr>
        <p:sp>
          <p:nvSpPr>
            <p:cNvPr id="57" name="ïśļïďè"/>
            <p:cNvSpPr/>
            <p:nvPr/>
          </p:nvSpPr>
          <p:spPr bwMode="auto">
            <a:xfrm>
              <a:off x="15943249" y="10666409"/>
              <a:ext cx="1092199" cy="250825"/>
            </a:xfrm>
            <a:prstGeom prst="ellipse">
              <a:avLst/>
            </a:prstGeom>
            <a:grpFill/>
            <a:ln w="25400">
              <a:solidFill>
                <a:schemeClr val="tx1">
                  <a:alpha val="0"/>
                </a:schemeClr>
              </a:solidFill>
              <a:miter lim="800000"/>
            </a:ln>
          </p:spPr>
          <p:txBody>
            <a:bodyPr anchor="ctr"/>
            <a:lstStyle/>
            <a:p>
              <a:pPr algn="ctr"/>
            </a:p>
          </p:txBody>
        </p:sp>
        <p:sp>
          <p:nvSpPr>
            <p:cNvPr id="58" name="ïṧḷiḑê"/>
            <p:cNvSpPr/>
            <p:nvPr/>
          </p:nvSpPr>
          <p:spPr bwMode="auto">
            <a:xfrm>
              <a:off x="15960707" y="4778373"/>
              <a:ext cx="544512" cy="6046787"/>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59" name="íṣľïḑé"/>
            <p:cNvSpPr/>
            <p:nvPr/>
          </p:nvSpPr>
          <p:spPr bwMode="auto">
            <a:xfrm flipH="1">
              <a:off x="16473472" y="4786311"/>
              <a:ext cx="544511" cy="6046785"/>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60" name="ïSḷîḋè"/>
            <p:cNvSpPr/>
            <p:nvPr/>
          </p:nvSpPr>
          <p:spPr bwMode="auto">
            <a:xfrm>
              <a:off x="16255118" y="4662462"/>
              <a:ext cx="497066" cy="606453"/>
            </a:xfrm>
            <a:prstGeom prst="ellipse">
              <a:avLst/>
            </a:prstGeom>
            <a:grpFill/>
            <a:ln w="25400">
              <a:solidFill>
                <a:schemeClr val="bg1"/>
              </a:solidFill>
              <a:miter lim="800000"/>
            </a:ln>
          </p:spPr>
          <p:txBody>
            <a:bodyPr anchor="ctr"/>
            <a:lstStyle/>
            <a:p>
              <a:pPr algn="ctr"/>
            </a:p>
          </p:txBody>
        </p:sp>
      </p:grpSp>
      <p:grpSp>
        <p:nvGrpSpPr>
          <p:cNvPr id="26" name="işḷide"/>
          <p:cNvGrpSpPr/>
          <p:nvPr/>
        </p:nvGrpSpPr>
        <p:grpSpPr>
          <a:xfrm>
            <a:off x="5098744" y="2529329"/>
            <a:ext cx="695806" cy="3579943"/>
            <a:chOff x="17191015" y="5048224"/>
            <a:chExt cx="1092199" cy="5869010"/>
          </a:xfrm>
          <a:solidFill>
            <a:srgbClr val="D11A2E"/>
          </a:solidFill>
        </p:grpSpPr>
        <p:sp>
          <p:nvSpPr>
            <p:cNvPr id="53" name="îṡľïḋè"/>
            <p:cNvSpPr/>
            <p:nvPr/>
          </p:nvSpPr>
          <p:spPr bwMode="auto">
            <a:xfrm>
              <a:off x="17191015" y="10666409"/>
              <a:ext cx="1092199" cy="250825"/>
            </a:xfrm>
            <a:prstGeom prst="ellipse">
              <a:avLst/>
            </a:prstGeom>
            <a:grpFill/>
            <a:ln w="25400">
              <a:solidFill>
                <a:schemeClr val="tx1">
                  <a:alpha val="0"/>
                </a:schemeClr>
              </a:solidFill>
              <a:miter lim="800000"/>
            </a:ln>
          </p:spPr>
          <p:txBody>
            <a:bodyPr anchor="ctr"/>
            <a:lstStyle/>
            <a:p>
              <a:pPr algn="ctr"/>
            </a:p>
          </p:txBody>
        </p:sp>
        <p:sp>
          <p:nvSpPr>
            <p:cNvPr id="54" name="îṥľïḑé"/>
            <p:cNvSpPr/>
            <p:nvPr/>
          </p:nvSpPr>
          <p:spPr bwMode="auto">
            <a:xfrm>
              <a:off x="17208484" y="5149848"/>
              <a:ext cx="544512" cy="5661023"/>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55" name="ïṡlîḋe"/>
            <p:cNvSpPr/>
            <p:nvPr/>
          </p:nvSpPr>
          <p:spPr bwMode="auto">
            <a:xfrm flipH="1">
              <a:off x="17721246" y="5157786"/>
              <a:ext cx="546100" cy="5661023"/>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56" name="íṡ1íďê"/>
            <p:cNvSpPr/>
            <p:nvPr/>
          </p:nvSpPr>
          <p:spPr bwMode="auto">
            <a:xfrm>
              <a:off x="17502893" y="5048224"/>
              <a:ext cx="497066" cy="606453"/>
            </a:xfrm>
            <a:prstGeom prst="ellipse">
              <a:avLst/>
            </a:prstGeom>
            <a:grpFill/>
            <a:ln w="25400">
              <a:solidFill>
                <a:schemeClr val="bg1"/>
              </a:solidFill>
              <a:miter lim="800000"/>
            </a:ln>
          </p:spPr>
          <p:txBody>
            <a:bodyPr anchor="ctr"/>
            <a:lstStyle/>
            <a:p>
              <a:pPr algn="ctr"/>
            </a:p>
          </p:txBody>
        </p:sp>
      </p:grpSp>
      <p:grpSp>
        <p:nvGrpSpPr>
          <p:cNvPr id="27" name="îśḻîďè"/>
          <p:cNvGrpSpPr/>
          <p:nvPr/>
        </p:nvGrpSpPr>
        <p:grpSpPr>
          <a:xfrm>
            <a:off x="5894338" y="2866309"/>
            <a:ext cx="695806" cy="3244899"/>
            <a:chOff x="18440380" y="5600674"/>
            <a:chExt cx="1092199" cy="5319735"/>
          </a:xfrm>
          <a:solidFill>
            <a:schemeClr val="tx1"/>
          </a:solidFill>
        </p:grpSpPr>
        <p:sp>
          <p:nvSpPr>
            <p:cNvPr id="49" name="ísļïḍe"/>
            <p:cNvSpPr/>
            <p:nvPr/>
          </p:nvSpPr>
          <p:spPr bwMode="auto">
            <a:xfrm>
              <a:off x="18440380" y="10669584"/>
              <a:ext cx="1092199" cy="250825"/>
            </a:xfrm>
            <a:prstGeom prst="ellipse">
              <a:avLst/>
            </a:prstGeom>
            <a:grpFill/>
            <a:ln w="25400">
              <a:solidFill>
                <a:schemeClr val="tx1">
                  <a:alpha val="0"/>
                </a:schemeClr>
              </a:solidFill>
              <a:miter lim="800000"/>
            </a:ln>
          </p:spPr>
          <p:txBody>
            <a:bodyPr anchor="ctr"/>
            <a:lstStyle/>
            <a:p>
              <a:pPr algn="ctr"/>
            </a:p>
          </p:txBody>
        </p:sp>
        <p:sp>
          <p:nvSpPr>
            <p:cNvPr id="50" name="îś1iḋé"/>
            <p:cNvSpPr/>
            <p:nvPr/>
          </p:nvSpPr>
          <p:spPr bwMode="auto">
            <a:xfrm>
              <a:off x="18456254" y="5689598"/>
              <a:ext cx="544512" cy="5124448"/>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51" name="ïsļiḍe"/>
            <p:cNvSpPr/>
            <p:nvPr/>
          </p:nvSpPr>
          <p:spPr bwMode="auto">
            <a:xfrm flipH="1">
              <a:off x="18970607" y="5695948"/>
              <a:ext cx="544512" cy="5126036"/>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52" name="îṩ1ïde"/>
            <p:cNvSpPr/>
            <p:nvPr/>
          </p:nvSpPr>
          <p:spPr bwMode="auto">
            <a:xfrm>
              <a:off x="18752254" y="5600674"/>
              <a:ext cx="497066" cy="606453"/>
            </a:xfrm>
            <a:prstGeom prst="ellipse">
              <a:avLst/>
            </a:prstGeom>
            <a:grpFill/>
            <a:ln w="25400">
              <a:solidFill>
                <a:schemeClr val="bg1"/>
              </a:solidFill>
              <a:miter lim="800000"/>
            </a:ln>
          </p:spPr>
          <p:txBody>
            <a:bodyPr anchor="ctr"/>
            <a:lstStyle/>
            <a:p>
              <a:pPr algn="ctr"/>
            </a:p>
          </p:txBody>
        </p:sp>
      </p:grpSp>
      <p:grpSp>
        <p:nvGrpSpPr>
          <p:cNvPr id="28" name="îŝľíďê"/>
          <p:cNvGrpSpPr/>
          <p:nvPr/>
        </p:nvGrpSpPr>
        <p:grpSpPr bwMode="auto">
          <a:xfrm>
            <a:off x="7485528" y="4361370"/>
            <a:ext cx="695806" cy="1757572"/>
            <a:chOff x="0" y="-83"/>
            <a:chExt cx="688" cy="1814"/>
          </a:xfrm>
          <a:solidFill>
            <a:schemeClr val="tx1"/>
          </a:solidFill>
        </p:grpSpPr>
        <p:sp>
          <p:nvSpPr>
            <p:cNvPr id="43" name="íṡḷîdê"/>
            <p:cNvSpPr/>
            <p:nvPr/>
          </p:nvSpPr>
          <p:spPr bwMode="auto">
            <a:xfrm>
              <a:off x="0" y="1573"/>
              <a:ext cx="688" cy="158"/>
            </a:xfrm>
            <a:prstGeom prst="ellipse">
              <a:avLst/>
            </a:prstGeom>
            <a:grpFill/>
            <a:ln w="25400">
              <a:solidFill>
                <a:schemeClr val="tx1">
                  <a:alpha val="0"/>
                </a:schemeClr>
              </a:solidFill>
              <a:miter lim="800000"/>
            </a:ln>
          </p:spPr>
          <p:txBody>
            <a:bodyPr anchor="ctr"/>
            <a:lstStyle/>
            <a:p>
              <a:pPr algn="ctr"/>
            </a:p>
          </p:txBody>
        </p:sp>
        <p:grpSp>
          <p:nvGrpSpPr>
            <p:cNvPr id="44" name="iṥ1îḍè"/>
            <p:cNvGrpSpPr/>
            <p:nvPr/>
          </p:nvGrpSpPr>
          <p:grpSpPr bwMode="auto">
            <a:xfrm>
              <a:off x="12" y="-83"/>
              <a:ext cx="664" cy="1752"/>
              <a:chOff x="0" y="-83"/>
              <a:chExt cx="664" cy="1752"/>
            </a:xfrm>
            <a:grpFill/>
          </p:grpSpPr>
          <p:grpSp>
            <p:nvGrpSpPr>
              <p:cNvPr id="45" name="íṥlîḓè"/>
              <p:cNvGrpSpPr/>
              <p:nvPr/>
            </p:nvGrpSpPr>
            <p:grpSpPr bwMode="auto">
              <a:xfrm>
                <a:off x="0" y="53"/>
                <a:ext cx="664" cy="1616"/>
                <a:chOff x="0" y="0"/>
                <a:chExt cx="664" cy="1616"/>
              </a:xfrm>
              <a:grpFill/>
            </p:grpSpPr>
            <p:sp>
              <p:nvSpPr>
                <p:cNvPr id="47" name="íśľíḍe"/>
                <p:cNvSpPr/>
                <p:nvPr/>
              </p:nvSpPr>
              <p:spPr bwMode="auto">
                <a:xfrm>
                  <a:off x="0" y="0"/>
                  <a:ext cx="341" cy="1613"/>
                </a:xfrm>
                <a:custGeom>
                  <a:avLst/>
                  <a:gdLst>
                    <a:gd name="T0" fmla="*/ 0 w 21600"/>
                    <a:gd name="T1" fmla="*/ 1 h 21388"/>
                    <a:gd name="T2" fmla="*/ 0 w 21600"/>
                    <a:gd name="T3" fmla="*/ 1 h 21388"/>
                    <a:gd name="T4" fmla="*/ 0 w 21600"/>
                    <a:gd name="T5" fmla="*/ 0 h 21388"/>
                    <a:gd name="T6" fmla="*/ 0 w 21600"/>
                    <a:gd name="T7" fmla="*/ 0 h 21388"/>
                    <a:gd name="T8" fmla="*/ 0 w 21600"/>
                    <a:gd name="T9" fmla="*/ 0 h 21388"/>
                    <a:gd name="T10" fmla="*/ 0 w 21600"/>
                    <a:gd name="T11" fmla="*/ 1 h 21388"/>
                    <a:gd name="T12" fmla="*/ 0 w 21600"/>
                    <a:gd name="T13" fmla="*/ 1 h 21388"/>
                    <a:gd name="T14" fmla="*/ 0 w 21600"/>
                    <a:gd name="T15" fmla="*/ 1 h 213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48" name="ïš1íḋè"/>
                <p:cNvSpPr/>
                <p:nvPr/>
              </p:nvSpPr>
              <p:spPr bwMode="auto">
                <a:xfrm flipH="1">
                  <a:off x="322" y="2"/>
                  <a:ext cx="342" cy="1614"/>
                </a:xfrm>
                <a:custGeom>
                  <a:avLst/>
                  <a:gdLst>
                    <a:gd name="T0" fmla="*/ 0 w 21600"/>
                    <a:gd name="T1" fmla="*/ 1 h 21388"/>
                    <a:gd name="T2" fmla="*/ 0 w 21600"/>
                    <a:gd name="T3" fmla="*/ 1 h 21388"/>
                    <a:gd name="T4" fmla="*/ 0 w 21600"/>
                    <a:gd name="T5" fmla="*/ 0 h 21388"/>
                    <a:gd name="T6" fmla="*/ 0 w 21600"/>
                    <a:gd name="T7" fmla="*/ 0 h 21388"/>
                    <a:gd name="T8" fmla="*/ 0 w 21600"/>
                    <a:gd name="T9" fmla="*/ 0 h 21388"/>
                    <a:gd name="T10" fmla="*/ 0 w 21600"/>
                    <a:gd name="T11" fmla="*/ 1 h 21388"/>
                    <a:gd name="T12" fmla="*/ 0 w 21600"/>
                    <a:gd name="T13" fmla="*/ 1 h 21388"/>
                    <a:gd name="T14" fmla="*/ 0 w 21600"/>
                    <a:gd name="T15" fmla="*/ 1 h 213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endParaRPr dirty="0"/>
                </a:p>
              </p:txBody>
            </p:sp>
          </p:grpSp>
          <p:sp>
            <p:nvSpPr>
              <p:cNvPr id="46" name="íšlîḑe"/>
              <p:cNvSpPr/>
              <p:nvPr/>
            </p:nvSpPr>
            <p:spPr bwMode="auto">
              <a:xfrm>
                <a:off x="183" y="-83"/>
                <a:ext cx="313" cy="382"/>
              </a:xfrm>
              <a:prstGeom prst="ellipse">
                <a:avLst/>
              </a:prstGeom>
              <a:grpFill/>
              <a:ln w="25400">
                <a:solidFill>
                  <a:schemeClr val="bg1"/>
                </a:solidFill>
                <a:miter lim="800000"/>
              </a:ln>
            </p:spPr>
            <p:txBody>
              <a:bodyPr anchor="ctr"/>
              <a:lstStyle/>
              <a:p>
                <a:pPr algn="ctr"/>
              </a:p>
            </p:txBody>
          </p:sp>
        </p:grpSp>
      </p:grpSp>
      <p:grpSp>
        <p:nvGrpSpPr>
          <p:cNvPr id="29" name="îṩḻíḍe"/>
          <p:cNvGrpSpPr/>
          <p:nvPr/>
        </p:nvGrpSpPr>
        <p:grpSpPr>
          <a:xfrm>
            <a:off x="6689932" y="3507750"/>
            <a:ext cx="695807" cy="2614092"/>
            <a:chOff x="9275071" y="3145555"/>
            <a:chExt cx="791026" cy="2543995"/>
          </a:xfrm>
          <a:solidFill>
            <a:srgbClr val="D11A2E"/>
          </a:solidFill>
        </p:grpSpPr>
        <p:grpSp>
          <p:nvGrpSpPr>
            <p:cNvPr id="37" name="ïşliḍé"/>
            <p:cNvGrpSpPr/>
            <p:nvPr/>
          </p:nvGrpSpPr>
          <p:grpSpPr>
            <a:xfrm>
              <a:off x="9275071" y="3206420"/>
              <a:ext cx="791026" cy="2483130"/>
              <a:chOff x="19697700" y="6754813"/>
              <a:chExt cx="1092200" cy="4183062"/>
            </a:xfrm>
            <a:grpFill/>
          </p:grpSpPr>
          <p:sp>
            <p:nvSpPr>
              <p:cNvPr id="39" name="îsḻiḓè"/>
              <p:cNvSpPr/>
              <p:nvPr/>
            </p:nvSpPr>
            <p:spPr bwMode="auto">
              <a:xfrm>
                <a:off x="20056475" y="7556500"/>
                <a:ext cx="373063" cy="374650"/>
              </a:xfrm>
              <a:prstGeom prst="ellipse">
                <a:avLst/>
              </a:prstGeom>
              <a:grpFill/>
              <a:ln w="25400">
                <a:solidFill>
                  <a:schemeClr val="tx1">
                    <a:alpha val="0"/>
                  </a:schemeClr>
                </a:solidFill>
                <a:miter lim="800000"/>
              </a:ln>
            </p:spPr>
            <p:txBody>
              <a:bodyPr anchor="ctr"/>
              <a:lstStyle/>
              <a:p>
                <a:pPr algn="ctr"/>
              </a:p>
            </p:txBody>
          </p:sp>
          <p:sp>
            <p:nvSpPr>
              <p:cNvPr id="40" name="ïṩ1íḍe"/>
              <p:cNvSpPr/>
              <p:nvPr/>
            </p:nvSpPr>
            <p:spPr bwMode="auto">
              <a:xfrm>
                <a:off x="19697700" y="10496550"/>
                <a:ext cx="1092200" cy="441325"/>
              </a:xfrm>
              <a:prstGeom prst="ellipse">
                <a:avLst/>
              </a:prstGeom>
              <a:grpFill/>
              <a:ln w="25400">
                <a:solidFill>
                  <a:schemeClr val="tx1">
                    <a:alpha val="0"/>
                  </a:schemeClr>
                </a:solidFill>
                <a:miter lim="800000"/>
              </a:ln>
            </p:spPr>
            <p:txBody>
              <a:bodyPr anchor="ctr"/>
              <a:lstStyle/>
              <a:p>
                <a:pPr algn="ctr"/>
              </a:p>
            </p:txBody>
          </p:sp>
          <p:sp>
            <p:nvSpPr>
              <p:cNvPr id="41" name="íş1íḓê"/>
              <p:cNvSpPr/>
              <p:nvPr/>
            </p:nvSpPr>
            <p:spPr bwMode="auto">
              <a:xfrm>
                <a:off x="19715164" y="6754813"/>
                <a:ext cx="542926" cy="3954463"/>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42" name="iṩļíḋé"/>
              <p:cNvSpPr/>
              <p:nvPr/>
            </p:nvSpPr>
            <p:spPr bwMode="auto">
              <a:xfrm flipH="1">
                <a:off x="20227906" y="6759575"/>
                <a:ext cx="542924" cy="3956050"/>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grpSp>
        <p:sp>
          <p:nvSpPr>
            <p:cNvPr id="38" name="islîḍe"/>
            <p:cNvSpPr/>
            <p:nvPr/>
          </p:nvSpPr>
          <p:spPr bwMode="auto">
            <a:xfrm>
              <a:off x="9494001" y="3145555"/>
              <a:ext cx="360000" cy="360000"/>
            </a:xfrm>
            <a:prstGeom prst="ellipse">
              <a:avLst/>
            </a:prstGeom>
            <a:grpFill/>
            <a:ln w="25400">
              <a:solidFill>
                <a:schemeClr val="bg1"/>
              </a:solidFill>
              <a:miter lim="800000"/>
            </a:ln>
          </p:spPr>
          <p:txBody>
            <a:bodyPr anchor="ctr"/>
            <a:lstStyle/>
            <a:p>
              <a:pPr algn="ctr"/>
            </a:p>
          </p:txBody>
        </p:sp>
      </p:grpSp>
      <p:grpSp>
        <p:nvGrpSpPr>
          <p:cNvPr id="30" name="íṩ1ïďe"/>
          <p:cNvGrpSpPr/>
          <p:nvPr/>
        </p:nvGrpSpPr>
        <p:grpSpPr>
          <a:xfrm>
            <a:off x="325200" y="4942021"/>
            <a:ext cx="695806" cy="1167251"/>
            <a:chOff x="1630388" y="4541366"/>
            <a:chExt cx="791025" cy="1135951"/>
          </a:xfrm>
          <a:solidFill>
            <a:srgbClr val="D11A2E"/>
          </a:solidFill>
        </p:grpSpPr>
        <p:grpSp>
          <p:nvGrpSpPr>
            <p:cNvPr id="31" name="ïŝlîḍè"/>
            <p:cNvGrpSpPr/>
            <p:nvPr/>
          </p:nvGrpSpPr>
          <p:grpSpPr>
            <a:xfrm>
              <a:off x="1630388" y="4810339"/>
              <a:ext cx="791025" cy="866978"/>
              <a:chOff x="9702800" y="9456738"/>
              <a:chExt cx="1092200" cy="1460500"/>
            </a:xfrm>
            <a:grpFill/>
          </p:grpSpPr>
          <p:sp>
            <p:nvSpPr>
              <p:cNvPr id="33" name="iṣḷîďe"/>
              <p:cNvSpPr/>
              <p:nvPr/>
            </p:nvSpPr>
            <p:spPr bwMode="auto">
              <a:xfrm>
                <a:off x="9702800" y="10666413"/>
                <a:ext cx="1092200" cy="250825"/>
              </a:xfrm>
              <a:prstGeom prst="ellipse">
                <a:avLst/>
              </a:prstGeom>
              <a:grpFill/>
              <a:ln w="25400">
                <a:solidFill>
                  <a:schemeClr val="tx1">
                    <a:alpha val="0"/>
                  </a:schemeClr>
                </a:solidFill>
                <a:miter lim="800000"/>
              </a:ln>
            </p:spPr>
            <p:txBody>
              <a:bodyPr anchor="ctr"/>
              <a:lstStyle/>
              <a:p>
                <a:pPr algn="ctr"/>
              </a:p>
            </p:txBody>
          </p:sp>
          <p:grpSp>
            <p:nvGrpSpPr>
              <p:cNvPr id="34" name="îṥľíďé"/>
              <p:cNvGrpSpPr/>
              <p:nvPr/>
            </p:nvGrpSpPr>
            <p:grpSpPr bwMode="auto">
              <a:xfrm>
                <a:off x="9718675" y="9456738"/>
                <a:ext cx="1058862" cy="1335087"/>
                <a:chOff x="0" y="0"/>
                <a:chExt cx="666" cy="840"/>
              </a:xfrm>
              <a:grpFill/>
            </p:grpSpPr>
            <p:sp>
              <p:nvSpPr>
                <p:cNvPr id="35" name="ïśļiḑe"/>
                <p:cNvSpPr/>
                <p:nvPr/>
              </p:nvSpPr>
              <p:spPr bwMode="auto">
                <a:xfrm>
                  <a:off x="0" y="0"/>
                  <a:ext cx="343" cy="839"/>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36" name="ïṣľidè"/>
                <p:cNvSpPr/>
                <p:nvPr/>
              </p:nvSpPr>
              <p:spPr bwMode="auto">
                <a:xfrm flipH="1">
                  <a:off x="323" y="1"/>
                  <a:ext cx="343" cy="839"/>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grpFill/>
                <a:ln w="25400" cap="flat">
                  <a:solidFill>
                    <a:schemeClr val="tx1">
                      <a:alpha val="0"/>
                    </a:schemeClr>
                  </a:solidFill>
                  <a:prstDash val="solid"/>
                  <a:miter lim="800000"/>
                  <a:headEnd type="none" w="med" len="med"/>
                  <a:tailEnd type="none" w="med" len="med"/>
                </a:ln>
              </p:spPr>
              <p:txBody>
                <a:bodyPr anchor="ctr"/>
                <a:lstStyle/>
                <a:p>
                  <a:pPr algn="ctr"/>
                </a:p>
              </p:txBody>
            </p:sp>
          </p:grpSp>
        </p:grpSp>
        <p:sp>
          <p:nvSpPr>
            <p:cNvPr id="32" name="is1íḑe"/>
            <p:cNvSpPr/>
            <p:nvPr/>
          </p:nvSpPr>
          <p:spPr bwMode="auto">
            <a:xfrm>
              <a:off x="1826878" y="4541366"/>
              <a:ext cx="360000" cy="360000"/>
            </a:xfrm>
            <a:prstGeom prst="ellipse">
              <a:avLst/>
            </a:prstGeom>
            <a:grpFill/>
            <a:ln w="25400">
              <a:solidFill>
                <a:schemeClr val="bg1"/>
              </a:solidFill>
              <a:miter lim="800000"/>
            </a:ln>
          </p:spPr>
          <p:txBody>
            <a:bodyPr anchor="ctr"/>
            <a:lstStyle/>
            <a:p>
              <a:pPr algn="ctr"/>
            </a:p>
          </p:txBody>
        </p:sp>
      </p:grpSp>
      <p:sp>
        <p:nvSpPr>
          <p:cNvPr id="77" name="圆: 空心 76"/>
          <p:cNvSpPr/>
          <p:nvPr/>
        </p:nvSpPr>
        <p:spPr>
          <a:xfrm>
            <a:off x="9718174" y="5057274"/>
            <a:ext cx="3601452" cy="3601452"/>
          </a:xfrm>
          <a:prstGeom prst="donut">
            <a:avLst>
              <a:gd name="adj" fmla="val 90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78" name="圆: 空心 77"/>
          <p:cNvSpPr/>
          <p:nvPr/>
        </p:nvSpPr>
        <p:spPr>
          <a:xfrm>
            <a:off x="10307721" y="5646821"/>
            <a:ext cx="2422358" cy="2422358"/>
          </a:xfrm>
          <a:prstGeom prst="donut">
            <a:avLst>
              <a:gd name="adj" fmla="val 1429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880333" y="857666"/>
            <a:ext cx="10431335" cy="5142668"/>
          </a:xfrm>
          <a:prstGeom prst="rect">
            <a:avLst/>
          </a:prstGeom>
          <a:noFill/>
          <a:ln w="165100">
            <a:solidFill>
              <a:srgbClr val="D11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圆: 空心 27"/>
          <p:cNvSpPr/>
          <p:nvPr/>
        </p:nvSpPr>
        <p:spPr>
          <a:xfrm>
            <a:off x="-920394" y="-1645648"/>
            <a:ext cx="3601452" cy="3601452"/>
          </a:xfrm>
          <a:prstGeom prst="donut">
            <a:avLst>
              <a:gd name="adj" fmla="val 904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9" name="圆: 空心 28"/>
          <p:cNvSpPr/>
          <p:nvPr/>
        </p:nvSpPr>
        <p:spPr>
          <a:xfrm>
            <a:off x="-330847" y="-1056101"/>
            <a:ext cx="2422358" cy="2422358"/>
          </a:xfrm>
          <a:prstGeom prst="donut">
            <a:avLst>
              <a:gd name="adj" fmla="val 14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2" name="组合 1"/>
          <p:cNvGrpSpPr/>
          <p:nvPr/>
        </p:nvGrpSpPr>
        <p:grpSpPr>
          <a:xfrm>
            <a:off x="2093955" y="1938883"/>
            <a:ext cx="2489549" cy="2798396"/>
            <a:chOff x="1562594" y="942665"/>
            <a:chExt cx="2489549" cy="2798396"/>
          </a:xfrm>
        </p:grpSpPr>
        <p:sp>
          <p:nvSpPr>
            <p:cNvPr id="3" name="Rectangle: Rounded Corners 32"/>
            <p:cNvSpPr/>
            <p:nvPr/>
          </p:nvSpPr>
          <p:spPr bwMode="auto">
            <a:xfrm>
              <a:off x="1562594" y="1148106"/>
              <a:ext cx="2489549" cy="2592955"/>
            </a:xfrm>
            <a:prstGeom prst="roundRect">
              <a:avLst>
                <a:gd name="adj" fmla="val 9967"/>
              </a:avLst>
            </a:prstGeom>
            <a:solidFill>
              <a:schemeClr val="tx1"/>
            </a:solidFill>
            <a:ln>
              <a:noFill/>
            </a:ln>
          </p:spPr>
          <p:txBody>
            <a:bodyPr anchor="ctr"/>
            <a:lstStyle/>
            <a:p>
              <a:pPr algn="ctr"/>
              <a:endParaRPr dirty="0">
                <a:cs typeface="+mn-ea"/>
                <a:sym typeface="+mn-lt"/>
              </a:endParaRPr>
            </a:p>
          </p:txBody>
        </p:sp>
        <p:sp>
          <p:nvSpPr>
            <p:cNvPr id="4" name="Rectangle 33"/>
            <p:cNvSpPr/>
            <p:nvPr/>
          </p:nvSpPr>
          <p:spPr bwMode="auto">
            <a:xfrm>
              <a:off x="1859045" y="1328250"/>
              <a:ext cx="1896648" cy="2067345"/>
            </a:xfrm>
            <a:prstGeom prst="rect">
              <a:avLst/>
            </a:prstGeom>
            <a:solidFill>
              <a:schemeClr val="bg1">
                <a:lumMod val="85000"/>
              </a:schemeClr>
            </a:solidFill>
            <a:ln>
              <a:noFill/>
            </a:ln>
          </p:spPr>
          <p:txBody>
            <a:bodyPr anchor="ctr"/>
            <a:lstStyle/>
            <a:p>
              <a:pPr algn="ctr"/>
              <a:endParaRPr>
                <a:cs typeface="+mn-ea"/>
                <a:sym typeface="+mn-lt"/>
              </a:endParaRPr>
            </a:p>
          </p:txBody>
        </p:sp>
        <p:sp>
          <p:nvSpPr>
            <p:cNvPr id="5" name="Rectangle 34"/>
            <p:cNvSpPr/>
            <p:nvPr/>
          </p:nvSpPr>
          <p:spPr bwMode="auto">
            <a:xfrm>
              <a:off x="1846142" y="1359434"/>
              <a:ext cx="1896648" cy="2067345"/>
            </a:xfrm>
            <a:prstGeom prst="rect">
              <a:avLst/>
            </a:prstGeom>
            <a:solidFill>
              <a:schemeClr val="tx1">
                <a:lumMod val="25000"/>
                <a:lumOff val="75000"/>
              </a:schemeClr>
            </a:solidFill>
            <a:ln>
              <a:noFill/>
            </a:ln>
          </p:spPr>
          <p:txBody>
            <a:bodyPr anchor="ctr"/>
            <a:lstStyle/>
            <a:p>
              <a:pPr algn="ctr"/>
              <a:endParaRPr>
                <a:cs typeface="+mn-ea"/>
                <a:sym typeface="+mn-lt"/>
              </a:endParaRPr>
            </a:p>
          </p:txBody>
        </p:sp>
        <p:sp>
          <p:nvSpPr>
            <p:cNvPr id="6" name="Rectangle 35"/>
            <p:cNvSpPr/>
            <p:nvPr/>
          </p:nvSpPr>
          <p:spPr bwMode="auto">
            <a:xfrm>
              <a:off x="1828398" y="1390616"/>
              <a:ext cx="1896648" cy="2067345"/>
            </a:xfrm>
            <a:prstGeom prst="rect">
              <a:avLst/>
            </a:prstGeom>
            <a:solidFill>
              <a:schemeClr val="bg1">
                <a:lumMod val="85000"/>
              </a:schemeClr>
            </a:solidFill>
            <a:ln>
              <a:noFill/>
            </a:ln>
          </p:spPr>
          <p:txBody>
            <a:bodyPr anchor="ctr"/>
            <a:lstStyle/>
            <a:p>
              <a:pPr algn="ctr"/>
              <a:endParaRPr>
                <a:cs typeface="+mn-ea"/>
                <a:sym typeface="+mn-lt"/>
              </a:endParaRPr>
            </a:p>
          </p:txBody>
        </p:sp>
        <p:sp>
          <p:nvSpPr>
            <p:cNvPr id="7" name="Rectangle 36"/>
            <p:cNvSpPr/>
            <p:nvPr/>
          </p:nvSpPr>
          <p:spPr bwMode="auto">
            <a:xfrm>
              <a:off x="1809041" y="1413734"/>
              <a:ext cx="1896648" cy="2067345"/>
            </a:xfrm>
            <a:prstGeom prst="rect">
              <a:avLst/>
            </a:prstGeom>
            <a:solidFill>
              <a:schemeClr val="tx1">
                <a:lumMod val="25000"/>
                <a:lumOff val="75000"/>
              </a:schemeClr>
            </a:solidFill>
            <a:ln>
              <a:noFill/>
            </a:ln>
          </p:spPr>
          <p:txBody>
            <a:bodyPr anchor="ctr"/>
            <a:lstStyle/>
            <a:p>
              <a:pPr algn="ctr"/>
              <a:endParaRPr>
                <a:cs typeface="+mn-ea"/>
                <a:sym typeface="+mn-lt"/>
              </a:endParaRPr>
            </a:p>
          </p:txBody>
        </p:sp>
        <p:grpSp>
          <p:nvGrpSpPr>
            <p:cNvPr id="8" name="Group 37"/>
            <p:cNvGrpSpPr/>
            <p:nvPr/>
          </p:nvGrpSpPr>
          <p:grpSpPr>
            <a:xfrm>
              <a:off x="1809041" y="1413734"/>
              <a:ext cx="1896648" cy="2067345"/>
              <a:chOff x="3568700" y="1579563"/>
              <a:chExt cx="2009775" cy="1990725"/>
            </a:xfrm>
            <a:effectLst/>
          </p:grpSpPr>
          <p:sp>
            <p:nvSpPr>
              <p:cNvPr id="19" name="Freeform: Shape 54"/>
              <p:cNvSpPr/>
              <p:nvPr/>
            </p:nvSpPr>
            <p:spPr bwMode="auto">
              <a:xfrm>
                <a:off x="3568700" y="1579563"/>
                <a:ext cx="2009775" cy="1990725"/>
              </a:xfrm>
              <a:custGeom>
                <a:avLst/>
                <a:gdLst>
                  <a:gd name="T0" fmla="*/ 422 w 533"/>
                  <a:gd name="T1" fmla="*/ 440 h 528"/>
                  <a:gd name="T2" fmla="*/ 399 w 533"/>
                  <a:gd name="T3" fmla="*/ 497 h 528"/>
                  <a:gd name="T4" fmla="*/ 332 w 533"/>
                  <a:gd name="T5" fmla="*/ 527 h 528"/>
                  <a:gd name="T6" fmla="*/ 297 w 533"/>
                  <a:gd name="T7" fmla="*/ 528 h 528"/>
                  <a:gd name="T8" fmla="*/ 0 w 533"/>
                  <a:gd name="T9" fmla="*/ 528 h 528"/>
                  <a:gd name="T10" fmla="*/ 0 w 533"/>
                  <a:gd name="T11" fmla="*/ 0 h 528"/>
                  <a:gd name="T12" fmla="*/ 532 w 533"/>
                  <a:gd name="T13" fmla="*/ 0 h 528"/>
                  <a:gd name="T14" fmla="*/ 532 w 533"/>
                  <a:gd name="T15" fmla="*/ 276 h 528"/>
                  <a:gd name="T16" fmla="*/ 532 w 533"/>
                  <a:gd name="T17" fmla="*/ 320 h 528"/>
                  <a:gd name="T18" fmla="*/ 533 w 533"/>
                  <a:gd name="T19" fmla="*/ 388 h 528"/>
                  <a:gd name="T20" fmla="*/ 514 w 533"/>
                  <a:gd name="T21" fmla="*/ 413 h 528"/>
                  <a:gd name="T22" fmla="*/ 422 w 533"/>
                  <a:gd name="T23" fmla="*/ 44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3" h="528">
                    <a:moveTo>
                      <a:pt x="422" y="440"/>
                    </a:moveTo>
                    <a:cubicBezTo>
                      <a:pt x="422" y="440"/>
                      <a:pt x="426" y="458"/>
                      <a:pt x="399" y="497"/>
                    </a:cubicBezTo>
                    <a:cubicBezTo>
                      <a:pt x="380" y="515"/>
                      <a:pt x="355" y="526"/>
                      <a:pt x="332" y="527"/>
                    </a:cubicBezTo>
                    <a:cubicBezTo>
                      <a:pt x="315" y="528"/>
                      <a:pt x="297" y="528"/>
                      <a:pt x="297" y="528"/>
                    </a:cubicBezTo>
                    <a:cubicBezTo>
                      <a:pt x="0" y="528"/>
                      <a:pt x="0" y="528"/>
                      <a:pt x="0" y="528"/>
                    </a:cubicBezTo>
                    <a:cubicBezTo>
                      <a:pt x="0" y="0"/>
                      <a:pt x="0" y="0"/>
                      <a:pt x="0" y="0"/>
                    </a:cubicBezTo>
                    <a:cubicBezTo>
                      <a:pt x="532" y="0"/>
                      <a:pt x="532" y="0"/>
                      <a:pt x="532" y="0"/>
                    </a:cubicBezTo>
                    <a:cubicBezTo>
                      <a:pt x="532" y="276"/>
                      <a:pt x="532" y="276"/>
                      <a:pt x="532" y="276"/>
                    </a:cubicBezTo>
                    <a:cubicBezTo>
                      <a:pt x="532" y="276"/>
                      <a:pt x="532" y="294"/>
                      <a:pt x="532" y="320"/>
                    </a:cubicBezTo>
                    <a:cubicBezTo>
                      <a:pt x="532" y="338"/>
                      <a:pt x="533" y="368"/>
                      <a:pt x="533" y="388"/>
                    </a:cubicBezTo>
                    <a:cubicBezTo>
                      <a:pt x="533" y="398"/>
                      <a:pt x="520" y="408"/>
                      <a:pt x="514" y="413"/>
                    </a:cubicBezTo>
                    <a:cubicBezTo>
                      <a:pt x="459" y="449"/>
                      <a:pt x="422" y="440"/>
                      <a:pt x="422" y="440"/>
                    </a:cubicBezTo>
                    <a:close/>
                  </a:path>
                </a:pathLst>
              </a:custGeom>
              <a:solidFill>
                <a:schemeClr val="bg1"/>
              </a:solidFill>
              <a:ln w="9525">
                <a:solidFill>
                  <a:schemeClr val="bg1">
                    <a:lumMod val="65000"/>
                  </a:schemeClr>
                </a:solidFill>
                <a:round/>
              </a:ln>
            </p:spPr>
            <p:txBody>
              <a:bodyPr anchor="ctr"/>
              <a:lstStyle/>
              <a:p>
                <a:pPr algn="ctr"/>
                <a:endParaRPr>
                  <a:cs typeface="+mn-ea"/>
                  <a:sym typeface="+mn-lt"/>
                </a:endParaRPr>
              </a:p>
            </p:txBody>
          </p:sp>
          <p:sp>
            <p:nvSpPr>
              <p:cNvPr id="20" name="Freeform: Shape 55"/>
              <p:cNvSpPr/>
              <p:nvPr/>
            </p:nvSpPr>
            <p:spPr bwMode="auto">
              <a:xfrm>
                <a:off x="4876800" y="3068638"/>
                <a:ext cx="693738" cy="490538"/>
              </a:xfrm>
              <a:custGeom>
                <a:avLst/>
                <a:gdLst>
                  <a:gd name="T0" fmla="*/ 184 w 184"/>
                  <a:gd name="T1" fmla="*/ 0 h 130"/>
                  <a:gd name="T2" fmla="*/ 75 w 184"/>
                  <a:gd name="T3" fmla="*/ 45 h 130"/>
                  <a:gd name="T4" fmla="*/ 60 w 184"/>
                  <a:gd name="T5" fmla="*/ 90 h 130"/>
                  <a:gd name="T6" fmla="*/ 0 w 184"/>
                  <a:gd name="T7" fmla="*/ 130 h 130"/>
                  <a:gd name="T8" fmla="*/ 113 w 184"/>
                  <a:gd name="T9" fmla="*/ 69 h 130"/>
                  <a:gd name="T10" fmla="*/ 184 w 184"/>
                  <a:gd name="T11" fmla="*/ 0 h 130"/>
                </a:gdLst>
                <a:ahLst/>
                <a:cxnLst>
                  <a:cxn ang="0">
                    <a:pos x="T0" y="T1"/>
                  </a:cxn>
                  <a:cxn ang="0">
                    <a:pos x="T2" y="T3"/>
                  </a:cxn>
                  <a:cxn ang="0">
                    <a:pos x="T4" y="T5"/>
                  </a:cxn>
                  <a:cxn ang="0">
                    <a:pos x="T6" y="T7"/>
                  </a:cxn>
                  <a:cxn ang="0">
                    <a:pos x="T8" y="T9"/>
                  </a:cxn>
                  <a:cxn ang="0">
                    <a:pos x="T10" y="T11"/>
                  </a:cxn>
                </a:cxnLst>
                <a:rect l="0" t="0" r="r" b="b"/>
                <a:pathLst>
                  <a:path w="184" h="130">
                    <a:moveTo>
                      <a:pt x="184" y="0"/>
                    </a:moveTo>
                    <a:cubicBezTo>
                      <a:pt x="121" y="56"/>
                      <a:pt x="75" y="45"/>
                      <a:pt x="75" y="45"/>
                    </a:cubicBezTo>
                    <a:cubicBezTo>
                      <a:pt x="75" y="45"/>
                      <a:pt x="75" y="60"/>
                      <a:pt x="60" y="90"/>
                    </a:cubicBezTo>
                    <a:cubicBezTo>
                      <a:pt x="46" y="117"/>
                      <a:pt x="3" y="129"/>
                      <a:pt x="0" y="130"/>
                    </a:cubicBezTo>
                    <a:cubicBezTo>
                      <a:pt x="0" y="130"/>
                      <a:pt x="40" y="129"/>
                      <a:pt x="113" y="69"/>
                    </a:cubicBezTo>
                    <a:cubicBezTo>
                      <a:pt x="161" y="29"/>
                      <a:pt x="181" y="6"/>
                      <a:pt x="184" y="0"/>
                    </a:cubicBezTo>
                    <a:close/>
                  </a:path>
                </a:pathLst>
              </a:custGeom>
              <a:solidFill>
                <a:schemeClr val="bg1">
                  <a:lumMod val="85000"/>
                </a:schemeClr>
              </a:solidFill>
              <a:ln w="9525">
                <a:solidFill>
                  <a:schemeClr val="bg1">
                    <a:lumMod val="65000"/>
                  </a:schemeClr>
                </a:solidFill>
                <a:round/>
              </a:ln>
            </p:spPr>
            <p:txBody>
              <a:bodyPr anchor="ctr"/>
              <a:lstStyle/>
              <a:p>
                <a:pPr algn="ctr"/>
                <a:endParaRPr>
                  <a:cs typeface="+mn-ea"/>
                  <a:sym typeface="+mn-lt"/>
                </a:endParaRPr>
              </a:p>
            </p:txBody>
          </p:sp>
        </p:grpSp>
        <p:sp>
          <p:nvSpPr>
            <p:cNvPr id="9" name="Rectangle 38"/>
            <p:cNvSpPr/>
            <p:nvPr/>
          </p:nvSpPr>
          <p:spPr bwMode="auto">
            <a:xfrm>
              <a:off x="1803667" y="1413734"/>
              <a:ext cx="1896648" cy="711295"/>
            </a:xfrm>
            <a:prstGeom prst="rect">
              <a:avLst/>
            </a:prstGeom>
            <a:solidFill>
              <a:srgbClr val="D11A2E"/>
            </a:solidFill>
            <a:ln>
              <a:noFill/>
            </a:ln>
          </p:spPr>
          <p:txBody>
            <a:bodyPr vert="horz" wrap="square" lIns="0" tIns="91440" rIns="0" bIns="0" anchor="ctr" anchorCtr="1" compatLnSpc="1">
              <a:normAutofit/>
            </a:bodyPr>
            <a:lstStyle/>
            <a:p>
              <a:pPr algn="ctr"/>
              <a:r>
                <a:rPr lang="en-US" sz="2800" b="1">
                  <a:solidFill>
                    <a:schemeClr val="bg1"/>
                  </a:solidFill>
                  <a:cs typeface="+mn-ea"/>
                  <a:sym typeface="+mn-lt"/>
                </a:rPr>
                <a:t>JAN</a:t>
              </a:r>
              <a:endParaRPr lang="en-US" sz="2800" b="1">
                <a:solidFill>
                  <a:schemeClr val="bg1"/>
                </a:solidFill>
                <a:cs typeface="+mn-ea"/>
                <a:sym typeface="+mn-lt"/>
              </a:endParaRPr>
            </a:p>
          </p:txBody>
        </p:sp>
        <p:grpSp>
          <p:nvGrpSpPr>
            <p:cNvPr id="10" name="Group 39"/>
            <p:cNvGrpSpPr/>
            <p:nvPr/>
          </p:nvGrpSpPr>
          <p:grpSpPr>
            <a:xfrm>
              <a:off x="2110852" y="1498779"/>
              <a:ext cx="1282259" cy="145162"/>
              <a:chOff x="1235868" y="2609849"/>
              <a:chExt cx="757237" cy="85725"/>
            </a:xfrm>
          </p:grpSpPr>
          <p:sp>
            <p:nvSpPr>
              <p:cNvPr id="16" name="Oval 51"/>
              <p:cNvSpPr/>
              <p:nvPr/>
            </p:nvSpPr>
            <p:spPr>
              <a:xfrm>
                <a:off x="1235868" y="2609849"/>
                <a:ext cx="85725" cy="85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 name="Oval 52"/>
              <p:cNvSpPr/>
              <p:nvPr/>
            </p:nvSpPr>
            <p:spPr>
              <a:xfrm>
                <a:off x="1571624" y="2609849"/>
                <a:ext cx="85725" cy="85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 name="Oval 53"/>
              <p:cNvSpPr/>
              <p:nvPr/>
            </p:nvSpPr>
            <p:spPr>
              <a:xfrm>
                <a:off x="1907380" y="2609849"/>
                <a:ext cx="85725" cy="85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11" name="Group 4"/>
            <p:cNvGrpSpPr/>
            <p:nvPr/>
          </p:nvGrpSpPr>
          <p:grpSpPr>
            <a:xfrm>
              <a:off x="2125122" y="942665"/>
              <a:ext cx="1254624" cy="651718"/>
              <a:chOff x="7867645" y="2222502"/>
              <a:chExt cx="1317108" cy="684175"/>
            </a:xfrm>
          </p:grpSpPr>
          <p:sp>
            <p:nvSpPr>
              <p:cNvPr id="13" name="Freeform: Shape 40"/>
              <p:cNvSpPr/>
              <p:nvPr/>
            </p:nvSpPr>
            <p:spPr bwMode="auto">
              <a:xfrm>
                <a:off x="7867645" y="2222502"/>
                <a:ext cx="124308" cy="684175"/>
              </a:xfrm>
              <a:custGeom>
                <a:avLst/>
                <a:gdLst>
                  <a:gd name="T0" fmla="*/ 32 w 32"/>
                  <a:gd name="T1" fmla="*/ 110 h 121"/>
                  <a:gd name="T2" fmla="*/ 16 w 32"/>
                  <a:gd name="T3" fmla="*/ 121 h 121"/>
                  <a:gd name="T4" fmla="*/ 0 w 32"/>
                  <a:gd name="T5" fmla="*/ 110 h 121"/>
                  <a:gd name="T6" fmla="*/ 0 w 32"/>
                  <a:gd name="T7" fmla="*/ 12 h 121"/>
                  <a:gd name="T8" fmla="*/ 16 w 32"/>
                  <a:gd name="T9" fmla="*/ 0 h 121"/>
                  <a:gd name="T10" fmla="*/ 32 w 32"/>
                  <a:gd name="T11" fmla="*/ 12 h 121"/>
                  <a:gd name="T12" fmla="*/ 32 w 32"/>
                  <a:gd name="T13" fmla="*/ 110 h 121"/>
                </a:gdLst>
                <a:ahLst/>
                <a:cxnLst>
                  <a:cxn ang="0">
                    <a:pos x="T0" y="T1"/>
                  </a:cxn>
                  <a:cxn ang="0">
                    <a:pos x="T2" y="T3"/>
                  </a:cxn>
                  <a:cxn ang="0">
                    <a:pos x="T4" y="T5"/>
                  </a:cxn>
                  <a:cxn ang="0">
                    <a:pos x="T6" y="T7"/>
                  </a:cxn>
                  <a:cxn ang="0">
                    <a:pos x="T8" y="T9"/>
                  </a:cxn>
                  <a:cxn ang="0">
                    <a:pos x="T10" y="T11"/>
                  </a:cxn>
                  <a:cxn ang="0">
                    <a:pos x="T12" y="T13"/>
                  </a:cxn>
                </a:cxnLst>
                <a:rect l="0" t="0" r="r" b="b"/>
                <a:pathLst>
                  <a:path w="32" h="121">
                    <a:moveTo>
                      <a:pt x="32" y="110"/>
                    </a:moveTo>
                    <a:cubicBezTo>
                      <a:pt x="32" y="116"/>
                      <a:pt x="25" y="121"/>
                      <a:pt x="16" y="121"/>
                    </a:cubicBezTo>
                    <a:cubicBezTo>
                      <a:pt x="7" y="121"/>
                      <a:pt x="0" y="116"/>
                      <a:pt x="0" y="110"/>
                    </a:cubicBezTo>
                    <a:cubicBezTo>
                      <a:pt x="0" y="12"/>
                      <a:pt x="0" y="12"/>
                      <a:pt x="0" y="12"/>
                    </a:cubicBezTo>
                    <a:cubicBezTo>
                      <a:pt x="0" y="5"/>
                      <a:pt x="7" y="0"/>
                      <a:pt x="16" y="0"/>
                    </a:cubicBezTo>
                    <a:cubicBezTo>
                      <a:pt x="25" y="0"/>
                      <a:pt x="32" y="5"/>
                      <a:pt x="32" y="12"/>
                    </a:cubicBezTo>
                    <a:lnTo>
                      <a:pt x="32" y="110"/>
                    </a:lnTo>
                    <a:close/>
                  </a:path>
                </a:pathLst>
              </a:custGeom>
              <a:solidFill>
                <a:schemeClr val="bg1">
                  <a:lumMod val="95000"/>
                </a:schemeClr>
              </a:solidFill>
              <a:ln>
                <a:solidFill>
                  <a:schemeClr val="bg1">
                    <a:lumMod val="65000"/>
                  </a:schemeClr>
                </a:solidFill>
              </a:ln>
            </p:spPr>
            <p:txBody>
              <a:bodyPr anchor="ctr"/>
              <a:lstStyle/>
              <a:p>
                <a:pPr algn="ctr"/>
                <a:endParaRPr>
                  <a:cs typeface="+mn-ea"/>
                  <a:sym typeface="+mn-lt"/>
                </a:endParaRPr>
              </a:p>
            </p:txBody>
          </p:sp>
          <p:sp>
            <p:nvSpPr>
              <p:cNvPr id="14" name="Freeform: Shape 41"/>
              <p:cNvSpPr/>
              <p:nvPr/>
            </p:nvSpPr>
            <p:spPr bwMode="auto">
              <a:xfrm>
                <a:off x="8463579" y="2222502"/>
                <a:ext cx="124308" cy="684175"/>
              </a:xfrm>
              <a:custGeom>
                <a:avLst/>
                <a:gdLst>
                  <a:gd name="T0" fmla="*/ 32 w 32"/>
                  <a:gd name="T1" fmla="*/ 110 h 121"/>
                  <a:gd name="T2" fmla="*/ 16 w 32"/>
                  <a:gd name="T3" fmla="*/ 121 h 121"/>
                  <a:gd name="T4" fmla="*/ 0 w 32"/>
                  <a:gd name="T5" fmla="*/ 110 h 121"/>
                  <a:gd name="T6" fmla="*/ 0 w 32"/>
                  <a:gd name="T7" fmla="*/ 12 h 121"/>
                  <a:gd name="T8" fmla="*/ 16 w 32"/>
                  <a:gd name="T9" fmla="*/ 0 h 121"/>
                  <a:gd name="T10" fmla="*/ 32 w 32"/>
                  <a:gd name="T11" fmla="*/ 12 h 121"/>
                  <a:gd name="T12" fmla="*/ 32 w 32"/>
                  <a:gd name="T13" fmla="*/ 110 h 121"/>
                </a:gdLst>
                <a:ahLst/>
                <a:cxnLst>
                  <a:cxn ang="0">
                    <a:pos x="T0" y="T1"/>
                  </a:cxn>
                  <a:cxn ang="0">
                    <a:pos x="T2" y="T3"/>
                  </a:cxn>
                  <a:cxn ang="0">
                    <a:pos x="T4" y="T5"/>
                  </a:cxn>
                  <a:cxn ang="0">
                    <a:pos x="T6" y="T7"/>
                  </a:cxn>
                  <a:cxn ang="0">
                    <a:pos x="T8" y="T9"/>
                  </a:cxn>
                  <a:cxn ang="0">
                    <a:pos x="T10" y="T11"/>
                  </a:cxn>
                  <a:cxn ang="0">
                    <a:pos x="T12" y="T13"/>
                  </a:cxn>
                </a:cxnLst>
                <a:rect l="0" t="0" r="r" b="b"/>
                <a:pathLst>
                  <a:path w="32" h="121">
                    <a:moveTo>
                      <a:pt x="32" y="110"/>
                    </a:moveTo>
                    <a:cubicBezTo>
                      <a:pt x="32" y="116"/>
                      <a:pt x="25" y="121"/>
                      <a:pt x="16" y="121"/>
                    </a:cubicBezTo>
                    <a:cubicBezTo>
                      <a:pt x="7" y="121"/>
                      <a:pt x="0" y="116"/>
                      <a:pt x="0" y="110"/>
                    </a:cubicBezTo>
                    <a:cubicBezTo>
                      <a:pt x="0" y="12"/>
                      <a:pt x="0" y="12"/>
                      <a:pt x="0" y="12"/>
                    </a:cubicBezTo>
                    <a:cubicBezTo>
                      <a:pt x="0" y="5"/>
                      <a:pt x="7" y="0"/>
                      <a:pt x="16" y="0"/>
                    </a:cubicBezTo>
                    <a:cubicBezTo>
                      <a:pt x="25" y="0"/>
                      <a:pt x="32" y="5"/>
                      <a:pt x="32" y="12"/>
                    </a:cubicBezTo>
                    <a:lnTo>
                      <a:pt x="32" y="110"/>
                    </a:lnTo>
                    <a:close/>
                  </a:path>
                </a:pathLst>
              </a:custGeom>
              <a:solidFill>
                <a:schemeClr val="bg1">
                  <a:lumMod val="95000"/>
                </a:schemeClr>
              </a:solidFill>
              <a:ln>
                <a:solidFill>
                  <a:schemeClr val="bg1">
                    <a:lumMod val="65000"/>
                  </a:schemeClr>
                </a:solidFill>
              </a:ln>
            </p:spPr>
            <p:txBody>
              <a:bodyPr anchor="ctr"/>
              <a:lstStyle/>
              <a:p>
                <a:pPr algn="ctr"/>
                <a:endParaRPr>
                  <a:cs typeface="+mn-ea"/>
                  <a:sym typeface="+mn-lt"/>
                </a:endParaRPr>
              </a:p>
            </p:txBody>
          </p:sp>
          <p:sp>
            <p:nvSpPr>
              <p:cNvPr id="15" name="Freeform: Shape 42"/>
              <p:cNvSpPr/>
              <p:nvPr/>
            </p:nvSpPr>
            <p:spPr bwMode="auto">
              <a:xfrm>
                <a:off x="9060445" y="2222502"/>
                <a:ext cx="124308" cy="684175"/>
              </a:xfrm>
              <a:custGeom>
                <a:avLst/>
                <a:gdLst>
                  <a:gd name="T0" fmla="*/ 32 w 32"/>
                  <a:gd name="T1" fmla="*/ 110 h 121"/>
                  <a:gd name="T2" fmla="*/ 16 w 32"/>
                  <a:gd name="T3" fmla="*/ 121 h 121"/>
                  <a:gd name="T4" fmla="*/ 0 w 32"/>
                  <a:gd name="T5" fmla="*/ 110 h 121"/>
                  <a:gd name="T6" fmla="*/ 0 w 32"/>
                  <a:gd name="T7" fmla="*/ 12 h 121"/>
                  <a:gd name="T8" fmla="*/ 16 w 32"/>
                  <a:gd name="T9" fmla="*/ 0 h 121"/>
                  <a:gd name="T10" fmla="*/ 32 w 32"/>
                  <a:gd name="T11" fmla="*/ 12 h 121"/>
                  <a:gd name="T12" fmla="*/ 32 w 32"/>
                  <a:gd name="T13" fmla="*/ 110 h 121"/>
                </a:gdLst>
                <a:ahLst/>
                <a:cxnLst>
                  <a:cxn ang="0">
                    <a:pos x="T0" y="T1"/>
                  </a:cxn>
                  <a:cxn ang="0">
                    <a:pos x="T2" y="T3"/>
                  </a:cxn>
                  <a:cxn ang="0">
                    <a:pos x="T4" y="T5"/>
                  </a:cxn>
                  <a:cxn ang="0">
                    <a:pos x="T6" y="T7"/>
                  </a:cxn>
                  <a:cxn ang="0">
                    <a:pos x="T8" y="T9"/>
                  </a:cxn>
                  <a:cxn ang="0">
                    <a:pos x="T10" y="T11"/>
                  </a:cxn>
                  <a:cxn ang="0">
                    <a:pos x="T12" y="T13"/>
                  </a:cxn>
                </a:cxnLst>
                <a:rect l="0" t="0" r="r" b="b"/>
                <a:pathLst>
                  <a:path w="32" h="121">
                    <a:moveTo>
                      <a:pt x="32" y="110"/>
                    </a:moveTo>
                    <a:cubicBezTo>
                      <a:pt x="32" y="116"/>
                      <a:pt x="25" y="121"/>
                      <a:pt x="16" y="121"/>
                    </a:cubicBezTo>
                    <a:cubicBezTo>
                      <a:pt x="7" y="121"/>
                      <a:pt x="0" y="116"/>
                      <a:pt x="0" y="110"/>
                    </a:cubicBezTo>
                    <a:cubicBezTo>
                      <a:pt x="0" y="12"/>
                      <a:pt x="0" y="12"/>
                      <a:pt x="0" y="12"/>
                    </a:cubicBezTo>
                    <a:cubicBezTo>
                      <a:pt x="0" y="5"/>
                      <a:pt x="7" y="0"/>
                      <a:pt x="16" y="0"/>
                    </a:cubicBezTo>
                    <a:cubicBezTo>
                      <a:pt x="25" y="0"/>
                      <a:pt x="32" y="5"/>
                      <a:pt x="32" y="12"/>
                    </a:cubicBezTo>
                    <a:lnTo>
                      <a:pt x="32" y="110"/>
                    </a:lnTo>
                    <a:close/>
                  </a:path>
                </a:pathLst>
              </a:custGeom>
              <a:solidFill>
                <a:schemeClr val="bg1">
                  <a:lumMod val="95000"/>
                </a:schemeClr>
              </a:solidFill>
              <a:ln>
                <a:solidFill>
                  <a:schemeClr val="bg1">
                    <a:lumMod val="65000"/>
                  </a:schemeClr>
                </a:solidFill>
              </a:ln>
            </p:spPr>
            <p:txBody>
              <a:bodyPr anchor="ctr"/>
              <a:lstStyle/>
              <a:p>
                <a:pPr algn="ctr"/>
                <a:endParaRPr>
                  <a:cs typeface="+mn-ea"/>
                  <a:sym typeface="+mn-lt"/>
                </a:endParaRPr>
              </a:p>
            </p:txBody>
          </p:sp>
        </p:grpSp>
        <p:sp>
          <p:nvSpPr>
            <p:cNvPr id="12" name="TextBox 56"/>
            <p:cNvSpPr txBox="1"/>
            <p:nvPr/>
          </p:nvSpPr>
          <p:spPr>
            <a:xfrm>
              <a:off x="2293089" y="2293261"/>
              <a:ext cx="907941" cy="900246"/>
            </a:xfrm>
            <a:prstGeom prst="rect">
              <a:avLst/>
            </a:prstGeom>
            <a:noFill/>
          </p:spPr>
          <p:txBody>
            <a:bodyPr wrap="none">
              <a:normAutofit fontScale="85000" lnSpcReduction="20000"/>
            </a:bodyPr>
            <a:lstStyle/>
            <a:p>
              <a:pPr algn="ctr"/>
              <a:r>
                <a:rPr lang="en-US" sz="7200" b="1" dirty="0">
                  <a:cs typeface="+mn-ea"/>
                  <a:sym typeface="+mn-lt"/>
                </a:rPr>
                <a:t>20</a:t>
              </a:r>
              <a:endParaRPr lang="en-US" sz="7200" b="1" dirty="0">
                <a:cs typeface="+mn-ea"/>
                <a:sym typeface="+mn-lt"/>
              </a:endParaRPr>
            </a:p>
          </p:txBody>
        </p:sp>
      </p:grpSp>
      <p:grpSp>
        <p:nvGrpSpPr>
          <p:cNvPr id="21" name="组合 20"/>
          <p:cNvGrpSpPr/>
          <p:nvPr/>
        </p:nvGrpSpPr>
        <p:grpSpPr>
          <a:xfrm>
            <a:off x="5210986" y="2868966"/>
            <a:ext cx="5252457" cy="1650197"/>
            <a:chOff x="937750" y="5080851"/>
            <a:chExt cx="6843653" cy="1650197"/>
          </a:xfrm>
        </p:grpSpPr>
        <p:sp>
          <p:nvSpPr>
            <p:cNvPr id="22" name="矩形 21"/>
            <p:cNvSpPr/>
            <p:nvPr/>
          </p:nvSpPr>
          <p:spPr>
            <a:xfrm>
              <a:off x="937750" y="5569320"/>
              <a:ext cx="6843653" cy="1161728"/>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600" dirty="0">
                  <a:latin typeface="华文黑体" panose="02010600040101010101" charset="-122"/>
                  <a:ea typeface="华文黑体" panose="02010600040101010101" charset="-122"/>
                  <a:cs typeface="+mn-ea"/>
                  <a:sym typeface="+mn-lt"/>
                </a:rPr>
                <a:t>您的内容打在这里您的内容打在这里您的内容打在这里您的内容打在这里您的内容打在这里您的内容打在这里您的内容打在这里</a:t>
              </a:r>
              <a:endParaRPr lang="zh-CN" altLang="en-US" sz="1600" dirty="0">
                <a:latin typeface="华文黑体" panose="02010600040101010101" charset="-122"/>
                <a:ea typeface="华文黑体" panose="02010600040101010101" charset="-122"/>
                <a:cs typeface="+mn-ea"/>
                <a:sym typeface="+mn-lt"/>
              </a:endParaRPr>
            </a:p>
          </p:txBody>
        </p:sp>
        <p:sp>
          <p:nvSpPr>
            <p:cNvPr id="23" name="矩形 22"/>
            <p:cNvSpPr/>
            <p:nvPr/>
          </p:nvSpPr>
          <p:spPr>
            <a:xfrm>
              <a:off x="937750" y="5080851"/>
              <a:ext cx="3033384" cy="50456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dirty="0">
                  <a:latin typeface="华文黑体" panose="02010600040101010101" charset="-122"/>
                  <a:ea typeface="华文黑体" panose="02010600040101010101" charset="-122"/>
                  <a:cs typeface="+mn-ea"/>
                  <a:sym typeface="+mn-lt"/>
                </a:rPr>
                <a:t>在这里输入标题</a:t>
              </a:r>
              <a:endParaRPr lang="zh-CN" altLang="en-US" sz="2400" dirty="0">
                <a:latin typeface="华文黑体" panose="02010600040101010101" charset="-122"/>
                <a:ea typeface="华文黑体" panose="02010600040101010101" charset="-122"/>
                <a:cs typeface="+mn-ea"/>
                <a:sym typeface="+mn-lt"/>
              </a:endParaRPr>
            </a:p>
          </p:txBody>
        </p:sp>
      </p:grpSp>
      <p:sp>
        <p:nvSpPr>
          <p:cNvPr id="25" name="文本框 24"/>
          <p:cNvSpPr txBox="1"/>
          <p:nvPr/>
        </p:nvSpPr>
        <p:spPr>
          <a:xfrm rot="5400000">
            <a:off x="10141824" y="1033470"/>
            <a:ext cx="3050835" cy="1200329"/>
          </a:xfrm>
          <a:prstGeom prst="rect">
            <a:avLst/>
          </a:prstGeom>
          <a:noFill/>
        </p:spPr>
        <p:txBody>
          <a:bodyPr wrap="none" rtlCol="0">
            <a:spAutoFit/>
          </a:bodyPr>
          <a:lstStyle/>
          <a:p>
            <a:r>
              <a:rPr lang="en-US" altLang="zh-CN" sz="7200" dirty="0"/>
              <a:t>````````````</a:t>
            </a:r>
            <a:endParaRPr lang="zh-CN" altLang="en-US" sz="7200" dirty="0"/>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884947" y="3435938"/>
            <a:ext cx="84221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user_125734"/>
          <p:cNvSpPr>
            <a:spLocks noChangeAspect="1"/>
          </p:cNvSpPr>
          <p:nvPr/>
        </p:nvSpPr>
        <p:spPr bwMode="auto">
          <a:xfrm>
            <a:off x="2717569" y="1511924"/>
            <a:ext cx="970545" cy="709730"/>
          </a:xfrm>
          <a:custGeom>
            <a:avLst/>
            <a:gdLst>
              <a:gd name="connsiteX0" fmla="*/ 423919 w 606580"/>
              <a:gd name="connsiteY0" fmla="*/ 66190 h 443574"/>
              <a:gd name="connsiteX1" fmla="*/ 431550 w 606580"/>
              <a:gd name="connsiteY1" fmla="*/ 66190 h 443574"/>
              <a:gd name="connsiteX2" fmla="*/ 439369 w 606580"/>
              <a:gd name="connsiteY2" fmla="*/ 66190 h 443574"/>
              <a:gd name="connsiteX3" fmla="*/ 504181 w 606580"/>
              <a:gd name="connsiteY3" fmla="*/ 130906 h 443574"/>
              <a:gd name="connsiteX4" fmla="*/ 504181 w 606580"/>
              <a:gd name="connsiteY4" fmla="*/ 202771 h 443574"/>
              <a:gd name="connsiteX5" fmla="*/ 489768 w 606580"/>
              <a:gd name="connsiteY5" fmla="*/ 229767 h 443574"/>
              <a:gd name="connsiteX6" fmla="*/ 489768 w 606580"/>
              <a:gd name="connsiteY6" fmla="*/ 298998 h 443574"/>
              <a:gd name="connsiteX7" fmla="*/ 491463 w 606580"/>
              <a:gd name="connsiteY7" fmla="*/ 301914 h 443574"/>
              <a:gd name="connsiteX8" fmla="*/ 593863 w 606580"/>
              <a:gd name="connsiteY8" fmla="*/ 367477 h 443574"/>
              <a:gd name="connsiteX9" fmla="*/ 606580 w 606580"/>
              <a:gd name="connsiteY9" fmla="*/ 394285 h 443574"/>
              <a:gd name="connsiteX10" fmla="*/ 606580 w 606580"/>
              <a:gd name="connsiteY10" fmla="*/ 443574 h 443574"/>
              <a:gd name="connsiteX11" fmla="*/ 440782 w 606580"/>
              <a:gd name="connsiteY11" fmla="*/ 443574 h 443574"/>
              <a:gd name="connsiteX12" fmla="*/ 440782 w 606580"/>
              <a:gd name="connsiteY12" fmla="*/ 385819 h 443574"/>
              <a:gd name="connsiteX13" fmla="*/ 415158 w 606580"/>
              <a:gd name="connsiteY13" fmla="*/ 331450 h 443574"/>
              <a:gd name="connsiteX14" fmla="*/ 373332 w 606580"/>
              <a:gd name="connsiteY14" fmla="*/ 300221 h 443574"/>
              <a:gd name="connsiteX15" fmla="*/ 373520 w 606580"/>
              <a:gd name="connsiteY15" fmla="*/ 298998 h 443574"/>
              <a:gd name="connsiteX16" fmla="*/ 373520 w 606580"/>
              <a:gd name="connsiteY16" fmla="*/ 229767 h 443574"/>
              <a:gd name="connsiteX17" fmla="*/ 359107 w 606580"/>
              <a:gd name="connsiteY17" fmla="*/ 202771 h 443574"/>
              <a:gd name="connsiteX18" fmla="*/ 359107 w 606580"/>
              <a:gd name="connsiteY18" fmla="*/ 130906 h 443574"/>
              <a:gd name="connsiteX19" fmla="*/ 423919 w 606580"/>
              <a:gd name="connsiteY19" fmla="*/ 66190 h 443574"/>
              <a:gd name="connsiteX20" fmla="*/ 196607 w 606580"/>
              <a:gd name="connsiteY20" fmla="*/ 0 h 443574"/>
              <a:gd name="connsiteX21" fmla="*/ 205745 w 606580"/>
              <a:gd name="connsiteY21" fmla="*/ 0 h 443574"/>
              <a:gd name="connsiteX22" fmla="*/ 214789 w 606580"/>
              <a:gd name="connsiteY22" fmla="*/ 0 h 443574"/>
              <a:gd name="connsiteX23" fmla="*/ 291001 w 606580"/>
              <a:gd name="connsiteY23" fmla="*/ 76187 h 443574"/>
              <a:gd name="connsiteX24" fmla="*/ 291001 w 606580"/>
              <a:gd name="connsiteY24" fmla="*/ 160556 h 443574"/>
              <a:gd name="connsiteX25" fmla="*/ 273950 w 606580"/>
              <a:gd name="connsiteY25" fmla="*/ 192253 h 443574"/>
              <a:gd name="connsiteX26" fmla="*/ 273950 w 606580"/>
              <a:gd name="connsiteY26" fmla="*/ 273707 h 443574"/>
              <a:gd name="connsiteX27" fmla="*/ 276117 w 606580"/>
              <a:gd name="connsiteY27" fmla="*/ 277093 h 443574"/>
              <a:gd name="connsiteX28" fmla="*/ 396418 w 606580"/>
              <a:gd name="connsiteY28" fmla="*/ 354220 h 443574"/>
              <a:gd name="connsiteX29" fmla="*/ 411396 w 606580"/>
              <a:gd name="connsiteY29" fmla="*/ 385823 h 443574"/>
              <a:gd name="connsiteX30" fmla="*/ 411396 w 606580"/>
              <a:gd name="connsiteY30" fmla="*/ 443574 h 443574"/>
              <a:gd name="connsiteX31" fmla="*/ 205651 w 606580"/>
              <a:gd name="connsiteY31" fmla="*/ 443574 h 443574"/>
              <a:gd name="connsiteX32" fmla="*/ 0 w 606580"/>
              <a:gd name="connsiteY32" fmla="*/ 443574 h 443574"/>
              <a:gd name="connsiteX33" fmla="*/ 0 w 606580"/>
              <a:gd name="connsiteY33" fmla="*/ 385823 h 443574"/>
              <a:gd name="connsiteX34" fmla="*/ 14979 w 606580"/>
              <a:gd name="connsiteY34" fmla="*/ 354220 h 443574"/>
              <a:gd name="connsiteX35" fmla="*/ 135280 w 606580"/>
              <a:gd name="connsiteY35" fmla="*/ 277093 h 443574"/>
              <a:gd name="connsiteX36" fmla="*/ 137446 w 606580"/>
              <a:gd name="connsiteY36" fmla="*/ 273707 h 443574"/>
              <a:gd name="connsiteX37" fmla="*/ 137446 w 606580"/>
              <a:gd name="connsiteY37" fmla="*/ 192253 h 443574"/>
              <a:gd name="connsiteX38" fmla="*/ 120301 w 606580"/>
              <a:gd name="connsiteY38" fmla="*/ 160556 h 443574"/>
              <a:gd name="connsiteX39" fmla="*/ 120301 w 606580"/>
              <a:gd name="connsiteY39" fmla="*/ 76187 h 443574"/>
              <a:gd name="connsiteX40" fmla="*/ 196607 w 606580"/>
              <a:gd name="connsiteY40" fmla="*/ 0 h 44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6580" h="443574">
                <a:moveTo>
                  <a:pt x="423919" y="66190"/>
                </a:moveTo>
                <a:lnTo>
                  <a:pt x="431550" y="66190"/>
                </a:lnTo>
                <a:lnTo>
                  <a:pt x="439369" y="66190"/>
                </a:lnTo>
                <a:cubicBezTo>
                  <a:pt x="475166" y="66190"/>
                  <a:pt x="504181" y="95162"/>
                  <a:pt x="504181" y="130906"/>
                </a:cubicBezTo>
                <a:lnTo>
                  <a:pt x="504181" y="202771"/>
                </a:lnTo>
                <a:cubicBezTo>
                  <a:pt x="504181" y="214059"/>
                  <a:pt x="498434" y="224029"/>
                  <a:pt x="489768" y="229767"/>
                </a:cubicBezTo>
                <a:lnTo>
                  <a:pt x="489768" y="298998"/>
                </a:lnTo>
                <a:cubicBezTo>
                  <a:pt x="489768" y="300221"/>
                  <a:pt x="490333" y="301350"/>
                  <a:pt x="491463" y="301914"/>
                </a:cubicBezTo>
                <a:cubicBezTo>
                  <a:pt x="501261" y="306617"/>
                  <a:pt x="549304" y="330886"/>
                  <a:pt x="593863" y="367477"/>
                </a:cubicBezTo>
                <a:cubicBezTo>
                  <a:pt x="601870" y="374155"/>
                  <a:pt x="606580" y="384032"/>
                  <a:pt x="606580" y="394285"/>
                </a:cubicBezTo>
                <a:lnTo>
                  <a:pt x="606580" y="443574"/>
                </a:lnTo>
                <a:lnTo>
                  <a:pt x="440782" y="443574"/>
                </a:lnTo>
                <a:lnTo>
                  <a:pt x="440782" y="385819"/>
                </a:lnTo>
                <a:cubicBezTo>
                  <a:pt x="440782" y="364749"/>
                  <a:pt x="431456" y="344901"/>
                  <a:pt x="415158" y="331450"/>
                </a:cubicBezTo>
                <a:cubicBezTo>
                  <a:pt x="401216" y="320068"/>
                  <a:pt x="386992" y="309627"/>
                  <a:pt x="373332" y="300221"/>
                </a:cubicBezTo>
                <a:cubicBezTo>
                  <a:pt x="373426" y="299845"/>
                  <a:pt x="373520" y="299374"/>
                  <a:pt x="373520" y="298998"/>
                </a:cubicBezTo>
                <a:lnTo>
                  <a:pt x="373520" y="229767"/>
                </a:lnTo>
                <a:cubicBezTo>
                  <a:pt x="364854" y="224029"/>
                  <a:pt x="359107" y="214059"/>
                  <a:pt x="359107" y="202771"/>
                </a:cubicBezTo>
                <a:lnTo>
                  <a:pt x="359107" y="130906"/>
                </a:lnTo>
                <a:cubicBezTo>
                  <a:pt x="359107" y="95162"/>
                  <a:pt x="388122" y="66190"/>
                  <a:pt x="423919" y="66190"/>
                </a:cubicBezTo>
                <a:close/>
                <a:moveTo>
                  <a:pt x="196607" y="0"/>
                </a:moveTo>
                <a:lnTo>
                  <a:pt x="205745" y="0"/>
                </a:lnTo>
                <a:lnTo>
                  <a:pt x="214789" y="0"/>
                </a:lnTo>
                <a:cubicBezTo>
                  <a:pt x="256899" y="0"/>
                  <a:pt x="291001" y="34143"/>
                  <a:pt x="291001" y="76187"/>
                </a:cubicBezTo>
                <a:lnTo>
                  <a:pt x="291001" y="160556"/>
                </a:lnTo>
                <a:cubicBezTo>
                  <a:pt x="291001" y="173818"/>
                  <a:pt x="284219" y="185481"/>
                  <a:pt x="273950" y="192253"/>
                </a:cubicBezTo>
                <a:lnTo>
                  <a:pt x="273950" y="273707"/>
                </a:lnTo>
                <a:cubicBezTo>
                  <a:pt x="273950" y="275024"/>
                  <a:pt x="274798" y="276434"/>
                  <a:pt x="276117" y="277093"/>
                </a:cubicBezTo>
                <a:cubicBezTo>
                  <a:pt x="287516" y="282736"/>
                  <a:pt x="344039" y="311142"/>
                  <a:pt x="396418" y="354220"/>
                </a:cubicBezTo>
                <a:cubicBezTo>
                  <a:pt x="405932" y="361933"/>
                  <a:pt x="411396" y="373596"/>
                  <a:pt x="411396" y="385823"/>
                </a:cubicBezTo>
                <a:lnTo>
                  <a:pt x="411396" y="443574"/>
                </a:lnTo>
                <a:lnTo>
                  <a:pt x="205651" y="443574"/>
                </a:lnTo>
                <a:lnTo>
                  <a:pt x="0" y="443574"/>
                </a:lnTo>
                <a:lnTo>
                  <a:pt x="0" y="385823"/>
                </a:lnTo>
                <a:cubicBezTo>
                  <a:pt x="0" y="373596"/>
                  <a:pt x="5558" y="361933"/>
                  <a:pt x="14979" y="354220"/>
                </a:cubicBezTo>
                <a:cubicBezTo>
                  <a:pt x="67357" y="311142"/>
                  <a:pt x="123692" y="282736"/>
                  <a:pt x="135280" y="277093"/>
                </a:cubicBezTo>
                <a:cubicBezTo>
                  <a:pt x="136504" y="276434"/>
                  <a:pt x="137446" y="275024"/>
                  <a:pt x="137446" y="273707"/>
                </a:cubicBezTo>
                <a:lnTo>
                  <a:pt x="137446" y="192253"/>
                </a:lnTo>
                <a:cubicBezTo>
                  <a:pt x="127084" y="185387"/>
                  <a:pt x="120301" y="173724"/>
                  <a:pt x="120301" y="160556"/>
                </a:cubicBezTo>
                <a:lnTo>
                  <a:pt x="120301" y="76187"/>
                </a:lnTo>
                <a:cubicBezTo>
                  <a:pt x="120301" y="34143"/>
                  <a:pt x="154497" y="0"/>
                  <a:pt x="196607" y="0"/>
                </a:cubicBezTo>
                <a:close/>
              </a:path>
            </a:pathLst>
          </a:custGeom>
          <a:solidFill>
            <a:srgbClr val="D11A2E"/>
          </a:solidFill>
          <a:ln>
            <a:noFill/>
          </a:ln>
        </p:spPr>
      </p:sp>
      <p:sp>
        <p:nvSpPr>
          <p:cNvPr id="5" name="椭圆 4"/>
          <p:cNvSpPr/>
          <p:nvPr/>
        </p:nvSpPr>
        <p:spPr>
          <a:xfrm>
            <a:off x="2918095" y="3162801"/>
            <a:ext cx="569492" cy="5694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1</a:t>
            </a:r>
            <a:endParaRPr lang="zh-CN" altLang="en-US" sz="4000" dirty="0"/>
          </a:p>
        </p:txBody>
      </p:sp>
      <p:sp>
        <p:nvSpPr>
          <p:cNvPr id="6" name="highway_64360"/>
          <p:cNvSpPr>
            <a:spLocks noChangeAspect="1"/>
          </p:cNvSpPr>
          <p:nvPr/>
        </p:nvSpPr>
        <p:spPr bwMode="auto">
          <a:xfrm>
            <a:off x="4700749" y="1471572"/>
            <a:ext cx="827754" cy="790434"/>
          </a:xfrm>
          <a:custGeom>
            <a:avLst/>
            <a:gdLst>
              <a:gd name="connsiteX0" fmla="*/ 344712 w 607286"/>
              <a:gd name="connsiteY0" fmla="*/ 312182 h 579907"/>
              <a:gd name="connsiteX1" fmla="*/ 473660 w 607286"/>
              <a:gd name="connsiteY1" fmla="*/ 312182 h 579907"/>
              <a:gd name="connsiteX2" fmla="*/ 533051 w 607286"/>
              <a:gd name="connsiteY2" fmla="*/ 579907 h 579907"/>
              <a:gd name="connsiteX3" fmla="*/ 359103 w 607286"/>
              <a:gd name="connsiteY3" fmla="*/ 579907 h 579907"/>
              <a:gd name="connsiteX4" fmla="*/ 344712 w 607286"/>
              <a:gd name="connsiteY4" fmla="*/ 312182 h 579907"/>
              <a:gd name="connsiteX5" fmla="*/ 133626 w 607286"/>
              <a:gd name="connsiteY5" fmla="*/ 312182 h 579907"/>
              <a:gd name="connsiteX6" fmla="*/ 262574 w 607286"/>
              <a:gd name="connsiteY6" fmla="*/ 312182 h 579907"/>
              <a:gd name="connsiteX7" fmla="*/ 248297 w 607286"/>
              <a:gd name="connsiteY7" fmla="*/ 579907 h 579907"/>
              <a:gd name="connsiteX8" fmla="*/ 74235 w 607286"/>
              <a:gd name="connsiteY8" fmla="*/ 579907 h 579907"/>
              <a:gd name="connsiteX9" fmla="*/ 133626 w 607286"/>
              <a:gd name="connsiteY9" fmla="*/ 312182 h 579907"/>
              <a:gd name="connsiteX10" fmla="*/ 7081 w 607286"/>
              <a:gd name="connsiteY10" fmla="*/ 231878 h 579907"/>
              <a:gd name="connsiteX11" fmla="*/ 600319 w 607286"/>
              <a:gd name="connsiteY11" fmla="*/ 231878 h 579907"/>
              <a:gd name="connsiteX12" fmla="*/ 607286 w 607286"/>
              <a:gd name="connsiteY12" fmla="*/ 238949 h 579907"/>
              <a:gd name="connsiteX13" fmla="*/ 607286 w 607286"/>
              <a:gd name="connsiteY13" fmla="*/ 277043 h 579907"/>
              <a:gd name="connsiteX14" fmla="*/ 600319 w 607286"/>
              <a:gd name="connsiteY14" fmla="*/ 284115 h 579907"/>
              <a:gd name="connsiteX15" fmla="*/ 562171 w 607286"/>
              <a:gd name="connsiteY15" fmla="*/ 284115 h 579907"/>
              <a:gd name="connsiteX16" fmla="*/ 562171 w 607286"/>
              <a:gd name="connsiteY16" fmla="*/ 341028 h 579907"/>
              <a:gd name="connsiteX17" fmla="*/ 555089 w 607286"/>
              <a:gd name="connsiteY17" fmla="*/ 348099 h 579907"/>
              <a:gd name="connsiteX18" fmla="*/ 517055 w 607286"/>
              <a:gd name="connsiteY18" fmla="*/ 348099 h 579907"/>
              <a:gd name="connsiteX19" fmla="*/ 510202 w 607286"/>
              <a:gd name="connsiteY19" fmla="*/ 342739 h 579907"/>
              <a:gd name="connsiteX20" fmla="*/ 495240 w 607286"/>
              <a:gd name="connsiteY20" fmla="*/ 284115 h 579907"/>
              <a:gd name="connsiteX21" fmla="*/ 112046 w 607286"/>
              <a:gd name="connsiteY21" fmla="*/ 284115 h 579907"/>
              <a:gd name="connsiteX22" fmla="*/ 97084 w 607286"/>
              <a:gd name="connsiteY22" fmla="*/ 342739 h 579907"/>
              <a:gd name="connsiteX23" fmla="*/ 90345 w 607286"/>
              <a:gd name="connsiteY23" fmla="*/ 348099 h 579907"/>
              <a:gd name="connsiteX24" fmla="*/ 52197 w 607286"/>
              <a:gd name="connsiteY24" fmla="*/ 348099 h 579907"/>
              <a:gd name="connsiteX25" fmla="*/ 45230 w 607286"/>
              <a:gd name="connsiteY25" fmla="*/ 341028 h 579907"/>
              <a:gd name="connsiteX26" fmla="*/ 45230 w 607286"/>
              <a:gd name="connsiteY26" fmla="*/ 284115 h 579907"/>
              <a:gd name="connsiteX27" fmla="*/ 7081 w 607286"/>
              <a:gd name="connsiteY27" fmla="*/ 284115 h 579907"/>
              <a:gd name="connsiteX28" fmla="*/ 0 w 607286"/>
              <a:gd name="connsiteY28" fmla="*/ 277043 h 579907"/>
              <a:gd name="connsiteX29" fmla="*/ 0 w 607286"/>
              <a:gd name="connsiteY29" fmla="*/ 238949 h 579907"/>
              <a:gd name="connsiteX30" fmla="*/ 7081 w 607286"/>
              <a:gd name="connsiteY30" fmla="*/ 231878 h 579907"/>
              <a:gd name="connsiteX31" fmla="*/ 327988 w 607286"/>
              <a:gd name="connsiteY31" fmla="*/ 71 h 579907"/>
              <a:gd name="connsiteX32" fmla="*/ 404277 w 607286"/>
              <a:gd name="connsiteY32" fmla="*/ 71 h 579907"/>
              <a:gd name="connsiteX33" fmla="*/ 449502 w 607286"/>
              <a:gd name="connsiteY33" fmla="*/ 203864 h 579907"/>
              <a:gd name="connsiteX34" fmla="*/ 338837 w 607286"/>
              <a:gd name="connsiteY34" fmla="*/ 203864 h 579907"/>
              <a:gd name="connsiteX35" fmla="*/ 327988 w 607286"/>
              <a:gd name="connsiteY35" fmla="*/ 71 h 579907"/>
              <a:gd name="connsiteX36" fmla="*/ 202949 w 607286"/>
              <a:gd name="connsiteY36" fmla="*/ 0 h 579907"/>
              <a:gd name="connsiteX37" fmla="*/ 279369 w 607286"/>
              <a:gd name="connsiteY37" fmla="*/ 0 h 579907"/>
              <a:gd name="connsiteX38" fmla="*/ 268403 w 607286"/>
              <a:gd name="connsiteY38" fmla="*/ 203793 h 579907"/>
              <a:gd name="connsiteX39" fmla="*/ 157714 w 607286"/>
              <a:gd name="connsiteY39" fmla="*/ 203793 h 579907"/>
              <a:gd name="connsiteX40" fmla="*/ 202949 w 607286"/>
              <a:gd name="connsiteY40" fmla="*/ 0 h 57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7286" h="579907">
                <a:moveTo>
                  <a:pt x="344712" y="312182"/>
                </a:moveTo>
                <a:lnTo>
                  <a:pt x="473660" y="312182"/>
                </a:lnTo>
                <a:cubicBezTo>
                  <a:pt x="493533" y="401462"/>
                  <a:pt x="513292" y="490741"/>
                  <a:pt x="533051" y="579907"/>
                </a:cubicBezTo>
                <a:lnTo>
                  <a:pt x="359103" y="579907"/>
                </a:lnTo>
                <a:cubicBezTo>
                  <a:pt x="354306" y="490741"/>
                  <a:pt x="349509" y="401462"/>
                  <a:pt x="344712" y="312182"/>
                </a:cubicBezTo>
                <a:close/>
                <a:moveTo>
                  <a:pt x="133626" y="312182"/>
                </a:moveTo>
                <a:lnTo>
                  <a:pt x="262574" y="312182"/>
                </a:lnTo>
                <a:cubicBezTo>
                  <a:pt x="257891" y="401462"/>
                  <a:pt x="253094" y="490741"/>
                  <a:pt x="248297" y="579907"/>
                </a:cubicBezTo>
                <a:lnTo>
                  <a:pt x="74235" y="579907"/>
                </a:lnTo>
                <a:cubicBezTo>
                  <a:pt x="94108" y="490741"/>
                  <a:pt x="113867" y="401462"/>
                  <a:pt x="133626" y="312182"/>
                </a:cubicBezTo>
                <a:close/>
                <a:moveTo>
                  <a:pt x="7081" y="231878"/>
                </a:moveTo>
                <a:lnTo>
                  <a:pt x="600319" y="231878"/>
                </a:lnTo>
                <a:cubicBezTo>
                  <a:pt x="604202" y="231878"/>
                  <a:pt x="607286" y="235072"/>
                  <a:pt x="607286" y="238949"/>
                </a:cubicBezTo>
                <a:lnTo>
                  <a:pt x="607286" y="277043"/>
                </a:lnTo>
                <a:cubicBezTo>
                  <a:pt x="607286" y="280921"/>
                  <a:pt x="604202" y="284115"/>
                  <a:pt x="600319" y="284115"/>
                </a:cubicBezTo>
                <a:lnTo>
                  <a:pt x="562171" y="284115"/>
                </a:lnTo>
                <a:lnTo>
                  <a:pt x="562171" y="341028"/>
                </a:lnTo>
                <a:cubicBezTo>
                  <a:pt x="562171" y="344906"/>
                  <a:pt x="558973" y="348099"/>
                  <a:pt x="555089" y="348099"/>
                </a:cubicBezTo>
                <a:lnTo>
                  <a:pt x="517055" y="348099"/>
                </a:lnTo>
                <a:cubicBezTo>
                  <a:pt x="513857" y="348099"/>
                  <a:pt x="511002" y="345932"/>
                  <a:pt x="510202" y="342739"/>
                </a:cubicBezTo>
                <a:lnTo>
                  <a:pt x="495240" y="284115"/>
                </a:lnTo>
                <a:lnTo>
                  <a:pt x="112046" y="284115"/>
                </a:lnTo>
                <a:lnTo>
                  <a:pt x="97084" y="342739"/>
                </a:lnTo>
                <a:cubicBezTo>
                  <a:pt x="96398" y="345932"/>
                  <a:pt x="93543" y="348099"/>
                  <a:pt x="90345" y="348099"/>
                </a:cubicBezTo>
                <a:lnTo>
                  <a:pt x="52197" y="348099"/>
                </a:lnTo>
                <a:cubicBezTo>
                  <a:pt x="48313" y="348099"/>
                  <a:pt x="45230" y="344906"/>
                  <a:pt x="45230" y="341028"/>
                </a:cubicBezTo>
                <a:lnTo>
                  <a:pt x="45230" y="284115"/>
                </a:lnTo>
                <a:lnTo>
                  <a:pt x="7081" y="284115"/>
                </a:lnTo>
                <a:cubicBezTo>
                  <a:pt x="3198" y="284115"/>
                  <a:pt x="0" y="280921"/>
                  <a:pt x="0" y="277043"/>
                </a:cubicBezTo>
                <a:lnTo>
                  <a:pt x="0" y="238949"/>
                </a:lnTo>
                <a:cubicBezTo>
                  <a:pt x="0" y="235072"/>
                  <a:pt x="3198" y="231878"/>
                  <a:pt x="7081" y="231878"/>
                </a:cubicBezTo>
                <a:close/>
                <a:moveTo>
                  <a:pt x="327988" y="71"/>
                </a:moveTo>
                <a:lnTo>
                  <a:pt x="404277" y="71"/>
                </a:lnTo>
                <a:cubicBezTo>
                  <a:pt x="419352" y="67926"/>
                  <a:pt x="434427" y="135895"/>
                  <a:pt x="449502" y="203864"/>
                </a:cubicBezTo>
                <a:lnTo>
                  <a:pt x="338837" y="203864"/>
                </a:lnTo>
                <a:cubicBezTo>
                  <a:pt x="335183" y="135895"/>
                  <a:pt x="331528" y="67926"/>
                  <a:pt x="327988" y="71"/>
                </a:cubicBezTo>
                <a:close/>
                <a:moveTo>
                  <a:pt x="202949" y="0"/>
                </a:moveTo>
                <a:lnTo>
                  <a:pt x="279369" y="0"/>
                </a:lnTo>
                <a:cubicBezTo>
                  <a:pt x="275714" y="67855"/>
                  <a:pt x="272058" y="135824"/>
                  <a:pt x="268403" y="203793"/>
                </a:cubicBezTo>
                <a:lnTo>
                  <a:pt x="157714" y="203793"/>
                </a:lnTo>
                <a:cubicBezTo>
                  <a:pt x="172792" y="135824"/>
                  <a:pt x="187871" y="67855"/>
                  <a:pt x="202949" y="0"/>
                </a:cubicBezTo>
                <a:close/>
              </a:path>
            </a:pathLst>
          </a:custGeom>
          <a:solidFill>
            <a:srgbClr val="D11A2E"/>
          </a:solidFill>
          <a:ln>
            <a:noFill/>
          </a:ln>
        </p:spPr>
      </p:sp>
      <p:sp>
        <p:nvSpPr>
          <p:cNvPr id="7" name="椭圆 6"/>
          <p:cNvSpPr/>
          <p:nvPr/>
        </p:nvSpPr>
        <p:spPr>
          <a:xfrm>
            <a:off x="4808034" y="3162801"/>
            <a:ext cx="569492" cy="5694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2</a:t>
            </a:r>
            <a:endParaRPr lang="zh-CN" altLang="en-US" sz="4000" dirty="0"/>
          </a:p>
        </p:txBody>
      </p:sp>
      <p:sp>
        <p:nvSpPr>
          <p:cNvPr id="8" name="objective_99378"/>
          <p:cNvSpPr>
            <a:spLocks noChangeAspect="1"/>
          </p:cNvSpPr>
          <p:nvPr/>
        </p:nvSpPr>
        <p:spPr bwMode="auto">
          <a:xfrm>
            <a:off x="6561064" y="1382252"/>
            <a:ext cx="970545" cy="969074"/>
          </a:xfrm>
          <a:custGeom>
            <a:avLst/>
            <a:gdLst>
              <a:gd name="T0" fmla="*/ 3880 w 3987"/>
              <a:gd name="T1" fmla="*/ 1893 h 3987"/>
              <a:gd name="T2" fmla="*/ 3535 w 3987"/>
              <a:gd name="T3" fmla="*/ 1893 h 3987"/>
              <a:gd name="T4" fmla="*/ 2102 w 3987"/>
              <a:gd name="T5" fmla="*/ 453 h 3987"/>
              <a:gd name="T6" fmla="*/ 2102 w 3987"/>
              <a:gd name="T7" fmla="*/ 107 h 3987"/>
              <a:gd name="T8" fmla="*/ 1996 w 3987"/>
              <a:gd name="T9" fmla="*/ 0 h 3987"/>
              <a:gd name="T10" fmla="*/ 1889 w 3987"/>
              <a:gd name="T11" fmla="*/ 107 h 3987"/>
              <a:gd name="T12" fmla="*/ 1889 w 3987"/>
              <a:gd name="T13" fmla="*/ 453 h 3987"/>
              <a:gd name="T14" fmla="*/ 465 w 3987"/>
              <a:gd name="T15" fmla="*/ 1893 h 3987"/>
              <a:gd name="T16" fmla="*/ 107 w 3987"/>
              <a:gd name="T17" fmla="*/ 1893 h 3987"/>
              <a:gd name="T18" fmla="*/ 0 w 3987"/>
              <a:gd name="T19" fmla="*/ 2000 h 3987"/>
              <a:gd name="T20" fmla="*/ 107 w 3987"/>
              <a:gd name="T21" fmla="*/ 2107 h 3987"/>
              <a:gd name="T22" fmla="*/ 467 w 3987"/>
              <a:gd name="T23" fmla="*/ 2107 h 3987"/>
              <a:gd name="T24" fmla="*/ 1889 w 3987"/>
              <a:gd name="T25" fmla="*/ 3521 h 3987"/>
              <a:gd name="T26" fmla="*/ 1889 w 3987"/>
              <a:gd name="T27" fmla="*/ 3880 h 3987"/>
              <a:gd name="T28" fmla="*/ 1996 w 3987"/>
              <a:gd name="T29" fmla="*/ 3987 h 3987"/>
              <a:gd name="T30" fmla="*/ 2102 w 3987"/>
              <a:gd name="T31" fmla="*/ 3880 h 3987"/>
              <a:gd name="T32" fmla="*/ 2102 w 3987"/>
              <a:gd name="T33" fmla="*/ 3521 h 3987"/>
              <a:gd name="T34" fmla="*/ 3533 w 3987"/>
              <a:gd name="T35" fmla="*/ 2107 h 3987"/>
              <a:gd name="T36" fmla="*/ 3880 w 3987"/>
              <a:gd name="T37" fmla="*/ 2107 h 3987"/>
              <a:gd name="T38" fmla="*/ 3987 w 3987"/>
              <a:gd name="T39" fmla="*/ 2000 h 3987"/>
              <a:gd name="T40" fmla="*/ 3880 w 3987"/>
              <a:gd name="T41" fmla="*/ 1893 h 3987"/>
              <a:gd name="T42" fmla="*/ 3321 w 3987"/>
              <a:gd name="T43" fmla="*/ 1893 h 3987"/>
              <a:gd name="T44" fmla="*/ 3095 w 3987"/>
              <a:gd name="T45" fmla="*/ 1893 h 3987"/>
              <a:gd name="T46" fmla="*/ 2102 w 3987"/>
              <a:gd name="T47" fmla="*/ 893 h 3987"/>
              <a:gd name="T48" fmla="*/ 2102 w 3987"/>
              <a:gd name="T49" fmla="*/ 667 h 3987"/>
              <a:gd name="T50" fmla="*/ 3321 w 3987"/>
              <a:gd name="T51" fmla="*/ 1893 h 3987"/>
              <a:gd name="T52" fmla="*/ 1889 w 3987"/>
              <a:gd name="T53" fmla="*/ 1893 h 3987"/>
              <a:gd name="T54" fmla="*/ 1560 w 3987"/>
              <a:gd name="T55" fmla="*/ 1893 h 3987"/>
              <a:gd name="T56" fmla="*/ 1889 w 3987"/>
              <a:gd name="T57" fmla="*/ 1550 h 3987"/>
              <a:gd name="T58" fmla="*/ 1889 w 3987"/>
              <a:gd name="T59" fmla="*/ 1893 h 3987"/>
              <a:gd name="T60" fmla="*/ 1889 w 3987"/>
              <a:gd name="T61" fmla="*/ 2107 h 3987"/>
              <a:gd name="T62" fmla="*/ 1889 w 3987"/>
              <a:gd name="T63" fmla="*/ 2424 h 3987"/>
              <a:gd name="T64" fmla="*/ 1566 w 3987"/>
              <a:gd name="T65" fmla="*/ 2107 h 3987"/>
              <a:gd name="T66" fmla="*/ 1889 w 3987"/>
              <a:gd name="T67" fmla="*/ 2107 h 3987"/>
              <a:gd name="T68" fmla="*/ 2102 w 3987"/>
              <a:gd name="T69" fmla="*/ 2107 h 3987"/>
              <a:gd name="T70" fmla="*/ 2434 w 3987"/>
              <a:gd name="T71" fmla="*/ 2107 h 3987"/>
              <a:gd name="T72" fmla="*/ 2102 w 3987"/>
              <a:gd name="T73" fmla="*/ 2424 h 3987"/>
              <a:gd name="T74" fmla="*/ 2102 w 3987"/>
              <a:gd name="T75" fmla="*/ 2107 h 3987"/>
              <a:gd name="T76" fmla="*/ 2102 w 3987"/>
              <a:gd name="T77" fmla="*/ 1893 h 3987"/>
              <a:gd name="T78" fmla="*/ 2102 w 3987"/>
              <a:gd name="T79" fmla="*/ 1550 h 3987"/>
              <a:gd name="T80" fmla="*/ 2440 w 3987"/>
              <a:gd name="T81" fmla="*/ 1893 h 3987"/>
              <a:gd name="T82" fmla="*/ 2102 w 3987"/>
              <a:gd name="T83" fmla="*/ 1893 h 3987"/>
              <a:gd name="T84" fmla="*/ 1889 w 3987"/>
              <a:gd name="T85" fmla="*/ 667 h 3987"/>
              <a:gd name="T86" fmla="*/ 1889 w 3987"/>
              <a:gd name="T87" fmla="*/ 893 h 3987"/>
              <a:gd name="T88" fmla="*/ 905 w 3987"/>
              <a:gd name="T89" fmla="*/ 1893 h 3987"/>
              <a:gd name="T90" fmla="*/ 679 w 3987"/>
              <a:gd name="T91" fmla="*/ 1893 h 3987"/>
              <a:gd name="T92" fmla="*/ 1889 w 3987"/>
              <a:gd name="T93" fmla="*/ 667 h 3987"/>
              <a:gd name="T94" fmla="*/ 681 w 3987"/>
              <a:gd name="T95" fmla="*/ 2107 h 3987"/>
              <a:gd name="T96" fmla="*/ 908 w 3987"/>
              <a:gd name="T97" fmla="*/ 2107 h 3987"/>
              <a:gd name="T98" fmla="*/ 1889 w 3987"/>
              <a:gd name="T99" fmla="*/ 3080 h 3987"/>
              <a:gd name="T100" fmla="*/ 1889 w 3987"/>
              <a:gd name="T101" fmla="*/ 3307 h 3987"/>
              <a:gd name="T102" fmla="*/ 681 w 3987"/>
              <a:gd name="T103" fmla="*/ 2107 h 3987"/>
              <a:gd name="T104" fmla="*/ 2102 w 3987"/>
              <a:gd name="T105" fmla="*/ 3307 h 3987"/>
              <a:gd name="T106" fmla="*/ 2102 w 3987"/>
              <a:gd name="T107" fmla="*/ 3080 h 3987"/>
              <a:gd name="T108" fmla="*/ 3092 w 3987"/>
              <a:gd name="T109" fmla="*/ 2107 h 3987"/>
              <a:gd name="T110" fmla="*/ 3319 w 3987"/>
              <a:gd name="T111" fmla="*/ 2107 h 3987"/>
              <a:gd name="T112" fmla="*/ 2102 w 3987"/>
              <a:gd name="T113" fmla="*/ 3307 h 3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7" h="3987">
                <a:moveTo>
                  <a:pt x="3880" y="1893"/>
                </a:moveTo>
                <a:lnTo>
                  <a:pt x="3535" y="1893"/>
                </a:lnTo>
                <a:cubicBezTo>
                  <a:pt x="3489" y="1124"/>
                  <a:pt x="2876" y="506"/>
                  <a:pt x="2102" y="453"/>
                </a:cubicBezTo>
                <a:lnTo>
                  <a:pt x="2102" y="107"/>
                </a:lnTo>
                <a:cubicBezTo>
                  <a:pt x="2102" y="48"/>
                  <a:pt x="2054" y="0"/>
                  <a:pt x="1996" y="0"/>
                </a:cubicBezTo>
                <a:cubicBezTo>
                  <a:pt x="1937" y="0"/>
                  <a:pt x="1889" y="48"/>
                  <a:pt x="1889" y="107"/>
                </a:cubicBezTo>
                <a:lnTo>
                  <a:pt x="1889" y="453"/>
                </a:lnTo>
                <a:cubicBezTo>
                  <a:pt x="1129" y="506"/>
                  <a:pt x="511" y="1124"/>
                  <a:pt x="465" y="1893"/>
                </a:cubicBezTo>
                <a:lnTo>
                  <a:pt x="107" y="1893"/>
                </a:lnTo>
                <a:cubicBezTo>
                  <a:pt x="48" y="1893"/>
                  <a:pt x="0" y="1941"/>
                  <a:pt x="0" y="2000"/>
                </a:cubicBezTo>
                <a:cubicBezTo>
                  <a:pt x="0" y="2059"/>
                  <a:pt x="48" y="2107"/>
                  <a:pt x="107" y="2107"/>
                </a:cubicBezTo>
                <a:lnTo>
                  <a:pt x="467" y="2107"/>
                </a:lnTo>
                <a:cubicBezTo>
                  <a:pt x="526" y="2864"/>
                  <a:pt x="1129" y="3468"/>
                  <a:pt x="1889" y="3521"/>
                </a:cubicBezTo>
                <a:lnTo>
                  <a:pt x="1889" y="3880"/>
                </a:lnTo>
                <a:cubicBezTo>
                  <a:pt x="1889" y="3939"/>
                  <a:pt x="1937" y="3987"/>
                  <a:pt x="1996" y="3987"/>
                </a:cubicBezTo>
                <a:cubicBezTo>
                  <a:pt x="2054" y="3987"/>
                  <a:pt x="2102" y="3939"/>
                  <a:pt x="2102" y="3880"/>
                </a:cubicBezTo>
                <a:lnTo>
                  <a:pt x="2102" y="3521"/>
                </a:lnTo>
                <a:cubicBezTo>
                  <a:pt x="2862" y="3468"/>
                  <a:pt x="3474" y="2864"/>
                  <a:pt x="3533" y="2107"/>
                </a:cubicBezTo>
                <a:lnTo>
                  <a:pt x="3880" y="2107"/>
                </a:lnTo>
                <a:cubicBezTo>
                  <a:pt x="3939" y="2107"/>
                  <a:pt x="3987" y="2059"/>
                  <a:pt x="3987" y="2000"/>
                </a:cubicBezTo>
                <a:cubicBezTo>
                  <a:pt x="3987" y="1941"/>
                  <a:pt x="3939" y="1893"/>
                  <a:pt x="3880" y="1893"/>
                </a:cubicBezTo>
                <a:close/>
                <a:moveTo>
                  <a:pt x="3321" y="1893"/>
                </a:moveTo>
                <a:lnTo>
                  <a:pt x="3095" y="1893"/>
                </a:lnTo>
                <a:cubicBezTo>
                  <a:pt x="3050" y="1366"/>
                  <a:pt x="2636" y="944"/>
                  <a:pt x="2102" y="893"/>
                </a:cubicBezTo>
                <a:lnTo>
                  <a:pt x="2102" y="667"/>
                </a:lnTo>
                <a:cubicBezTo>
                  <a:pt x="2756" y="719"/>
                  <a:pt x="3276" y="1242"/>
                  <a:pt x="3321" y="1893"/>
                </a:cubicBezTo>
                <a:close/>
                <a:moveTo>
                  <a:pt x="1889" y="1893"/>
                </a:moveTo>
                <a:lnTo>
                  <a:pt x="1560" y="1893"/>
                </a:lnTo>
                <a:cubicBezTo>
                  <a:pt x="1596" y="1724"/>
                  <a:pt x="1729" y="1590"/>
                  <a:pt x="1889" y="1550"/>
                </a:cubicBezTo>
                <a:lnTo>
                  <a:pt x="1889" y="1893"/>
                </a:lnTo>
                <a:close/>
                <a:moveTo>
                  <a:pt x="1889" y="2107"/>
                </a:moveTo>
                <a:lnTo>
                  <a:pt x="1889" y="2424"/>
                </a:lnTo>
                <a:cubicBezTo>
                  <a:pt x="1729" y="2385"/>
                  <a:pt x="1610" y="2263"/>
                  <a:pt x="1566" y="2107"/>
                </a:cubicBezTo>
                <a:lnTo>
                  <a:pt x="1889" y="2107"/>
                </a:lnTo>
                <a:close/>
                <a:moveTo>
                  <a:pt x="2102" y="2107"/>
                </a:moveTo>
                <a:lnTo>
                  <a:pt x="2434" y="2107"/>
                </a:lnTo>
                <a:cubicBezTo>
                  <a:pt x="2390" y="2263"/>
                  <a:pt x="2262" y="2385"/>
                  <a:pt x="2102" y="2424"/>
                </a:cubicBezTo>
                <a:lnTo>
                  <a:pt x="2102" y="2107"/>
                </a:lnTo>
                <a:close/>
                <a:moveTo>
                  <a:pt x="2102" y="1893"/>
                </a:moveTo>
                <a:lnTo>
                  <a:pt x="2102" y="1550"/>
                </a:lnTo>
                <a:cubicBezTo>
                  <a:pt x="2276" y="1590"/>
                  <a:pt x="2404" y="1724"/>
                  <a:pt x="2440" y="1893"/>
                </a:cubicBezTo>
                <a:lnTo>
                  <a:pt x="2102" y="1893"/>
                </a:lnTo>
                <a:close/>
                <a:moveTo>
                  <a:pt x="1889" y="667"/>
                </a:moveTo>
                <a:lnTo>
                  <a:pt x="1889" y="893"/>
                </a:lnTo>
                <a:cubicBezTo>
                  <a:pt x="1369" y="944"/>
                  <a:pt x="950" y="1366"/>
                  <a:pt x="905" y="1893"/>
                </a:cubicBezTo>
                <a:lnTo>
                  <a:pt x="679" y="1893"/>
                </a:lnTo>
                <a:cubicBezTo>
                  <a:pt x="724" y="1242"/>
                  <a:pt x="1249" y="719"/>
                  <a:pt x="1889" y="667"/>
                </a:cubicBezTo>
                <a:close/>
                <a:moveTo>
                  <a:pt x="681" y="2107"/>
                </a:moveTo>
                <a:lnTo>
                  <a:pt x="908" y="2107"/>
                </a:lnTo>
                <a:cubicBezTo>
                  <a:pt x="964" y="2621"/>
                  <a:pt x="1382" y="3030"/>
                  <a:pt x="1889" y="3080"/>
                </a:cubicBezTo>
                <a:lnTo>
                  <a:pt x="1889" y="3307"/>
                </a:lnTo>
                <a:cubicBezTo>
                  <a:pt x="1249" y="3255"/>
                  <a:pt x="739" y="2746"/>
                  <a:pt x="681" y="2107"/>
                </a:cubicBezTo>
                <a:close/>
                <a:moveTo>
                  <a:pt x="2102" y="3307"/>
                </a:moveTo>
                <a:lnTo>
                  <a:pt x="2102" y="3080"/>
                </a:lnTo>
                <a:cubicBezTo>
                  <a:pt x="2622" y="3030"/>
                  <a:pt x="3036" y="2621"/>
                  <a:pt x="3092" y="2107"/>
                </a:cubicBezTo>
                <a:lnTo>
                  <a:pt x="3319" y="2107"/>
                </a:lnTo>
                <a:cubicBezTo>
                  <a:pt x="3261" y="2746"/>
                  <a:pt x="2742" y="3255"/>
                  <a:pt x="2102" y="3307"/>
                </a:cubicBezTo>
                <a:close/>
              </a:path>
            </a:pathLst>
          </a:custGeom>
          <a:solidFill>
            <a:srgbClr val="D11A2E"/>
          </a:solidFill>
          <a:ln>
            <a:noFill/>
          </a:ln>
        </p:spPr>
        <p:txBody>
          <a:bodyPr/>
          <a:lstStyle/>
          <a:p>
            <a:endParaRPr lang="zh-CN" altLang="en-US" dirty="0"/>
          </a:p>
        </p:txBody>
      </p:sp>
      <p:sp>
        <p:nvSpPr>
          <p:cNvPr id="9" name="椭圆 8"/>
          <p:cNvSpPr/>
          <p:nvPr/>
        </p:nvSpPr>
        <p:spPr>
          <a:xfrm>
            <a:off x="6761590" y="3162801"/>
            <a:ext cx="569492" cy="5694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3</a:t>
            </a:r>
            <a:endParaRPr lang="zh-CN" altLang="en-US" sz="4000" dirty="0"/>
          </a:p>
        </p:txBody>
      </p:sp>
      <p:sp>
        <p:nvSpPr>
          <p:cNvPr id="10" name="yen-coin_20958"/>
          <p:cNvSpPr>
            <a:spLocks noChangeAspect="1"/>
          </p:cNvSpPr>
          <p:nvPr/>
        </p:nvSpPr>
        <p:spPr bwMode="auto">
          <a:xfrm>
            <a:off x="8667106" y="1463689"/>
            <a:ext cx="807325" cy="806200"/>
          </a:xfrm>
          <a:custGeom>
            <a:avLst/>
            <a:gdLst>
              <a:gd name="T0" fmla="*/ 1034 w 2069"/>
              <a:gd name="T1" fmla="*/ 0 h 2069"/>
              <a:gd name="T2" fmla="*/ 0 w 2069"/>
              <a:gd name="T3" fmla="*/ 1034 h 2069"/>
              <a:gd name="T4" fmla="*/ 1034 w 2069"/>
              <a:gd name="T5" fmla="*/ 2069 h 2069"/>
              <a:gd name="T6" fmla="*/ 2069 w 2069"/>
              <a:gd name="T7" fmla="*/ 1034 h 2069"/>
              <a:gd name="T8" fmla="*/ 1034 w 2069"/>
              <a:gd name="T9" fmla="*/ 0 h 2069"/>
              <a:gd name="T10" fmla="*/ 1537 w 2069"/>
              <a:gd name="T11" fmla="*/ 776 h 2069"/>
              <a:gd name="T12" fmla="*/ 1537 w 2069"/>
              <a:gd name="T13" fmla="*/ 912 h 2069"/>
              <a:gd name="T14" fmla="*/ 1282 w 2069"/>
              <a:gd name="T15" fmla="*/ 912 h 2069"/>
              <a:gd name="T16" fmla="*/ 1153 w 2069"/>
              <a:gd name="T17" fmla="*/ 1132 h 2069"/>
              <a:gd name="T18" fmla="*/ 1504 w 2069"/>
              <a:gd name="T19" fmla="*/ 1132 h 2069"/>
              <a:gd name="T20" fmla="*/ 1504 w 2069"/>
              <a:gd name="T21" fmla="*/ 1267 h 2069"/>
              <a:gd name="T22" fmla="*/ 1128 w 2069"/>
              <a:gd name="T23" fmla="*/ 1267 h 2069"/>
              <a:gd name="T24" fmla="*/ 1128 w 2069"/>
              <a:gd name="T25" fmla="*/ 1742 h 2069"/>
              <a:gd name="T26" fmla="*/ 938 w 2069"/>
              <a:gd name="T27" fmla="*/ 1742 h 2069"/>
              <a:gd name="T28" fmla="*/ 938 w 2069"/>
              <a:gd name="T29" fmla="*/ 1267 h 2069"/>
              <a:gd name="T30" fmla="*/ 572 w 2069"/>
              <a:gd name="T31" fmla="*/ 1267 h 2069"/>
              <a:gd name="T32" fmla="*/ 572 w 2069"/>
              <a:gd name="T33" fmla="*/ 1132 h 2069"/>
              <a:gd name="T34" fmla="*/ 914 w 2069"/>
              <a:gd name="T35" fmla="*/ 1132 h 2069"/>
              <a:gd name="T36" fmla="*/ 785 w 2069"/>
              <a:gd name="T37" fmla="*/ 912 h 2069"/>
              <a:gd name="T38" fmla="*/ 525 w 2069"/>
              <a:gd name="T39" fmla="*/ 912 h 2069"/>
              <a:gd name="T40" fmla="*/ 525 w 2069"/>
              <a:gd name="T41" fmla="*/ 776 h 2069"/>
              <a:gd name="T42" fmla="*/ 705 w 2069"/>
              <a:gd name="T43" fmla="*/ 776 h 2069"/>
              <a:gd name="T44" fmla="*/ 441 w 2069"/>
              <a:gd name="T45" fmla="*/ 327 h 2069"/>
              <a:gd name="T46" fmla="*/ 665 w 2069"/>
              <a:gd name="T47" fmla="*/ 327 h 2069"/>
              <a:gd name="T48" fmla="*/ 1033 w 2069"/>
              <a:gd name="T49" fmla="*/ 1007 h 2069"/>
              <a:gd name="T50" fmla="*/ 1403 w 2069"/>
              <a:gd name="T51" fmla="*/ 327 h 2069"/>
              <a:gd name="T52" fmla="*/ 1627 w 2069"/>
              <a:gd name="T53" fmla="*/ 327 h 2069"/>
              <a:gd name="T54" fmla="*/ 1362 w 2069"/>
              <a:gd name="T55" fmla="*/ 776 h 2069"/>
              <a:gd name="T56" fmla="*/ 1537 w 2069"/>
              <a:gd name="T57" fmla="*/ 776 h 2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69" h="2069">
                <a:moveTo>
                  <a:pt x="1034" y="0"/>
                </a:moveTo>
                <a:cubicBezTo>
                  <a:pt x="463" y="0"/>
                  <a:pt x="0" y="463"/>
                  <a:pt x="0" y="1034"/>
                </a:cubicBezTo>
                <a:cubicBezTo>
                  <a:pt x="0" y="1605"/>
                  <a:pt x="463" y="2069"/>
                  <a:pt x="1034" y="2069"/>
                </a:cubicBezTo>
                <a:cubicBezTo>
                  <a:pt x="1605" y="2069"/>
                  <a:pt x="2069" y="1605"/>
                  <a:pt x="2069" y="1034"/>
                </a:cubicBezTo>
                <a:cubicBezTo>
                  <a:pt x="2069" y="463"/>
                  <a:pt x="1605" y="0"/>
                  <a:pt x="1034" y="0"/>
                </a:cubicBezTo>
                <a:close/>
                <a:moveTo>
                  <a:pt x="1537" y="776"/>
                </a:moveTo>
                <a:lnTo>
                  <a:pt x="1537" y="912"/>
                </a:lnTo>
                <a:lnTo>
                  <a:pt x="1282" y="912"/>
                </a:lnTo>
                <a:lnTo>
                  <a:pt x="1153" y="1132"/>
                </a:lnTo>
                <a:lnTo>
                  <a:pt x="1504" y="1132"/>
                </a:lnTo>
                <a:lnTo>
                  <a:pt x="1504" y="1267"/>
                </a:lnTo>
                <a:lnTo>
                  <a:pt x="1128" y="1267"/>
                </a:lnTo>
                <a:lnTo>
                  <a:pt x="1128" y="1742"/>
                </a:lnTo>
                <a:lnTo>
                  <a:pt x="938" y="1742"/>
                </a:lnTo>
                <a:lnTo>
                  <a:pt x="938" y="1267"/>
                </a:lnTo>
                <a:lnTo>
                  <a:pt x="572" y="1267"/>
                </a:lnTo>
                <a:lnTo>
                  <a:pt x="572" y="1132"/>
                </a:lnTo>
                <a:lnTo>
                  <a:pt x="914" y="1132"/>
                </a:lnTo>
                <a:lnTo>
                  <a:pt x="785" y="912"/>
                </a:lnTo>
                <a:lnTo>
                  <a:pt x="525" y="912"/>
                </a:lnTo>
                <a:lnTo>
                  <a:pt x="525" y="776"/>
                </a:lnTo>
                <a:lnTo>
                  <a:pt x="705" y="776"/>
                </a:lnTo>
                <a:lnTo>
                  <a:pt x="441" y="327"/>
                </a:lnTo>
                <a:lnTo>
                  <a:pt x="665" y="327"/>
                </a:lnTo>
                <a:lnTo>
                  <a:pt x="1033" y="1007"/>
                </a:lnTo>
                <a:lnTo>
                  <a:pt x="1403" y="327"/>
                </a:lnTo>
                <a:lnTo>
                  <a:pt x="1627" y="327"/>
                </a:lnTo>
                <a:lnTo>
                  <a:pt x="1362" y="776"/>
                </a:lnTo>
                <a:lnTo>
                  <a:pt x="1537" y="776"/>
                </a:lnTo>
                <a:close/>
              </a:path>
            </a:pathLst>
          </a:custGeom>
          <a:solidFill>
            <a:srgbClr val="D11A2E"/>
          </a:solidFill>
          <a:ln>
            <a:noFill/>
          </a:ln>
        </p:spPr>
      </p:sp>
      <p:sp>
        <p:nvSpPr>
          <p:cNvPr id="11" name="椭圆 10"/>
          <p:cNvSpPr/>
          <p:nvPr/>
        </p:nvSpPr>
        <p:spPr>
          <a:xfrm>
            <a:off x="8786022" y="3162801"/>
            <a:ext cx="569492" cy="5694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4</a:t>
            </a:r>
            <a:endParaRPr lang="zh-CN" altLang="en-US" sz="4000" dirty="0"/>
          </a:p>
        </p:txBody>
      </p:sp>
      <p:grpSp>
        <p:nvGrpSpPr>
          <p:cNvPr id="12" name="组合 11"/>
          <p:cNvGrpSpPr/>
          <p:nvPr/>
        </p:nvGrpSpPr>
        <p:grpSpPr>
          <a:xfrm>
            <a:off x="1815983" y="3977356"/>
            <a:ext cx="8560034" cy="1554163"/>
            <a:chOff x="4097187" y="3894410"/>
            <a:chExt cx="8560034" cy="1554163"/>
          </a:xfrm>
        </p:grpSpPr>
        <p:sp>
          <p:nvSpPr>
            <p:cNvPr id="13" name="PA-iṥlidê"/>
            <p:cNvSpPr txBox="1">
              <a:spLocks noChangeArrowheads="1"/>
            </p:cNvSpPr>
            <p:nvPr>
              <p:custDataLst>
                <p:tags r:id="rId1"/>
              </p:custDataLst>
            </p:nvPr>
          </p:nvSpPr>
          <p:spPr bwMode="auto">
            <a:xfrm>
              <a:off x="4097187" y="3894410"/>
              <a:ext cx="8560034"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SzPct val="25000"/>
              </a:pPr>
              <a:r>
                <a:rPr lang="zh-CN" altLang="en-US" sz="2400" dirty="0">
                  <a:latin typeface="华文黑体" panose="02010600040101010101" charset="-122"/>
                  <a:ea typeface="华文黑体" panose="02010600040101010101" charset="-122"/>
                </a:rPr>
                <a:t>在这里输入文字</a:t>
              </a:r>
              <a:endParaRPr lang="zh-CN" altLang="en-US" sz="2400" dirty="0">
                <a:latin typeface="华文黑体" panose="02010600040101010101" charset="-122"/>
                <a:ea typeface="华文黑体" panose="02010600040101010101" charset="-122"/>
              </a:endParaRPr>
            </a:p>
          </p:txBody>
        </p:sp>
        <p:sp>
          <p:nvSpPr>
            <p:cNvPr id="14" name="PA-ïš1ïďe"/>
            <p:cNvSpPr txBox="1">
              <a:spLocks noChangeArrowheads="1"/>
            </p:cNvSpPr>
            <p:nvPr>
              <p:custDataLst>
                <p:tags r:id="rId2"/>
              </p:custDataLst>
            </p:nvPr>
          </p:nvSpPr>
          <p:spPr bwMode="auto">
            <a:xfrm>
              <a:off x="4097187" y="4616723"/>
              <a:ext cx="8560034"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50000"/>
                </a:lnSpc>
                <a:buSzPct val="25000"/>
              </a:pPr>
              <a:r>
                <a:rPr lang="zh-CN" altLang="en-US" sz="1400"/>
                <a:t>您的内容打在这里您的内容打在这里您的内容打在这里您的内容打在这里您的内容打在这里您的内容打在这里您的内容打在这里您的内容打在这里</a:t>
              </a:r>
              <a:endParaRPr lang="zh-CN" altLang="en-US" sz="1400"/>
            </a:p>
          </p:txBody>
        </p:sp>
      </p:grpSp>
      <p:sp>
        <p:nvSpPr>
          <p:cNvPr id="15" name="文本框 14"/>
          <p:cNvSpPr txBox="1"/>
          <p:nvPr/>
        </p:nvSpPr>
        <p:spPr>
          <a:xfrm>
            <a:off x="2648138" y="2508724"/>
            <a:ext cx="1107996" cy="369332"/>
          </a:xfrm>
          <a:prstGeom prst="rect">
            <a:avLst/>
          </a:prstGeom>
          <a:noFill/>
        </p:spPr>
        <p:txBody>
          <a:bodyPr wrap="none" rtlCol="0">
            <a:spAutoFit/>
          </a:bodyPr>
          <a:lstStyle/>
          <a:p>
            <a:r>
              <a:rPr lang="zh-CN" altLang="en-US" dirty="0"/>
              <a:t>输入标题</a:t>
            </a:r>
            <a:endParaRPr lang="zh-CN" altLang="en-US" dirty="0"/>
          </a:p>
        </p:txBody>
      </p:sp>
      <p:sp>
        <p:nvSpPr>
          <p:cNvPr id="16" name="文本框 15"/>
          <p:cNvSpPr txBox="1"/>
          <p:nvPr/>
        </p:nvSpPr>
        <p:spPr>
          <a:xfrm>
            <a:off x="4560628" y="2508724"/>
            <a:ext cx="1107996" cy="369332"/>
          </a:xfrm>
          <a:prstGeom prst="rect">
            <a:avLst/>
          </a:prstGeom>
          <a:noFill/>
        </p:spPr>
        <p:txBody>
          <a:bodyPr wrap="none" rtlCol="0">
            <a:spAutoFit/>
          </a:bodyPr>
          <a:lstStyle/>
          <a:p>
            <a:r>
              <a:rPr lang="zh-CN" altLang="en-US" dirty="0"/>
              <a:t>输入标题</a:t>
            </a:r>
            <a:endParaRPr lang="zh-CN" altLang="en-US" dirty="0"/>
          </a:p>
        </p:txBody>
      </p:sp>
      <p:sp>
        <p:nvSpPr>
          <p:cNvPr id="17" name="文本框 16"/>
          <p:cNvSpPr txBox="1"/>
          <p:nvPr/>
        </p:nvSpPr>
        <p:spPr>
          <a:xfrm>
            <a:off x="8516770" y="2508724"/>
            <a:ext cx="1107996" cy="369332"/>
          </a:xfrm>
          <a:prstGeom prst="rect">
            <a:avLst/>
          </a:prstGeom>
          <a:noFill/>
        </p:spPr>
        <p:txBody>
          <a:bodyPr wrap="none" rtlCol="0">
            <a:spAutoFit/>
          </a:bodyPr>
          <a:lstStyle/>
          <a:p>
            <a:r>
              <a:rPr lang="zh-CN" altLang="en-US" dirty="0"/>
              <a:t>输入标题</a:t>
            </a:r>
            <a:endParaRPr lang="zh-CN" altLang="en-US" dirty="0"/>
          </a:p>
        </p:txBody>
      </p:sp>
      <p:sp>
        <p:nvSpPr>
          <p:cNvPr id="18" name="文本框 17"/>
          <p:cNvSpPr txBox="1"/>
          <p:nvPr/>
        </p:nvSpPr>
        <p:spPr>
          <a:xfrm>
            <a:off x="6492338" y="2508724"/>
            <a:ext cx="1107996" cy="369332"/>
          </a:xfrm>
          <a:prstGeom prst="rect">
            <a:avLst/>
          </a:prstGeom>
          <a:noFill/>
        </p:spPr>
        <p:txBody>
          <a:bodyPr wrap="none" rtlCol="0">
            <a:spAutoFit/>
          </a:bodyPr>
          <a:lstStyle/>
          <a:p>
            <a:r>
              <a:rPr lang="zh-CN" altLang="en-US" dirty="0"/>
              <a:t>输入标题</a:t>
            </a:r>
            <a:endParaRPr lang="zh-CN" altLang="en-US" dirty="0"/>
          </a:p>
        </p:txBody>
      </p:sp>
      <p:sp>
        <p:nvSpPr>
          <p:cNvPr id="19" name="圆: 空心 18"/>
          <p:cNvSpPr/>
          <p:nvPr/>
        </p:nvSpPr>
        <p:spPr>
          <a:xfrm>
            <a:off x="-2987898" y="-1353473"/>
            <a:ext cx="5245769" cy="5245769"/>
          </a:xfrm>
          <a:prstGeom prst="donut">
            <a:avLst>
              <a:gd name="adj" fmla="val 14896"/>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0" name="圆: 空心 19"/>
          <p:cNvSpPr/>
          <p:nvPr/>
        </p:nvSpPr>
        <p:spPr>
          <a:xfrm>
            <a:off x="10376017" y="4993356"/>
            <a:ext cx="2833959" cy="2833959"/>
          </a:xfrm>
          <a:prstGeom prst="donut">
            <a:avLst>
              <a:gd name="adj" fmla="val 9045"/>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1" name="圆: 空心 20"/>
          <p:cNvSpPr/>
          <p:nvPr/>
        </p:nvSpPr>
        <p:spPr>
          <a:xfrm>
            <a:off x="10839927" y="5457266"/>
            <a:ext cx="1906138" cy="1906138"/>
          </a:xfrm>
          <a:prstGeom prst="donut">
            <a:avLst>
              <a:gd name="adj" fmla="val 14291"/>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500"/>
                            </p:stCondLst>
                            <p:childTnLst>
                              <p:par>
                                <p:cTn id="19" presetID="14" presetClass="entr" presetSubtype="1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500"/>
                            </p:stCondLst>
                            <p:childTnLst>
                              <p:par>
                                <p:cTn id="33" presetID="14" presetClass="entr" presetSubtype="1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par>
                          <p:cTn id="46" fill="hold">
                            <p:stCondLst>
                              <p:cond delay="500"/>
                            </p:stCondLst>
                            <p:childTnLst>
                              <p:par>
                                <p:cTn id="47" presetID="14" presetClass="entr" presetSubtype="1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randombar(horizontal)">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fltVal val="0"/>
                                          </p:val>
                                        </p:tav>
                                        <p:tav tm="100000">
                                          <p:val>
                                            <p:strVal val="#ppt_w"/>
                                          </p:val>
                                        </p:tav>
                                      </p:tavLst>
                                    </p:anim>
                                    <p:anim calcmode="lin" valueType="num">
                                      <p:cBhvr>
                                        <p:cTn id="55" dur="500" fill="hold"/>
                                        <p:tgtEl>
                                          <p:spTgt spid="10"/>
                                        </p:tgtEl>
                                        <p:attrNameLst>
                                          <p:attrName>ppt_h</p:attrName>
                                        </p:attrNameLst>
                                      </p:cBhvr>
                                      <p:tavLst>
                                        <p:tav tm="0">
                                          <p:val>
                                            <p:fltVal val="0"/>
                                          </p:val>
                                        </p:tav>
                                        <p:tav tm="100000">
                                          <p:val>
                                            <p:strVal val="#ppt_h"/>
                                          </p:val>
                                        </p:tav>
                                      </p:tavLst>
                                    </p:anim>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par>
                          <p:cTn id="60" fill="hold">
                            <p:stCondLst>
                              <p:cond delay="500"/>
                            </p:stCondLst>
                            <p:childTnLst>
                              <p:par>
                                <p:cTn id="61" presetID="14" presetClass="entr" presetSubtype="10"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randombar(horizontal)">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ipe(up)">
                                      <p:cBhvr>
                                        <p:cTn id="6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5" grpId="0"/>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11A2E"/>
        </a:solidFill>
        <a:effectLst/>
      </p:bgPr>
    </p:bg>
    <p:spTree>
      <p:nvGrpSpPr>
        <p:cNvPr id="1" name=""/>
        <p:cNvGrpSpPr/>
        <p:nvPr/>
      </p:nvGrpSpPr>
      <p:grpSpPr>
        <a:xfrm>
          <a:off x="0" y="0"/>
          <a:ext cx="0" cy="0"/>
          <a:chOff x="0" y="0"/>
          <a:chExt cx="0" cy="0"/>
        </a:xfrm>
      </p:grpSpPr>
      <p:grpSp>
        <p:nvGrpSpPr>
          <p:cNvPr id="2" name="îSľïďe"/>
          <p:cNvGrpSpPr/>
          <p:nvPr/>
        </p:nvGrpSpPr>
        <p:grpSpPr>
          <a:xfrm>
            <a:off x="673100" y="3301810"/>
            <a:ext cx="2514598" cy="1381721"/>
            <a:chOff x="827120" y="4542829"/>
            <a:chExt cx="1733919" cy="1381721"/>
          </a:xfrm>
        </p:grpSpPr>
        <p:sp>
          <p:nvSpPr>
            <p:cNvPr id="3" name="íṡļidê"/>
            <p:cNvSpPr txBox="1"/>
            <p:nvPr/>
          </p:nvSpPr>
          <p:spPr>
            <a:xfrm>
              <a:off x="827120" y="4989593"/>
              <a:ext cx="1733919" cy="934957"/>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200" dirty="0">
                  <a:solidFill>
                    <a:schemeClr val="bg1"/>
                  </a:solidFill>
                  <a:latin typeface="华文黑体" panose="02010600040101010101" charset="-122"/>
                  <a:ea typeface="华文黑体" panose="02010600040101010101" charset="-122"/>
                </a:rPr>
                <a:t>您的内容打在这里您的内容打在这里您的内容打在这里您的内容打在这里您的内容打在这里</a:t>
              </a:r>
              <a:endParaRPr lang="zh-CN" altLang="en-US" sz="1200" dirty="0">
                <a:solidFill>
                  <a:schemeClr val="bg1"/>
                </a:solidFill>
                <a:latin typeface="华文黑体" panose="02010600040101010101" charset="-122"/>
                <a:ea typeface="华文黑体" panose="02010600040101010101" charset="-122"/>
              </a:endParaRPr>
            </a:p>
          </p:txBody>
        </p:sp>
        <p:sp>
          <p:nvSpPr>
            <p:cNvPr id="4" name="iSḻiďè"/>
            <p:cNvSpPr/>
            <p:nvPr/>
          </p:nvSpPr>
          <p:spPr>
            <a:xfrm>
              <a:off x="827120" y="4542829"/>
              <a:ext cx="1733919"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r>
                <a:rPr lang="zh-CN" altLang="en-US" sz="2000" b="1" dirty="0">
                  <a:solidFill>
                    <a:schemeClr val="bg1"/>
                  </a:solidFill>
                  <a:latin typeface="华文黑体" panose="02010600040101010101" charset="-122"/>
                  <a:ea typeface="华文黑体" panose="02010600040101010101" charset="-122"/>
                </a:rPr>
                <a:t>输入标题</a:t>
              </a:r>
              <a:endParaRPr lang="zh-CN" altLang="en-US" sz="2000" b="1" dirty="0">
                <a:solidFill>
                  <a:schemeClr val="bg1"/>
                </a:solidFill>
                <a:latin typeface="华文黑体" panose="02010600040101010101" charset="-122"/>
                <a:ea typeface="华文黑体" panose="02010600040101010101" charset="-122"/>
              </a:endParaRPr>
            </a:p>
          </p:txBody>
        </p:sp>
      </p:grpSp>
      <p:grpSp>
        <p:nvGrpSpPr>
          <p:cNvPr id="5" name="íṣľiďé"/>
          <p:cNvGrpSpPr/>
          <p:nvPr/>
        </p:nvGrpSpPr>
        <p:grpSpPr>
          <a:xfrm>
            <a:off x="3450167" y="3301810"/>
            <a:ext cx="2514598" cy="1381721"/>
            <a:chOff x="827120" y="4542829"/>
            <a:chExt cx="1733919" cy="1381721"/>
          </a:xfrm>
        </p:grpSpPr>
        <p:sp>
          <p:nvSpPr>
            <p:cNvPr id="6" name="íSļîdé"/>
            <p:cNvSpPr txBox="1"/>
            <p:nvPr/>
          </p:nvSpPr>
          <p:spPr>
            <a:xfrm>
              <a:off x="827120" y="4989593"/>
              <a:ext cx="1733919" cy="934957"/>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200" dirty="0">
                  <a:solidFill>
                    <a:schemeClr val="bg1"/>
                  </a:solidFill>
                  <a:latin typeface="华文黑体" panose="02010600040101010101" charset="-122"/>
                  <a:ea typeface="华文黑体" panose="02010600040101010101" charset="-122"/>
                </a:rPr>
                <a:t>您的内容打在这里您的内容打在这里您的内容打在这里您的内容打在这里您的内容打在这里</a:t>
              </a:r>
              <a:endParaRPr lang="zh-CN" altLang="en-US" sz="1200" dirty="0">
                <a:solidFill>
                  <a:schemeClr val="bg1"/>
                </a:solidFill>
                <a:latin typeface="华文黑体" panose="02010600040101010101" charset="-122"/>
                <a:ea typeface="华文黑体" panose="02010600040101010101" charset="-122"/>
              </a:endParaRPr>
            </a:p>
          </p:txBody>
        </p:sp>
        <p:sp>
          <p:nvSpPr>
            <p:cNvPr id="7" name="íṡḷiḋê"/>
            <p:cNvSpPr/>
            <p:nvPr/>
          </p:nvSpPr>
          <p:spPr>
            <a:xfrm>
              <a:off x="827120" y="4542829"/>
              <a:ext cx="1733919"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r>
                <a:rPr lang="zh-CN" altLang="en-US" sz="2000" b="1" dirty="0">
                  <a:solidFill>
                    <a:schemeClr val="bg1"/>
                  </a:solidFill>
                  <a:latin typeface="华文黑体" panose="02010600040101010101" charset="-122"/>
                  <a:ea typeface="华文黑体" panose="02010600040101010101" charset="-122"/>
                </a:rPr>
                <a:t>输入标题</a:t>
              </a:r>
              <a:endParaRPr lang="zh-CN" altLang="en-US" sz="2000" b="1" dirty="0">
                <a:solidFill>
                  <a:schemeClr val="bg1"/>
                </a:solidFill>
                <a:latin typeface="华文黑体" panose="02010600040101010101" charset="-122"/>
                <a:ea typeface="华文黑体" panose="02010600040101010101" charset="-122"/>
              </a:endParaRPr>
            </a:p>
          </p:txBody>
        </p:sp>
      </p:grpSp>
      <p:grpSp>
        <p:nvGrpSpPr>
          <p:cNvPr id="8" name="íšḷïde"/>
          <p:cNvGrpSpPr/>
          <p:nvPr/>
        </p:nvGrpSpPr>
        <p:grpSpPr>
          <a:xfrm>
            <a:off x="6227234" y="3301810"/>
            <a:ext cx="2514598" cy="1381721"/>
            <a:chOff x="827120" y="4542829"/>
            <a:chExt cx="1733919" cy="1381721"/>
          </a:xfrm>
        </p:grpSpPr>
        <p:sp>
          <p:nvSpPr>
            <p:cNvPr id="9" name="î$ḷîḋê"/>
            <p:cNvSpPr txBox="1"/>
            <p:nvPr/>
          </p:nvSpPr>
          <p:spPr>
            <a:xfrm>
              <a:off x="827120" y="4989593"/>
              <a:ext cx="1733919" cy="934957"/>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200" dirty="0">
                  <a:solidFill>
                    <a:schemeClr val="bg1"/>
                  </a:solidFill>
                  <a:latin typeface="华文黑体" panose="02010600040101010101" charset="-122"/>
                  <a:ea typeface="华文黑体" panose="02010600040101010101" charset="-122"/>
                </a:rPr>
                <a:t>您的内容打在这里您的内容打在这里您的内容打在这里您的内容打在这里您的内容打在这里</a:t>
              </a:r>
              <a:endParaRPr lang="zh-CN" altLang="en-US" sz="1200" dirty="0">
                <a:solidFill>
                  <a:schemeClr val="bg1"/>
                </a:solidFill>
                <a:latin typeface="华文黑体" panose="02010600040101010101" charset="-122"/>
                <a:ea typeface="华文黑体" panose="02010600040101010101" charset="-122"/>
              </a:endParaRPr>
            </a:p>
          </p:txBody>
        </p:sp>
        <p:sp>
          <p:nvSpPr>
            <p:cNvPr id="10" name="îSlîḓe"/>
            <p:cNvSpPr/>
            <p:nvPr/>
          </p:nvSpPr>
          <p:spPr>
            <a:xfrm>
              <a:off x="827120" y="4542829"/>
              <a:ext cx="1733919"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r>
                <a:rPr lang="zh-CN" altLang="en-US" sz="2000" b="1" dirty="0">
                  <a:solidFill>
                    <a:schemeClr val="bg1"/>
                  </a:solidFill>
                  <a:latin typeface="华文黑体" panose="02010600040101010101" charset="-122"/>
                  <a:ea typeface="华文黑体" panose="02010600040101010101" charset="-122"/>
                </a:rPr>
                <a:t>输入标题</a:t>
              </a:r>
              <a:endParaRPr lang="zh-CN" altLang="en-US" sz="2000" b="1" dirty="0">
                <a:solidFill>
                  <a:schemeClr val="bg1"/>
                </a:solidFill>
                <a:latin typeface="华文黑体" panose="02010600040101010101" charset="-122"/>
                <a:ea typeface="华文黑体" panose="02010600040101010101" charset="-122"/>
              </a:endParaRPr>
            </a:p>
          </p:txBody>
        </p:sp>
      </p:grpSp>
      <p:grpSp>
        <p:nvGrpSpPr>
          <p:cNvPr id="11" name="iṣlîďè"/>
          <p:cNvGrpSpPr/>
          <p:nvPr/>
        </p:nvGrpSpPr>
        <p:grpSpPr>
          <a:xfrm>
            <a:off x="9004302" y="3301810"/>
            <a:ext cx="2514598" cy="1381721"/>
            <a:chOff x="827120" y="4542829"/>
            <a:chExt cx="1733919" cy="1381721"/>
          </a:xfrm>
        </p:grpSpPr>
        <p:sp>
          <p:nvSpPr>
            <p:cNvPr id="12" name="ïSḻîḑê"/>
            <p:cNvSpPr txBox="1"/>
            <p:nvPr/>
          </p:nvSpPr>
          <p:spPr>
            <a:xfrm>
              <a:off x="827120" y="4989593"/>
              <a:ext cx="1733919" cy="934957"/>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200" dirty="0">
                  <a:solidFill>
                    <a:schemeClr val="bg1"/>
                  </a:solidFill>
                  <a:latin typeface="华文黑体" panose="02010600040101010101" charset="-122"/>
                  <a:ea typeface="华文黑体" panose="02010600040101010101" charset="-122"/>
                </a:rPr>
                <a:t>您的内容打在这里您的内容打在这里您的内容打在这里您的内容打在这里您的内容打在这里</a:t>
              </a:r>
              <a:endParaRPr lang="zh-CN" altLang="en-US" sz="1200" dirty="0">
                <a:solidFill>
                  <a:schemeClr val="bg1"/>
                </a:solidFill>
                <a:latin typeface="华文黑体" panose="02010600040101010101" charset="-122"/>
                <a:ea typeface="华文黑体" panose="02010600040101010101" charset="-122"/>
              </a:endParaRPr>
            </a:p>
          </p:txBody>
        </p:sp>
        <p:sp>
          <p:nvSpPr>
            <p:cNvPr id="13" name="îŝḻîdê"/>
            <p:cNvSpPr/>
            <p:nvPr/>
          </p:nvSpPr>
          <p:spPr>
            <a:xfrm>
              <a:off x="827120" y="4542829"/>
              <a:ext cx="1733919"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r>
                <a:rPr lang="zh-CN" altLang="en-US" sz="2000" b="1" dirty="0">
                  <a:solidFill>
                    <a:schemeClr val="bg1"/>
                  </a:solidFill>
                  <a:latin typeface="华文黑体" panose="02010600040101010101" charset="-122"/>
                  <a:ea typeface="华文黑体" panose="02010600040101010101" charset="-122"/>
                </a:rPr>
                <a:t>输入标题</a:t>
              </a:r>
              <a:endParaRPr lang="zh-CN" altLang="en-US" sz="2000" b="1" dirty="0">
                <a:solidFill>
                  <a:schemeClr val="bg1"/>
                </a:solidFill>
                <a:latin typeface="华文黑体" panose="02010600040101010101" charset="-122"/>
                <a:ea typeface="华文黑体" panose="02010600040101010101" charset="-122"/>
              </a:endParaRPr>
            </a:p>
          </p:txBody>
        </p:sp>
      </p:grpSp>
      <p:cxnSp>
        <p:nvCxnSpPr>
          <p:cNvPr id="14" name="直接连接符 13"/>
          <p:cNvCxnSpPr/>
          <p:nvPr/>
        </p:nvCxnSpPr>
        <p:spPr>
          <a:xfrm>
            <a:off x="3318933" y="2720642"/>
            <a:ext cx="0" cy="2486025"/>
          </a:xfrm>
          <a:prstGeom prst="line">
            <a:avLst/>
          </a:prstGeom>
          <a:ln w="508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096000" y="2608347"/>
            <a:ext cx="0" cy="2598320"/>
          </a:xfrm>
          <a:prstGeom prst="line">
            <a:avLst/>
          </a:prstGeom>
          <a:ln w="508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873067" y="2608347"/>
            <a:ext cx="0" cy="2598320"/>
          </a:xfrm>
          <a:prstGeom prst="line">
            <a:avLst/>
          </a:prstGeom>
          <a:ln w="508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286000" y="1310368"/>
            <a:ext cx="7620000" cy="1042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华文黑体" panose="02010600040101010101" charset="-122"/>
                <a:ea typeface="华文黑体" panose="02010600040101010101" charset="-122"/>
              </a:rPr>
              <a:t>在这里输入标题</a:t>
            </a:r>
            <a:endParaRPr lang="zh-CN" altLang="en-US" sz="3200" dirty="0">
              <a:solidFill>
                <a:schemeClr val="bg1"/>
              </a:solidFill>
              <a:latin typeface="华文黑体" panose="02010600040101010101" charset="-122"/>
              <a:ea typeface="华文黑体" panose="02010600040101010101" charset="-122"/>
            </a:endParaRPr>
          </a:p>
        </p:txBody>
      </p:sp>
      <p:sp>
        <p:nvSpPr>
          <p:cNvPr id="18" name="圆: 空心 17"/>
          <p:cNvSpPr/>
          <p:nvPr/>
        </p:nvSpPr>
        <p:spPr>
          <a:xfrm>
            <a:off x="173549" y="-3497180"/>
            <a:ext cx="5245769" cy="5245769"/>
          </a:xfrm>
          <a:prstGeom prst="donut">
            <a:avLst>
              <a:gd name="adj" fmla="val 1489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9" name="圆: 空心 18"/>
          <p:cNvSpPr/>
          <p:nvPr/>
        </p:nvSpPr>
        <p:spPr>
          <a:xfrm>
            <a:off x="9718174" y="5057274"/>
            <a:ext cx="3601452" cy="3601452"/>
          </a:xfrm>
          <a:prstGeom prst="donut">
            <a:avLst>
              <a:gd name="adj" fmla="val 904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0" name="圆: 空心 19"/>
          <p:cNvSpPr/>
          <p:nvPr/>
        </p:nvSpPr>
        <p:spPr>
          <a:xfrm>
            <a:off x="10307721" y="5646821"/>
            <a:ext cx="2422358" cy="2422358"/>
          </a:xfrm>
          <a:prstGeom prst="donut">
            <a:avLst>
              <a:gd name="adj" fmla="val 14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72087" y="1939881"/>
            <a:ext cx="3669900" cy="617605"/>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华文黑体" panose="02010600040101010101" charset="-122"/>
                <a:ea typeface="华文黑体" panose="02010600040101010101" charset="-122"/>
                <a:sym typeface="+mn-ea"/>
              </a:rPr>
              <a:t>您的内容打在这里您的内容打在这里您的内容打在这里您的内容打在这里</a:t>
            </a:r>
            <a:endParaRPr lang="zh-CN" altLang="en-US" sz="1200" dirty="0">
              <a:solidFill>
                <a:schemeClr val="tx1">
                  <a:lumMod val="75000"/>
                  <a:lumOff val="25000"/>
                </a:schemeClr>
              </a:solidFill>
              <a:latin typeface="华文黑体" panose="02010600040101010101" charset="-122"/>
              <a:ea typeface="华文黑体" panose="02010600040101010101" charset="-122"/>
              <a:sym typeface="+mn-ea"/>
            </a:endParaRPr>
          </a:p>
        </p:txBody>
      </p:sp>
      <p:sp>
        <p:nvSpPr>
          <p:cNvPr id="3" name="文本框 2"/>
          <p:cNvSpPr txBox="1"/>
          <p:nvPr/>
        </p:nvSpPr>
        <p:spPr>
          <a:xfrm>
            <a:off x="2172087" y="1650237"/>
            <a:ext cx="2905759" cy="369332"/>
          </a:xfrm>
          <a:prstGeom prst="rect">
            <a:avLst/>
          </a:prstGeom>
          <a:noFill/>
        </p:spPr>
        <p:txBody>
          <a:bodyPr wrap="square" rtlCol="0">
            <a:spAutoFit/>
          </a:bodyPr>
          <a:lstStyle/>
          <a:p>
            <a:pPr>
              <a:buClr>
                <a:srgbClr val="35C6F3"/>
              </a:buClr>
            </a:pPr>
            <a:r>
              <a:rPr lang="zh-CN" altLang="en-US" dirty="0">
                <a:latin typeface="华文黑体" panose="02010600040101010101" charset="-122"/>
                <a:ea typeface="华文黑体" panose="02010600040101010101" charset="-122"/>
              </a:rPr>
              <a:t>输入标题</a:t>
            </a:r>
            <a:endParaRPr lang="en-US" altLang="zh-CN" dirty="0">
              <a:latin typeface="华文黑体" panose="02010600040101010101" charset="-122"/>
              <a:ea typeface="华文黑体" panose="02010600040101010101" charset="-122"/>
            </a:endParaRPr>
          </a:p>
        </p:txBody>
      </p:sp>
      <p:sp>
        <p:nvSpPr>
          <p:cNvPr id="4" name="文本框 3"/>
          <p:cNvSpPr txBox="1"/>
          <p:nvPr/>
        </p:nvSpPr>
        <p:spPr>
          <a:xfrm>
            <a:off x="2172087" y="3222376"/>
            <a:ext cx="3669900" cy="617605"/>
          </a:xfrm>
          <a:prstGeom prst="rect">
            <a:avLst/>
          </a:prstGeom>
          <a:noFill/>
        </p:spPr>
        <p:txBody>
          <a:bodyPr wrap="square" rtlCol="0">
            <a:spAutoFit/>
          </a:bodyPr>
          <a:lstStyle/>
          <a:p>
            <a:pPr>
              <a:lnSpc>
                <a:spcPct val="150000"/>
              </a:lnSpc>
              <a:spcBef>
                <a:spcPts val="1600"/>
              </a:spcBef>
              <a:buClr>
                <a:srgbClr val="963B22"/>
              </a:buClr>
              <a:buSzPct val="60000"/>
              <a:buNone/>
            </a:pPr>
            <a:r>
              <a:rPr lang="zh-CN" altLang="en-US" sz="1200" dirty="0">
                <a:solidFill>
                  <a:schemeClr val="tx1">
                    <a:lumMod val="75000"/>
                    <a:lumOff val="25000"/>
                  </a:schemeClr>
                </a:solidFill>
                <a:latin typeface="华文黑体" panose="02010600040101010101" charset="-122"/>
                <a:ea typeface="华文黑体" panose="02010600040101010101" charset="-122"/>
              </a:rPr>
              <a:t>您的内容打在这里您的内容打在这里您的内容打在这里您的内容打在这里</a:t>
            </a:r>
            <a:endParaRPr lang="zh-CN" altLang="en-US" sz="1200" dirty="0">
              <a:solidFill>
                <a:schemeClr val="tx1">
                  <a:lumMod val="75000"/>
                  <a:lumOff val="25000"/>
                </a:schemeClr>
              </a:solidFill>
              <a:latin typeface="华文黑体" panose="02010600040101010101" charset="-122"/>
              <a:ea typeface="华文黑体" panose="02010600040101010101" charset="-122"/>
            </a:endParaRPr>
          </a:p>
        </p:txBody>
      </p:sp>
      <p:sp>
        <p:nvSpPr>
          <p:cNvPr id="5" name="文本框 4"/>
          <p:cNvSpPr txBox="1"/>
          <p:nvPr/>
        </p:nvSpPr>
        <p:spPr>
          <a:xfrm>
            <a:off x="2172087" y="2932732"/>
            <a:ext cx="2905759" cy="369332"/>
          </a:xfrm>
          <a:prstGeom prst="rect">
            <a:avLst/>
          </a:prstGeom>
          <a:noFill/>
        </p:spPr>
        <p:txBody>
          <a:bodyPr wrap="square" rtlCol="0">
            <a:spAutoFit/>
          </a:bodyPr>
          <a:lstStyle/>
          <a:p>
            <a:pPr>
              <a:buClr>
                <a:srgbClr val="35C6F3"/>
              </a:buClr>
            </a:pPr>
            <a:r>
              <a:rPr lang="zh-CN" altLang="en-US" dirty="0">
                <a:latin typeface="华文黑体" panose="02010600040101010101" charset="-122"/>
                <a:ea typeface="华文黑体" panose="02010600040101010101" charset="-122"/>
              </a:rPr>
              <a:t>输入标题</a:t>
            </a:r>
            <a:endParaRPr lang="zh-CN" altLang="en-US" dirty="0">
              <a:latin typeface="华文黑体" panose="02010600040101010101" charset="-122"/>
              <a:ea typeface="华文黑体" panose="02010600040101010101" charset="-122"/>
            </a:endParaRPr>
          </a:p>
        </p:txBody>
      </p:sp>
      <p:sp>
        <p:nvSpPr>
          <p:cNvPr id="6" name="矩形 5"/>
          <p:cNvSpPr/>
          <p:nvPr/>
        </p:nvSpPr>
        <p:spPr>
          <a:xfrm>
            <a:off x="1731193" y="1749685"/>
            <a:ext cx="92735" cy="33586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7" name="文本框 6"/>
          <p:cNvSpPr txBox="1"/>
          <p:nvPr/>
        </p:nvSpPr>
        <p:spPr>
          <a:xfrm>
            <a:off x="2172087" y="4543522"/>
            <a:ext cx="3669900" cy="617605"/>
          </a:xfrm>
          <a:prstGeom prst="rect">
            <a:avLst/>
          </a:prstGeom>
          <a:noFill/>
        </p:spPr>
        <p:txBody>
          <a:bodyPr wrap="square" rtlCol="0">
            <a:spAutoFit/>
          </a:bodyPr>
          <a:lstStyle/>
          <a:p>
            <a:pPr>
              <a:lnSpc>
                <a:spcPct val="150000"/>
              </a:lnSpc>
              <a:spcBef>
                <a:spcPts val="1600"/>
              </a:spcBef>
              <a:buClr>
                <a:srgbClr val="963B22"/>
              </a:buClr>
              <a:buSzPct val="60000"/>
              <a:buNone/>
            </a:pPr>
            <a:r>
              <a:rPr lang="zh-CN" altLang="en-US" sz="1200" dirty="0">
                <a:solidFill>
                  <a:schemeClr val="tx1">
                    <a:lumMod val="75000"/>
                    <a:lumOff val="25000"/>
                  </a:schemeClr>
                </a:solidFill>
                <a:latin typeface="华文黑体" panose="02010600040101010101" charset="-122"/>
                <a:ea typeface="华文黑体" panose="02010600040101010101" charset="-122"/>
              </a:rPr>
              <a:t>您的内容打在这里您的内容打在这里您的内容打在这里您的内容打在这里</a:t>
            </a:r>
            <a:endParaRPr lang="zh-CN" altLang="en-US" sz="1200" dirty="0">
              <a:solidFill>
                <a:schemeClr val="tx1">
                  <a:lumMod val="75000"/>
                  <a:lumOff val="25000"/>
                </a:schemeClr>
              </a:solidFill>
              <a:latin typeface="华文黑体" panose="02010600040101010101" charset="-122"/>
              <a:ea typeface="华文黑体" panose="02010600040101010101" charset="-122"/>
            </a:endParaRPr>
          </a:p>
        </p:txBody>
      </p:sp>
      <p:sp>
        <p:nvSpPr>
          <p:cNvPr id="8" name="文本框 7"/>
          <p:cNvSpPr txBox="1"/>
          <p:nvPr/>
        </p:nvSpPr>
        <p:spPr>
          <a:xfrm>
            <a:off x="2172087" y="4253878"/>
            <a:ext cx="2905759" cy="369332"/>
          </a:xfrm>
          <a:prstGeom prst="rect">
            <a:avLst/>
          </a:prstGeom>
          <a:noFill/>
        </p:spPr>
        <p:txBody>
          <a:bodyPr wrap="square" rtlCol="0">
            <a:spAutoFit/>
          </a:bodyPr>
          <a:lstStyle/>
          <a:p>
            <a:pPr>
              <a:buClr>
                <a:srgbClr val="35C6F3"/>
              </a:buClr>
            </a:pPr>
            <a:r>
              <a:rPr lang="zh-CN" altLang="en-US" dirty="0">
                <a:latin typeface="华文黑体" panose="02010600040101010101" charset="-122"/>
                <a:ea typeface="华文黑体" panose="02010600040101010101" charset="-122"/>
              </a:rPr>
              <a:t>输入标题</a:t>
            </a:r>
            <a:endParaRPr lang="zh-CN" altLang="en-US" dirty="0">
              <a:latin typeface="华文黑体" panose="02010600040101010101" charset="-122"/>
              <a:ea typeface="华文黑体" panose="02010600040101010101" charset="-122"/>
            </a:endParaRPr>
          </a:p>
        </p:txBody>
      </p:sp>
      <p:sp>
        <p:nvSpPr>
          <p:cNvPr id="9" name="PA-椭圆 24"/>
          <p:cNvSpPr/>
          <p:nvPr>
            <p:custDataLst>
              <p:tags r:id="rId1"/>
            </p:custDataLst>
          </p:nvPr>
        </p:nvSpPr>
        <p:spPr bwMode="auto">
          <a:xfrm>
            <a:off x="6640004" y="1578012"/>
            <a:ext cx="3776995" cy="3701976"/>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defTabSz="1218565" fontAlgn="auto"/>
            <a:endParaRPr lang="zh-CN" altLang="en-US" sz="2400" kern="0" noProof="1">
              <a:solidFill>
                <a:schemeClr val="tx1"/>
              </a:solidFill>
            </a:endParaRPr>
          </a:p>
        </p:txBody>
      </p:sp>
      <p:sp>
        <p:nvSpPr>
          <p:cNvPr id="10" name="PA-矩形 25"/>
          <p:cNvSpPr/>
          <p:nvPr>
            <p:custDataLst>
              <p:tags r:id="rId2"/>
            </p:custDataLst>
          </p:nvPr>
        </p:nvSpPr>
        <p:spPr bwMode="auto">
          <a:xfrm>
            <a:off x="7088639" y="2838487"/>
            <a:ext cx="2879725" cy="1785937"/>
          </a:xfrm>
          <a:prstGeom prst="rect">
            <a:avLst/>
          </a:prstGeom>
        </p:spPr>
        <p:txBody>
          <a:bodyPr>
            <a:spAutoFit/>
          </a:bodyPr>
          <a:lstStyle/>
          <a:p>
            <a:pPr algn="ctr" defTabSz="1218565" fontAlgn="auto">
              <a:lnSpc>
                <a:spcPct val="150000"/>
              </a:lnSpc>
            </a:pPr>
            <a:r>
              <a:rPr lang="zh-CN" altLang="en-US" sz="1465" kern="0" noProof="1">
                <a:solidFill>
                  <a:schemeClr val="bg1"/>
                </a:solidFill>
                <a:latin typeface="华文黑体" panose="02010600040101010101" charset="-122"/>
                <a:ea typeface="华文黑体" panose="02010600040101010101" charset="-122"/>
              </a:rPr>
              <a:t>您的内容打在这里您的内容打在这里您的内容打在这里您的内容打在这里您的内容打在这里您的内容打在这里您的内容打在这里您的内容打在这里</a:t>
            </a:r>
            <a:endParaRPr lang="zh-CN" altLang="en-US" sz="1465" kern="0" noProof="1">
              <a:solidFill>
                <a:schemeClr val="bg1"/>
              </a:solidFill>
              <a:latin typeface="华文黑体" panose="02010600040101010101" charset="-122"/>
              <a:ea typeface="华文黑体" panose="02010600040101010101" charset="-122"/>
            </a:endParaRPr>
          </a:p>
        </p:txBody>
      </p:sp>
      <p:sp>
        <p:nvSpPr>
          <p:cNvPr id="11" name="PA-矩形 26"/>
          <p:cNvSpPr/>
          <p:nvPr>
            <p:custDataLst>
              <p:tags r:id="rId3"/>
            </p:custDataLst>
          </p:nvPr>
        </p:nvSpPr>
        <p:spPr bwMode="auto">
          <a:xfrm>
            <a:off x="7874451" y="2386049"/>
            <a:ext cx="1308100" cy="420688"/>
          </a:xfrm>
          <a:prstGeom prst="rect">
            <a:avLst/>
          </a:prstGeom>
        </p:spPr>
        <p:txBody>
          <a:bodyPr wrap="none">
            <a:spAutoFit/>
          </a:bodyPr>
          <a:lstStyle/>
          <a:p>
            <a:pPr algn="ctr" defTabSz="1218565" fontAlgn="auto"/>
            <a:r>
              <a:rPr lang="zh-CN" altLang="en-US" sz="2135" b="1" kern="0" noProof="1">
                <a:solidFill>
                  <a:schemeClr val="bg1"/>
                </a:solidFill>
                <a:latin typeface="+mn-ea"/>
              </a:rPr>
              <a:t>输入标题</a:t>
            </a:r>
            <a:endParaRPr lang="zh-CN" altLang="en-US" sz="2135" b="1" kern="0" noProof="1">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5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50"/>
                                        <p:tgtEl>
                                          <p:spTgt spid="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250"/>
                                        <p:tgtEl>
                                          <p:spTgt spid="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250"/>
                                        <p:tgtEl>
                                          <p:spTgt spid="5"/>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250"/>
                                        <p:tgtEl>
                                          <p:spTgt spid="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250"/>
                                        <p:tgtEl>
                                          <p:spTgt spid="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25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heel(1)">
                                      <p:cBhvr>
                                        <p:cTn id="30" dur="250"/>
                                        <p:tgtEl>
                                          <p:spTgt spid="9"/>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250"/>
                                        <p:tgtEl>
                                          <p:spTgt spid="11"/>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7" grpId="0"/>
      <p:bldP spid="8" grpId="0"/>
      <p:bldP spid="9" grpId="0" animBg="1"/>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204816" y="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50612" y="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06040" y="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04816" y="41821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50612" y="41821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706040" y="41821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06589" y="87187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48839" y="87187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04267" y="87187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159695" y="87187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06589" y="129008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48839" y="129008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704267" y="129008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159695" y="129008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206589" y="172956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248839" y="172956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704267" y="172956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1159695" y="172956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06589" y="214777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48839" y="214777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704267" y="214777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159695" y="214777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208362" y="260143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247066" y="260143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1157922" y="260143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08362" y="30196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247066" y="30196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702494" y="30196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1157922" y="30196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204816" y="345875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250612" y="345875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706040" y="345875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1161468" y="345875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204816" y="387696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250612" y="387696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706040" y="387696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206589" y="433062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248839" y="433062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704267" y="433062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59695" y="433062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206589" y="474883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248839" y="474883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704267" y="474883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1159695" y="474883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206589" y="518831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248839" y="518831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1159695" y="518831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206589" y="560653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248839" y="560653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704267" y="560653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1159695" y="560653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208362" y="606018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702494" y="606018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1157922" y="606018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208362" y="647840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702494" y="647840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1157922" y="647840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226"/>
          <p:cNvSpPr/>
          <p:nvPr/>
        </p:nvSpPr>
        <p:spPr>
          <a:xfrm>
            <a:off x="1360861" y="2050362"/>
            <a:ext cx="4883060" cy="1862048"/>
          </a:xfrm>
          <a:prstGeom prst="rect">
            <a:avLst/>
          </a:prstGeom>
        </p:spPr>
        <p:txBody>
          <a:bodyPr wrap="square">
            <a:spAutoFit/>
          </a:bodyPr>
          <a:lstStyle/>
          <a:p>
            <a:pPr algn="dist"/>
            <a:r>
              <a:rPr lang="en-US" altLang="zh-CN" sz="11500" spc="300" dirty="0">
                <a:latin typeface="华文黑体" panose="02010600040101010101" charset="-122"/>
                <a:ea typeface="华文黑体" panose="02010600040101010101" charset="-122"/>
              </a:rPr>
              <a:t>3</a:t>
            </a:r>
            <a:endParaRPr lang="en-US" altLang="zh-CN" sz="11500" spc="300" dirty="0">
              <a:latin typeface="华文黑体" panose="02010600040101010101" charset="-122"/>
              <a:ea typeface="华文黑体" panose="02010600040101010101" charset="-122"/>
            </a:endParaRPr>
          </a:p>
        </p:txBody>
      </p:sp>
      <p:sp>
        <p:nvSpPr>
          <p:cNvPr id="228" name="矩形 227"/>
          <p:cNvSpPr/>
          <p:nvPr/>
        </p:nvSpPr>
        <p:spPr>
          <a:xfrm>
            <a:off x="2664626" y="3705574"/>
            <a:ext cx="2275531" cy="646331"/>
          </a:xfrm>
          <a:prstGeom prst="rect">
            <a:avLst/>
          </a:prstGeom>
          <a:ln w="25400">
            <a:solidFill>
              <a:schemeClr val="tx1"/>
            </a:solidFill>
          </a:ln>
        </p:spPr>
        <p:txBody>
          <a:bodyPr wrap="square">
            <a:spAutoFit/>
          </a:bodyPr>
          <a:lstStyle/>
          <a:p>
            <a:pPr algn="dist"/>
            <a:r>
              <a:rPr lang="en-US" altLang="zh-CN" sz="3600" dirty="0">
                <a:latin typeface="华文黑体" panose="02010600040101010101" charset="-122"/>
                <a:ea typeface="华文黑体" panose="02010600040101010101" charset="-122"/>
              </a:rPr>
              <a:t>PART</a:t>
            </a:r>
            <a:endParaRPr lang="en-US" altLang="zh-CN" sz="3600" dirty="0">
              <a:latin typeface="华文黑体" panose="02010600040101010101" charset="-122"/>
              <a:ea typeface="华文黑体" panose="02010600040101010101" charset="-122"/>
            </a:endParaRPr>
          </a:p>
        </p:txBody>
      </p:sp>
      <p:sp>
        <p:nvSpPr>
          <p:cNvPr id="229" name="文本框 9"/>
          <p:cNvSpPr txBox="1"/>
          <p:nvPr/>
        </p:nvSpPr>
        <p:spPr>
          <a:xfrm>
            <a:off x="5580386" y="2990635"/>
            <a:ext cx="3247506" cy="482817"/>
          </a:xfrm>
          <a:prstGeom prst="rect">
            <a:avLst/>
          </a:prstGeom>
          <a:noFill/>
        </p:spPr>
        <p:txBody>
          <a:bodyPr wrap="square" lIns="51428" tIns="25714" rIns="51428" bIns="25714" rtlCol="0">
            <a:spAutoFit/>
          </a:bodyPr>
          <a:lstStyle/>
          <a:p>
            <a:pPr marL="0" lvl="1"/>
            <a:r>
              <a:rPr lang="zh-CN" altLang="en-US" sz="2800" dirty="0">
                <a:latin typeface="华文黑体" panose="02010600040101010101" charset="-122"/>
                <a:ea typeface="华文黑体" panose="02010600040101010101" charset="-122"/>
              </a:rPr>
              <a:t>输入你的标题</a:t>
            </a:r>
            <a:endParaRPr lang="zh-CN" altLang="en-US" sz="2800" dirty="0">
              <a:latin typeface="华文黑体" panose="02010600040101010101" charset="-122"/>
              <a:ea typeface="华文黑体" panose="02010600040101010101" charset="-122"/>
            </a:endParaRPr>
          </a:p>
        </p:txBody>
      </p:sp>
      <p:cxnSp>
        <p:nvCxnSpPr>
          <p:cNvPr id="230" name="直接连接符 229"/>
          <p:cNvCxnSpPr/>
          <p:nvPr/>
        </p:nvCxnSpPr>
        <p:spPr>
          <a:xfrm>
            <a:off x="5678081" y="3533294"/>
            <a:ext cx="7335016" cy="0"/>
          </a:xfrm>
          <a:prstGeom prst="line">
            <a:avLst/>
          </a:prstGeom>
          <a:ln w="57150" cap="flat" cmpd="sng" algn="ctr">
            <a:solidFill>
              <a:srgbClr val="D11A2E"/>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1" name="TextBox 78"/>
          <p:cNvSpPr txBox="1"/>
          <p:nvPr/>
        </p:nvSpPr>
        <p:spPr>
          <a:xfrm>
            <a:off x="5624262" y="3578318"/>
            <a:ext cx="5807641" cy="769303"/>
          </a:xfrm>
          <a:prstGeom prst="rect">
            <a:avLst/>
          </a:prstGeom>
          <a:noFill/>
        </p:spPr>
        <p:txBody>
          <a:bodyPr wrap="square" lIns="68571" tIns="34285" rIns="68571" bIns="34285" rtlCol="0">
            <a:spAutoFit/>
          </a:bodyPr>
          <a:lstStyle/>
          <a:p>
            <a:pPr>
              <a:lnSpc>
                <a:spcPct val="150000"/>
              </a:lnSpc>
              <a:spcBef>
                <a:spcPct val="0"/>
              </a:spcBef>
            </a:pPr>
            <a:r>
              <a:rPr lang="zh-CN" altLang="en-US" sz="1600" dirty="0">
                <a:latin typeface="华文黑体" panose="02010600040101010101" charset="-122"/>
                <a:ea typeface="华文黑体" panose="02010600040101010101" charset="-122"/>
                <a:sym typeface="华文黑体" panose="02010600040101010101" charset="-122"/>
              </a:rPr>
              <a:t>您的内容打在这里您的内容打在这里您的内容打在这里您的内容打在这里您的内容打在这里您的内容打在这里</a:t>
            </a:r>
            <a:endParaRPr lang="zh-CN" altLang="en-US" sz="1600" dirty="0">
              <a:latin typeface="华文黑体" panose="02010600040101010101" charset="-122"/>
              <a:ea typeface="华文黑体" panose="02010600040101010101" charset="-122"/>
              <a:sym typeface="华文黑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wipe(down)">
                                      <p:cBhvr>
                                        <p:cTn id="7" dur="250"/>
                                        <p:tgtEl>
                                          <p:spTgt spid="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8"/>
                                        </p:tgtEl>
                                        <p:attrNameLst>
                                          <p:attrName>style.visibility</p:attrName>
                                        </p:attrNameLst>
                                      </p:cBhvr>
                                      <p:to>
                                        <p:strVal val="visible"/>
                                      </p:to>
                                    </p:set>
                                    <p:animEffect transition="in" filter="wipe(down)">
                                      <p:cBhvr>
                                        <p:cTn id="12" dur="250"/>
                                        <p:tgtEl>
                                          <p:spTgt spid="228"/>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29"/>
                                        </p:tgtEl>
                                        <p:attrNameLst>
                                          <p:attrName>style.visibility</p:attrName>
                                        </p:attrNameLst>
                                      </p:cBhvr>
                                      <p:to>
                                        <p:strVal val="visible"/>
                                      </p:to>
                                    </p:set>
                                    <p:animEffect transition="in" filter="fade">
                                      <p:cBhvr>
                                        <p:cTn id="16" dur="1000"/>
                                        <p:tgtEl>
                                          <p:spTgt spid="229"/>
                                        </p:tgtEl>
                                      </p:cBhvr>
                                    </p:animEffect>
                                    <p:anim calcmode="lin" valueType="num">
                                      <p:cBhvr>
                                        <p:cTn id="17" dur="1000" fill="hold"/>
                                        <p:tgtEl>
                                          <p:spTgt spid="229"/>
                                        </p:tgtEl>
                                        <p:attrNameLst>
                                          <p:attrName>ppt_x</p:attrName>
                                        </p:attrNameLst>
                                      </p:cBhvr>
                                      <p:tavLst>
                                        <p:tav tm="0">
                                          <p:val>
                                            <p:strVal val="#ppt_x"/>
                                          </p:val>
                                        </p:tav>
                                        <p:tav tm="100000">
                                          <p:val>
                                            <p:strVal val="#ppt_x"/>
                                          </p:val>
                                        </p:tav>
                                      </p:tavLst>
                                    </p:anim>
                                    <p:anim calcmode="lin" valueType="num">
                                      <p:cBhvr>
                                        <p:cTn id="18" dur="1000" fill="hold"/>
                                        <p:tgtEl>
                                          <p:spTgt spid="229"/>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30"/>
                                        </p:tgtEl>
                                        <p:attrNameLst>
                                          <p:attrName>style.visibility</p:attrName>
                                        </p:attrNameLst>
                                      </p:cBhvr>
                                      <p:to>
                                        <p:strVal val="visible"/>
                                      </p:to>
                                    </p:set>
                                    <p:animEffect transition="in" filter="wipe(left)">
                                      <p:cBhvr>
                                        <p:cTn id="22" dur="500"/>
                                        <p:tgtEl>
                                          <p:spTgt spid="230"/>
                                        </p:tgtEl>
                                      </p:cBhvr>
                                    </p:animEffect>
                                  </p:childTnLst>
                                </p:cTn>
                              </p:par>
                            </p:childTnLst>
                          </p:cTn>
                        </p:par>
                        <p:par>
                          <p:cTn id="23" fill="hold">
                            <p:stCondLst>
                              <p:cond delay="2000"/>
                            </p:stCondLst>
                            <p:childTnLst>
                              <p:par>
                                <p:cTn id="24" presetID="18" presetClass="entr" presetSubtype="3" fill="hold" grpId="0" nodeType="afterEffect">
                                  <p:stCondLst>
                                    <p:cond delay="0"/>
                                  </p:stCondLst>
                                  <p:childTnLst>
                                    <p:set>
                                      <p:cBhvr>
                                        <p:cTn id="25" dur="1" fill="hold">
                                          <p:stCondLst>
                                            <p:cond delay="0"/>
                                          </p:stCondLst>
                                        </p:cTn>
                                        <p:tgtEl>
                                          <p:spTgt spid="231"/>
                                        </p:tgtEl>
                                        <p:attrNameLst>
                                          <p:attrName>style.visibility</p:attrName>
                                        </p:attrNameLst>
                                      </p:cBhvr>
                                      <p:to>
                                        <p:strVal val="visible"/>
                                      </p:to>
                                    </p:set>
                                    <p:animEffect transition="in" filter="strips(upRight)">
                                      <p:cBhvr>
                                        <p:cTn id="26"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p:bldP spid="228" grpId="0" animBg="1"/>
      <p:bldP spid="229" grpId="0"/>
      <p:bldP spid="2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1329246" y="1719285"/>
            <a:ext cx="394309" cy="407019"/>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endParaRPr>
          </a:p>
        </p:txBody>
      </p:sp>
      <p:sp>
        <p:nvSpPr>
          <p:cNvPr id="13" name="椭圆 12"/>
          <p:cNvSpPr/>
          <p:nvPr/>
        </p:nvSpPr>
        <p:spPr>
          <a:xfrm>
            <a:off x="1262235" y="3919986"/>
            <a:ext cx="407019" cy="407019"/>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endParaRPr>
          </a:p>
        </p:txBody>
      </p:sp>
      <p:sp>
        <p:nvSpPr>
          <p:cNvPr id="14" name="PA-矩形 10"/>
          <p:cNvSpPr>
            <a:spLocks noChangeArrowheads="1"/>
          </p:cNvSpPr>
          <p:nvPr>
            <p:custDataLst>
              <p:tags r:id="rId1"/>
            </p:custDataLst>
          </p:nvPr>
        </p:nvSpPr>
        <p:spPr bwMode="auto">
          <a:xfrm>
            <a:off x="2096819" y="1656497"/>
            <a:ext cx="3754118" cy="135152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nSpc>
                <a:spcPct val="150000"/>
              </a:lnSpc>
            </a:pPr>
            <a:r>
              <a:rPr lang="zh-CN" altLang="en-US" sz="1400" dirty="0">
                <a:solidFill>
                  <a:schemeClr val="tx1">
                    <a:lumMod val="75000"/>
                    <a:lumOff val="25000"/>
                  </a:schemeClr>
                </a:solidFill>
                <a:latin typeface="华文黑体" panose="02010600040101010101" charset="-122"/>
              </a:rPr>
              <a:t>您的内容打在这里您的内容打在这里您的内容打在这里您的内容打在这里您的内容打在这里您的内容打在这里您的内容打在这里您的内容打在这里您的内容打在这里</a:t>
            </a:r>
            <a:endParaRPr lang="zh-CN" altLang="en-US" sz="1400" dirty="0">
              <a:solidFill>
                <a:schemeClr val="tx1">
                  <a:lumMod val="75000"/>
                  <a:lumOff val="25000"/>
                </a:schemeClr>
              </a:solidFill>
              <a:latin typeface="华文黑体" panose="02010600040101010101" charset="-122"/>
            </a:endParaRPr>
          </a:p>
        </p:txBody>
      </p:sp>
      <p:sp>
        <p:nvSpPr>
          <p:cNvPr id="15" name="PA-矩形 10"/>
          <p:cNvSpPr>
            <a:spLocks noChangeArrowheads="1"/>
          </p:cNvSpPr>
          <p:nvPr>
            <p:custDataLst>
              <p:tags r:id="rId2"/>
            </p:custDataLst>
          </p:nvPr>
        </p:nvSpPr>
        <p:spPr bwMode="auto">
          <a:xfrm>
            <a:off x="2042034" y="3831798"/>
            <a:ext cx="3754118" cy="135152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nSpc>
                <a:spcPct val="150000"/>
              </a:lnSpc>
            </a:pPr>
            <a:r>
              <a:rPr lang="zh-CN" altLang="en-US" sz="1400" dirty="0">
                <a:solidFill>
                  <a:schemeClr val="tx1">
                    <a:lumMod val="75000"/>
                    <a:lumOff val="25000"/>
                  </a:schemeClr>
                </a:solidFill>
                <a:latin typeface="华文黑体" panose="02010600040101010101" charset="-122"/>
              </a:rPr>
              <a:t>您的内容打在这里您的内容打在这里您的内容打在这里您的内容打在这里您的内容打在这里您的内容打在这里您的内容打在这里您的内容打在这里您的内容打在这里</a:t>
            </a:r>
            <a:endParaRPr lang="zh-CN" altLang="en-US" sz="1400" dirty="0">
              <a:solidFill>
                <a:schemeClr val="tx1">
                  <a:lumMod val="75000"/>
                  <a:lumOff val="25000"/>
                </a:schemeClr>
              </a:solidFill>
              <a:latin typeface="华文黑体" panose="02010600040101010101" charset="-122"/>
            </a:endParaRPr>
          </a:p>
        </p:txBody>
      </p:sp>
      <p:cxnSp>
        <p:nvCxnSpPr>
          <p:cNvPr id="16" name="直接连接符 15"/>
          <p:cNvCxnSpPr/>
          <p:nvPr/>
        </p:nvCxnSpPr>
        <p:spPr>
          <a:xfrm>
            <a:off x="1329246" y="5428105"/>
            <a:ext cx="4656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378474" y="3207450"/>
            <a:ext cx="465674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096819" y="1256387"/>
            <a:ext cx="2905759" cy="400110"/>
          </a:xfrm>
          <a:prstGeom prst="rect">
            <a:avLst/>
          </a:prstGeom>
          <a:noFill/>
        </p:spPr>
        <p:txBody>
          <a:bodyPr wrap="square" rtlCol="0">
            <a:spAutoFit/>
          </a:bodyPr>
          <a:lstStyle/>
          <a:p>
            <a:pPr>
              <a:buClr>
                <a:srgbClr val="35C6F3"/>
              </a:buClr>
            </a:pPr>
            <a:r>
              <a:rPr lang="zh-CN" altLang="en-US" sz="2000" spc="300" dirty="0">
                <a:latin typeface="+mj-ea"/>
                <a:ea typeface="+mj-ea"/>
              </a:rPr>
              <a:t>输入标题</a:t>
            </a:r>
            <a:endParaRPr lang="en-US" altLang="zh-CN" sz="2000" spc="300" dirty="0">
              <a:latin typeface="+mj-ea"/>
              <a:ea typeface="+mj-ea"/>
            </a:endParaRPr>
          </a:p>
        </p:txBody>
      </p:sp>
      <p:sp>
        <p:nvSpPr>
          <p:cNvPr id="19" name="文本框 18"/>
          <p:cNvSpPr txBox="1"/>
          <p:nvPr/>
        </p:nvSpPr>
        <p:spPr>
          <a:xfrm>
            <a:off x="2042034" y="3519581"/>
            <a:ext cx="2905759" cy="400110"/>
          </a:xfrm>
          <a:prstGeom prst="rect">
            <a:avLst/>
          </a:prstGeom>
          <a:noFill/>
        </p:spPr>
        <p:txBody>
          <a:bodyPr wrap="square" rtlCol="0">
            <a:spAutoFit/>
          </a:bodyPr>
          <a:lstStyle/>
          <a:p>
            <a:pPr>
              <a:buClr>
                <a:srgbClr val="35C6F3"/>
              </a:buClr>
            </a:pPr>
            <a:r>
              <a:rPr lang="zh-CN" altLang="en-US" sz="2000" spc="300" dirty="0">
                <a:latin typeface="+mj-ea"/>
                <a:ea typeface="+mj-ea"/>
              </a:rPr>
              <a:t>输入标题</a:t>
            </a:r>
            <a:endParaRPr lang="en-US" altLang="zh-CN" sz="2000" spc="300" dirty="0">
              <a:latin typeface="+mj-ea"/>
              <a:ea typeface="+mj-ea"/>
            </a:endParaRPr>
          </a:p>
        </p:txBody>
      </p:sp>
      <p:sp>
        <p:nvSpPr>
          <p:cNvPr id="20" name="heart-with-lifeline-variant_33328"/>
          <p:cNvSpPr>
            <a:spLocks noChangeAspect="1"/>
          </p:cNvSpPr>
          <p:nvPr/>
        </p:nvSpPr>
        <p:spPr bwMode="auto">
          <a:xfrm>
            <a:off x="6911481" y="1542217"/>
            <a:ext cx="3754118" cy="3773565"/>
          </a:xfrm>
          <a:custGeom>
            <a:avLst/>
            <a:gdLst>
              <a:gd name="T0" fmla="*/ 487 w 899"/>
              <a:gd name="T1" fmla="*/ 828 h 905"/>
              <a:gd name="T2" fmla="*/ 456 w 899"/>
              <a:gd name="T3" fmla="*/ 846 h 905"/>
              <a:gd name="T4" fmla="*/ 431 w 899"/>
              <a:gd name="T5" fmla="*/ 835 h 905"/>
              <a:gd name="T6" fmla="*/ 206 w 899"/>
              <a:gd name="T7" fmla="*/ 555 h 905"/>
              <a:gd name="T8" fmla="*/ 283 w 899"/>
              <a:gd name="T9" fmla="*/ 373 h 905"/>
              <a:gd name="T10" fmla="*/ 363 w 899"/>
              <a:gd name="T11" fmla="*/ 555 h 905"/>
              <a:gd name="T12" fmla="*/ 54 w 899"/>
              <a:gd name="T13" fmla="*/ 412 h 905"/>
              <a:gd name="T14" fmla="*/ 165 w 899"/>
              <a:gd name="T15" fmla="*/ 456 h 905"/>
              <a:gd name="T16" fmla="*/ 279 w 899"/>
              <a:gd name="T17" fmla="*/ 79 h 905"/>
              <a:gd name="T18" fmla="*/ 402 w 899"/>
              <a:gd name="T19" fmla="*/ 456 h 905"/>
              <a:gd name="T20" fmla="*/ 521 w 899"/>
              <a:gd name="T21" fmla="*/ 496 h 905"/>
              <a:gd name="T22" fmla="*/ 552 w 899"/>
              <a:gd name="T23" fmla="*/ 504 h 905"/>
              <a:gd name="T24" fmla="*/ 823 w 899"/>
              <a:gd name="T25" fmla="*/ 461 h 905"/>
              <a:gd name="T26" fmla="*/ 827 w 899"/>
              <a:gd name="T27" fmla="*/ 457 h 905"/>
              <a:gd name="T28" fmla="*/ 881 w 899"/>
              <a:gd name="T29" fmla="*/ 368 h 905"/>
              <a:gd name="T30" fmla="*/ 660 w 899"/>
              <a:gd name="T31" fmla="*/ 2 h 905"/>
              <a:gd name="T32" fmla="*/ 627 w 899"/>
              <a:gd name="T33" fmla="*/ 0 h 905"/>
              <a:gd name="T34" fmla="*/ 285 w 899"/>
              <a:gd name="T35" fmla="*/ 0 h 905"/>
              <a:gd name="T36" fmla="*/ 253 w 899"/>
              <a:gd name="T37" fmla="*/ 2 h 905"/>
              <a:gd name="T38" fmla="*/ 31 w 899"/>
              <a:gd name="T39" fmla="*/ 366 h 905"/>
              <a:gd name="T40" fmla="*/ 630 w 899"/>
              <a:gd name="T41" fmla="*/ 672 h 905"/>
              <a:gd name="T42" fmla="*/ 645 w 899"/>
              <a:gd name="T43" fmla="*/ 560 h 905"/>
              <a:gd name="T44" fmla="*/ 878 w 899"/>
              <a:gd name="T45" fmla="*/ 496 h 905"/>
              <a:gd name="T46" fmla="*/ 589 w 899"/>
              <a:gd name="T47" fmla="*/ 508 h 905"/>
              <a:gd name="T48" fmla="*/ 488 w 899"/>
              <a:gd name="T49" fmla="*/ 502 h 905"/>
              <a:gd name="T50" fmla="*/ 375 w 899"/>
              <a:gd name="T51" fmla="*/ 491 h 905"/>
              <a:gd name="T52" fmla="*/ 281 w 899"/>
              <a:gd name="T53" fmla="*/ 114 h 905"/>
              <a:gd name="T54" fmla="*/ 196 w 899"/>
              <a:gd name="T55" fmla="*/ 491 h 905"/>
              <a:gd name="T56" fmla="*/ 0 w 899"/>
              <a:gd name="T57" fmla="*/ 505 h 905"/>
              <a:gd name="T58" fmla="*/ 207 w 899"/>
              <a:gd name="T59" fmla="*/ 519 h 905"/>
              <a:gd name="T60" fmla="*/ 282 w 899"/>
              <a:gd name="T61" fmla="*/ 198 h 905"/>
              <a:gd name="T62" fmla="*/ 364 w 899"/>
              <a:gd name="T63" fmla="*/ 519 h 905"/>
              <a:gd name="T64" fmla="*/ 538 w 899"/>
              <a:gd name="T65" fmla="*/ 894 h 905"/>
              <a:gd name="T66" fmla="*/ 552 w 899"/>
              <a:gd name="T67" fmla="*/ 905 h 905"/>
              <a:gd name="T68" fmla="*/ 615 w 899"/>
              <a:gd name="T69" fmla="*/ 524 h 905"/>
              <a:gd name="T70" fmla="*/ 892 w 899"/>
              <a:gd name="T71" fmla="*/ 51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9" h="905">
                <a:moveTo>
                  <a:pt x="432" y="555"/>
                </a:moveTo>
                <a:lnTo>
                  <a:pt x="487" y="828"/>
                </a:lnTo>
                <a:lnTo>
                  <a:pt x="481" y="835"/>
                </a:lnTo>
                <a:cubicBezTo>
                  <a:pt x="475" y="842"/>
                  <a:pt x="466" y="846"/>
                  <a:pt x="456" y="846"/>
                </a:cubicBezTo>
                <a:lnTo>
                  <a:pt x="456" y="846"/>
                </a:lnTo>
                <a:cubicBezTo>
                  <a:pt x="446" y="846"/>
                  <a:pt x="437" y="842"/>
                  <a:pt x="431" y="835"/>
                </a:cubicBezTo>
                <a:lnTo>
                  <a:pt x="176" y="555"/>
                </a:lnTo>
                <a:lnTo>
                  <a:pt x="206" y="555"/>
                </a:lnTo>
                <a:cubicBezTo>
                  <a:pt x="230" y="555"/>
                  <a:pt x="250" y="539"/>
                  <a:pt x="255" y="515"/>
                </a:cubicBezTo>
                <a:lnTo>
                  <a:pt x="283" y="373"/>
                </a:lnTo>
                <a:lnTo>
                  <a:pt x="314" y="516"/>
                </a:lnTo>
                <a:cubicBezTo>
                  <a:pt x="319" y="539"/>
                  <a:pt x="339" y="555"/>
                  <a:pt x="363" y="555"/>
                </a:cubicBezTo>
                <a:lnTo>
                  <a:pt x="432" y="555"/>
                </a:lnTo>
                <a:close/>
                <a:moveTo>
                  <a:pt x="54" y="412"/>
                </a:moveTo>
                <a:cubicBezTo>
                  <a:pt x="63" y="427"/>
                  <a:pt x="74" y="442"/>
                  <a:pt x="86" y="456"/>
                </a:cubicBezTo>
                <a:lnTo>
                  <a:pt x="165" y="456"/>
                </a:lnTo>
                <a:lnTo>
                  <a:pt x="231" y="120"/>
                </a:lnTo>
                <a:cubicBezTo>
                  <a:pt x="236" y="97"/>
                  <a:pt x="256" y="80"/>
                  <a:pt x="279" y="79"/>
                </a:cubicBezTo>
                <a:cubicBezTo>
                  <a:pt x="303" y="80"/>
                  <a:pt x="323" y="96"/>
                  <a:pt x="328" y="118"/>
                </a:cubicBezTo>
                <a:lnTo>
                  <a:pt x="402" y="456"/>
                </a:lnTo>
                <a:lnTo>
                  <a:pt x="473" y="456"/>
                </a:lnTo>
                <a:cubicBezTo>
                  <a:pt x="496" y="456"/>
                  <a:pt x="517" y="473"/>
                  <a:pt x="521" y="496"/>
                </a:cubicBezTo>
                <a:lnTo>
                  <a:pt x="541" y="591"/>
                </a:lnTo>
                <a:lnTo>
                  <a:pt x="552" y="504"/>
                </a:lnTo>
                <a:cubicBezTo>
                  <a:pt x="556" y="479"/>
                  <a:pt x="577" y="461"/>
                  <a:pt x="601" y="461"/>
                </a:cubicBezTo>
                <a:lnTo>
                  <a:pt x="823" y="461"/>
                </a:lnTo>
                <a:lnTo>
                  <a:pt x="826" y="459"/>
                </a:lnTo>
                <a:cubicBezTo>
                  <a:pt x="826" y="458"/>
                  <a:pt x="826" y="458"/>
                  <a:pt x="827" y="457"/>
                </a:cubicBezTo>
                <a:cubicBezTo>
                  <a:pt x="838" y="443"/>
                  <a:pt x="849" y="429"/>
                  <a:pt x="857" y="414"/>
                </a:cubicBezTo>
                <a:lnTo>
                  <a:pt x="881" y="368"/>
                </a:lnTo>
                <a:cubicBezTo>
                  <a:pt x="893" y="337"/>
                  <a:pt x="899" y="305"/>
                  <a:pt x="899" y="272"/>
                </a:cubicBezTo>
                <a:cubicBezTo>
                  <a:pt x="899" y="133"/>
                  <a:pt x="795" y="18"/>
                  <a:pt x="660" y="2"/>
                </a:cubicBezTo>
                <a:lnTo>
                  <a:pt x="642" y="0"/>
                </a:lnTo>
                <a:cubicBezTo>
                  <a:pt x="637" y="0"/>
                  <a:pt x="632" y="0"/>
                  <a:pt x="627" y="0"/>
                </a:cubicBezTo>
                <a:cubicBezTo>
                  <a:pt x="564" y="0"/>
                  <a:pt x="504" y="21"/>
                  <a:pt x="456" y="61"/>
                </a:cubicBezTo>
                <a:cubicBezTo>
                  <a:pt x="408" y="21"/>
                  <a:pt x="348" y="0"/>
                  <a:pt x="285" y="0"/>
                </a:cubicBezTo>
                <a:cubicBezTo>
                  <a:pt x="280" y="0"/>
                  <a:pt x="276" y="0"/>
                  <a:pt x="271" y="0"/>
                </a:cubicBezTo>
                <a:lnTo>
                  <a:pt x="253" y="2"/>
                </a:lnTo>
                <a:cubicBezTo>
                  <a:pt x="118" y="18"/>
                  <a:pt x="13" y="133"/>
                  <a:pt x="13" y="272"/>
                </a:cubicBezTo>
                <a:cubicBezTo>
                  <a:pt x="13" y="304"/>
                  <a:pt x="19" y="336"/>
                  <a:pt x="31" y="366"/>
                </a:cubicBezTo>
                <a:lnTo>
                  <a:pt x="54" y="412"/>
                </a:lnTo>
                <a:close/>
                <a:moveTo>
                  <a:pt x="630" y="672"/>
                </a:moveTo>
                <a:lnTo>
                  <a:pt x="733" y="560"/>
                </a:lnTo>
                <a:lnTo>
                  <a:pt x="645" y="560"/>
                </a:lnTo>
                <a:lnTo>
                  <a:pt x="630" y="672"/>
                </a:lnTo>
                <a:close/>
                <a:moveTo>
                  <a:pt x="878" y="496"/>
                </a:moveTo>
                <a:lnTo>
                  <a:pt x="603" y="496"/>
                </a:lnTo>
                <a:cubicBezTo>
                  <a:pt x="595" y="496"/>
                  <a:pt x="589" y="501"/>
                  <a:pt x="589" y="508"/>
                </a:cubicBezTo>
                <a:lnTo>
                  <a:pt x="549" y="805"/>
                </a:lnTo>
                <a:lnTo>
                  <a:pt x="488" y="502"/>
                </a:lnTo>
                <a:cubicBezTo>
                  <a:pt x="486" y="496"/>
                  <a:pt x="481" y="491"/>
                  <a:pt x="474" y="491"/>
                </a:cubicBezTo>
                <a:lnTo>
                  <a:pt x="375" y="491"/>
                </a:lnTo>
                <a:lnTo>
                  <a:pt x="295" y="125"/>
                </a:lnTo>
                <a:cubicBezTo>
                  <a:pt x="293" y="119"/>
                  <a:pt x="288" y="114"/>
                  <a:pt x="281" y="114"/>
                </a:cubicBezTo>
                <a:cubicBezTo>
                  <a:pt x="274" y="114"/>
                  <a:pt x="268" y="119"/>
                  <a:pt x="267" y="126"/>
                </a:cubicBezTo>
                <a:lnTo>
                  <a:pt x="196" y="491"/>
                </a:lnTo>
                <a:lnTo>
                  <a:pt x="14" y="491"/>
                </a:lnTo>
                <a:cubicBezTo>
                  <a:pt x="7" y="491"/>
                  <a:pt x="0" y="497"/>
                  <a:pt x="0" y="505"/>
                </a:cubicBezTo>
                <a:cubicBezTo>
                  <a:pt x="0" y="513"/>
                  <a:pt x="7" y="519"/>
                  <a:pt x="14" y="519"/>
                </a:cubicBezTo>
                <a:lnTo>
                  <a:pt x="207" y="519"/>
                </a:lnTo>
                <a:cubicBezTo>
                  <a:pt x="214" y="519"/>
                  <a:pt x="220" y="515"/>
                  <a:pt x="221" y="508"/>
                </a:cubicBezTo>
                <a:lnTo>
                  <a:pt x="282" y="198"/>
                </a:lnTo>
                <a:lnTo>
                  <a:pt x="350" y="508"/>
                </a:lnTo>
                <a:cubicBezTo>
                  <a:pt x="351" y="515"/>
                  <a:pt x="357" y="519"/>
                  <a:pt x="364" y="519"/>
                </a:cubicBezTo>
                <a:lnTo>
                  <a:pt x="462" y="519"/>
                </a:lnTo>
                <a:lnTo>
                  <a:pt x="538" y="894"/>
                </a:lnTo>
                <a:cubicBezTo>
                  <a:pt x="539" y="901"/>
                  <a:pt x="545" y="905"/>
                  <a:pt x="552" y="905"/>
                </a:cubicBezTo>
                <a:lnTo>
                  <a:pt x="552" y="905"/>
                </a:lnTo>
                <a:cubicBezTo>
                  <a:pt x="559" y="905"/>
                  <a:pt x="565" y="900"/>
                  <a:pt x="566" y="893"/>
                </a:cubicBezTo>
                <a:lnTo>
                  <a:pt x="615" y="524"/>
                </a:lnTo>
                <a:lnTo>
                  <a:pt x="878" y="524"/>
                </a:lnTo>
                <a:cubicBezTo>
                  <a:pt x="886" y="524"/>
                  <a:pt x="892" y="518"/>
                  <a:pt x="892" y="510"/>
                </a:cubicBezTo>
                <a:cubicBezTo>
                  <a:pt x="892" y="502"/>
                  <a:pt x="886" y="496"/>
                  <a:pt x="878" y="496"/>
                </a:cubicBezTo>
                <a:close/>
              </a:path>
            </a:pathLst>
          </a:custGeom>
          <a:solidFill>
            <a:srgbClr val="D11A2E"/>
          </a:solidFill>
          <a:ln>
            <a:noFill/>
          </a:ln>
        </p:spPr>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left)">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表 1"/>
          <p:cNvPicPr>
            <a:picLocks noGrp="1" noRot="1" noChangeAspect="1" noMove="1" noResize="1" noEditPoints="1" noAdjustHandles="1" noChangeArrowheads="1" noChangeShapeType="1"/>
          </p:cNvPicPr>
          <p:nvPr/>
        </p:nvPicPr>
        <p:blipFill>
          <a:blip r:embed="rId1"/>
          <a:stretch>
            <a:fillRect/>
          </a:stretch>
        </p:blipFill>
        <p:spPr>
          <a:xfrm>
            <a:off x="927100" y="1397000"/>
            <a:ext cx="5067300" cy="4169833"/>
          </a:xfrm>
          <a:prstGeom prst="rect">
            <a:avLst/>
          </a:prstGeom>
        </p:spPr>
      </p:pic>
      <p:sp>
        <p:nvSpPr>
          <p:cNvPr id="4" name="文本框 3"/>
          <p:cNvSpPr txBox="1"/>
          <p:nvPr/>
        </p:nvSpPr>
        <p:spPr>
          <a:xfrm>
            <a:off x="6540501" y="3625654"/>
            <a:ext cx="2905759" cy="523220"/>
          </a:xfrm>
          <a:prstGeom prst="rect">
            <a:avLst/>
          </a:prstGeom>
          <a:noFill/>
        </p:spPr>
        <p:txBody>
          <a:bodyPr wrap="square" rtlCol="0">
            <a:spAutoFit/>
          </a:bodyPr>
          <a:lstStyle/>
          <a:p>
            <a:pPr>
              <a:buClr>
                <a:srgbClr val="35C6F3"/>
              </a:buClr>
            </a:pPr>
            <a:r>
              <a:rPr lang="zh-CN" altLang="en-US" sz="2800" dirty="0">
                <a:latin typeface="华文黑体" panose="02010600040101010101" charset="-122"/>
                <a:ea typeface="华文黑体" panose="02010600040101010101" charset="-122"/>
              </a:rPr>
              <a:t>输入标题</a:t>
            </a:r>
            <a:endParaRPr lang="en-US" altLang="zh-CN" sz="2800" dirty="0">
              <a:latin typeface="华文黑体" panose="02010600040101010101" charset="-122"/>
              <a:ea typeface="华文黑体" panose="02010600040101010101" charset="-122"/>
            </a:endParaRPr>
          </a:p>
        </p:txBody>
      </p:sp>
      <p:sp>
        <p:nvSpPr>
          <p:cNvPr id="5" name="文本框 4"/>
          <p:cNvSpPr txBox="1"/>
          <p:nvPr/>
        </p:nvSpPr>
        <p:spPr>
          <a:xfrm>
            <a:off x="6540501" y="4148874"/>
            <a:ext cx="4724399" cy="1351524"/>
          </a:xfrm>
          <a:prstGeom prst="rect">
            <a:avLst/>
          </a:prstGeom>
          <a:noFill/>
        </p:spPr>
        <p:txBody>
          <a:bodyPr wrap="square" rtlCol="0">
            <a:spAutoFit/>
          </a:bodyPr>
          <a:lstStyle/>
          <a:p>
            <a:pPr>
              <a:lnSpc>
                <a:spcPct val="150000"/>
              </a:lnSpc>
            </a:pPr>
            <a:r>
              <a:rPr lang="zh-CN" altLang="en-US" sz="1400" dirty="0">
                <a:solidFill>
                  <a:schemeClr val="tx1">
                    <a:lumMod val="75000"/>
                    <a:lumOff val="25000"/>
                  </a:schemeClr>
                </a:solidFill>
                <a:latin typeface="+mn-ea"/>
                <a:sym typeface="Century Gothic" panose="020B0502020202020204" pitchFamily="34" charset="0"/>
              </a:rPr>
              <a:t>您的内容打在这里您的内容打在这里您的内容打在这里您的内容打在这里您的内容打在这里您的内容打在这里您的内容打在这里您的内容打在这里您的内容打在这里您的内容打在这里</a:t>
            </a:r>
            <a:endParaRPr lang="zh-CN" altLang="en-US" sz="1400" dirty="0">
              <a:solidFill>
                <a:schemeClr val="tx1">
                  <a:lumMod val="75000"/>
                  <a:lumOff val="25000"/>
                </a:schemeClr>
              </a:solidFill>
              <a:latin typeface="+mn-ea"/>
              <a:sym typeface="Century Gothic" panose="020B0502020202020204" pitchFamily="34" charset="0"/>
            </a:endParaRPr>
          </a:p>
        </p:txBody>
      </p:sp>
      <p:sp>
        <p:nvSpPr>
          <p:cNvPr id="6" name="PA-椭圆 2"/>
          <p:cNvSpPr/>
          <p:nvPr>
            <p:custDataLst>
              <p:tags r:id="rId2"/>
            </p:custDataLst>
          </p:nvPr>
        </p:nvSpPr>
        <p:spPr>
          <a:xfrm>
            <a:off x="10561638" y="6215063"/>
            <a:ext cx="357187" cy="357187"/>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tx1"/>
              </a:solidFill>
            </a:endParaRPr>
          </a:p>
        </p:txBody>
      </p:sp>
      <p:sp>
        <p:nvSpPr>
          <p:cNvPr id="7" name="PA-椭圆 24"/>
          <p:cNvSpPr/>
          <p:nvPr>
            <p:custDataLst>
              <p:tags r:id="rId3"/>
            </p:custDataLst>
          </p:nvPr>
        </p:nvSpPr>
        <p:spPr>
          <a:xfrm>
            <a:off x="11029950" y="6215063"/>
            <a:ext cx="357188" cy="357187"/>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tx1"/>
              </a:solidFill>
            </a:endParaRPr>
          </a:p>
        </p:txBody>
      </p:sp>
      <p:sp>
        <p:nvSpPr>
          <p:cNvPr id="8" name="PA-椭圆 25"/>
          <p:cNvSpPr/>
          <p:nvPr>
            <p:custDataLst>
              <p:tags r:id="rId4"/>
            </p:custDataLst>
          </p:nvPr>
        </p:nvSpPr>
        <p:spPr>
          <a:xfrm>
            <a:off x="11498263" y="6215063"/>
            <a:ext cx="355600" cy="357187"/>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tx1"/>
              </a:solidFill>
            </a:endParaRPr>
          </a:p>
        </p:txBody>
      </p:sp>
      <p:sp>
        <p:nvSpPr>
          <p:cNvPr id="9" name="connected-double-note_21522"/>
          <p:cNvSpPr>
            <a:spLocks noChangeAspect="1"/>
          </p:cNvSpPr>
          <p:nvPr/>
        </p:nvSpPr>
        <p:spPr bwMode="auto">
          <a:xfrm>
            <a:off x="6599116" y="2910989"/>
            <a:ext cx="609685" cy="497522"/>
          </a:xfrm>
          <a:custGeom>
            <a:avLst/>
            <a:gdLst>
              <a:gd name="T0" fmla="*/ 407031 w 604011"/>
              <a:gd name="T1" fmla="*/ 407031 w 604011"/>
              <a:gd name="T2" fmla="*/ 407031 w 604011"/>
              <a:gd name="T3" fmla="*/ 407031 w 604011"/>
              <a:gd name="T4" fmla="*/ 407031 w 604011"/>
              <a:gd name="T5" fmla="*/ 407031 w 604011"/>
              <a:gd name="T6" fmla="*/ 407031 w 604011"/>
              <a:gd name="T7" fmla="*/ 407031 w 604011"/>
              <a:gd name="T8" fmla="*/ 407031 w 604011"/>
              <a:gd name="T9" fmla="*/ 407031 w 604011"/>
              <a:gd name="T10" fmla="*/ 407031 w 604011"/>
              <a:gd name="T11" fmla="*/ 407031 w 604011"/>
              <a:gd name="T12" fmla="*/ 407031 w 604011"/>
              <a:gd name="T13" fmla="*/ 407031 w 604011"/>
              <a:gd name="T14" fmla="*/ 407031 w 604011"/>
              <a:gd name="T15" fmla="*/ 407031 w 604011"/>
              <a:gd name="T16" fmla="*/ 407031 w 604011"/>
              <a:gd name="T17" fmla="*/ 407031 w 604011"/>
              <a:gd name="T18" fmla="*/ 407031 w 604011"/>
              <a:gd name="T19" fmla="*/ 407031 w 604011"/>
              <a:gd name="T20" fmla="*/ 407031 w 604011"/>
              <a:gd name="T21" fmla="*/ 407031 w 604011"/>
              <a:gd name="T22" fmla="*/ 407031 w 604011"/>
              <a:gd name="T23" fmla="*/ 407031 w 604011"/>
              <a:gd name="T24" fmla="*/ 407031 w 604011"/>
              <a:gd name="T25" fmla="*/ 407031 w 604011"/>
              <a:gd name="T26" fmla="*/ 407031 w 604011"/>
              <a:gd name="T27" fmla="*/ 407031 w 604011"/>
              <a:gd name="T28" fmla="*/ 407031 w 604011"/>
              <a:gd name="T29" fmla="*/ 407031 w 604011"/>
              <a:gd name="T30" fmla="*/ 407031 w 604011"/>
              <a:gd name="T31" fmla="*/ 407031 w 604011"/>
              <a:gd name="T32" fmla="*/ 407031 w 604011"/>
              <a:gd name="T33" fmla="*/ 407031 w 604011"/>
              <a:gd name="T34" fmla="*/ 407031 w 604011"/>
              <a:gd name="T35" fmla="*/ 407031 w 604011"/>
              <a:gd name="T36" fmla="*/ 407031 w 604011"/>
              <a:gd name="T37" fmla="*/ 407031 w 604011"/>
              <a:gd name="T38" fmla="*/ 407031 w 604011"/>
              <a:gd name="T39" fmla="*/ 40703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3" h="599">
                <a:moveTo>
                  <a:pt x="211" y="0"/>
                </a:moveTo>
                <a:lnTo>
                  <a:pt x="211" y="385"/>
                </a:lnTo>
                <a:cubicBezTo>
                  <a:pt x="191" y="376"/>
                  <a:pt x="168" y="370"/>
                  <a:pt x="143" y="370"/>
                </a:cubicBezTo>
                <a:cubicBezTo>
                  <a:pt x="64" y="370"/>
                  <a:pt x="0" y="422"/>
                  <a:pt x="0" y="485"/>
                </a:cubicBezTo>
                <a:cubicBezTo>
                  <a:pt x="0" y="548"/>
                  <a:pt x="64" y="599"/>
                  <a:pt x="143" y="599"/>
                </a:cubicBezTo>
                <a:cubicBezTo>
                  <a:pt x="222" y="599"/>
                  <a:pt x="286" y="548"/>
                  <a:pt x="286" y="485"/>
                </a:cubicBezTo>
                <a:lnTo>
                  <a:pt x="286" y="168"/>
                </a:lnTo>
                <a:lnTo>
                  <a:pt x="658" y="168"/>
                </a:lnTo>
                <a:lnTo>
                  <a:pt x="658" y="385"/>
                </a:lnTo>
                <a:cubicBezTo>
                  <a:pt x="638" y="376"/>
                  <a:pt x="615" y="370"/>
                  <a:pt x="590" y="370"/>
                </a:cubicBezTo>
                <a:cubicBezTo>
                  <a:pt x="511" y="370"/>
                  <a:pt x="447" y="422"/>
                  <a:pt x="447" y="485"/>
                </a:cubicBezTo>
                <a:cubicBezTo>
                  <a:pt x="447" y="548"/>
                  <a:pt x="511" y="599"/>
                  <a:pt x="590" y="599"/>
                </a:cubicBezTo>
                <a:cubicBezTo>
                  <a:pt x="669" y="599"/>
                  <a:pt x="733" y="548"/>
                  <a:pt x="733" y="485"/>
                </a:cubicBezTo>
                <a:lnTo>
                  <a:pt x="733" y="0"/>
                </a:lnTo>
                <a:lnTo>
                  <a:pt x="211" y="0"/>
                </a:lnTo>
                <a:close/>
                <a:moveTo>
                  <a:pt x="286" y="131"/>
                </a:moveTo>
                <a:lnTo>
                  <a:pt x="286" y="75"/>
                </a:lnTo>
                <a:lnTo>
                  <a:pt x="658" y="75"/>
                </a:lnTo>
                <a:lnTo>
                  <a:pt x="658" y="131"/>
                </a:lnTo>
                <a:lnTo>
                  <a:pt x="286" y="131"/>
                </a:lnTo>
                <a:close/>
              </a:path>
            </a:pathLst>
          </a:custGeom>
          <a:solidFill>
            <a:srgbClr val="D11A2E"/>
          </a:solidFill>
          <a:ln>
            <a:noFill/>
          </a:ln>
        </p:spPr>
      </p:sp>
      <p:sp>
        <p:nvSpPr>
          <p:cNvPr id="10" name="圆: 空心 9"/>
          <p:cNvSpPr/>
          <p:nvPr/>
        </p:nvSpPr>
        <p:spPr>
          <a:xfrm>
            <a:off x="10561638" y="-2337135"/>
            <a:ext cx="5245769" cy="5245769"/>
          </a:xfrm>
          <a:prstGeom prst="donut">
            <a:avLst>
              <a:gd name="adj" fmla="val 14896"/>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等腰三角形 1"/>
          <p:cNvSpPr/>
          <p:nvPr>
            <p:custDataLst>
              <p:tags r:id="rId1"/>
            </p:custDataLst>
          </p:nvPr>
        </p:nvSpPr>
        <p:spPr>
          <a:xfrm>
            <a:off x="8623300" y="1231900"/>
            <a:ext cx="4432300" cy="59436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 name="PA-等腰三角形 2"/>
          <p:cNvSpPr/>
          <p:nvPr>
            <p:custDataLst>
              <p:tags r:id="rId2"/>
            </p:custDataLst>
          </p:nvPr>
        </p:nvSpPr>
        <p:spPr>
          <a:xfrm>
            <a:off x="2200275" y="4597400"/>
            <a:ext cx="3527425" cy="2578100"/>
          </a:xfrm>
          <a:prstGeom prst="triangl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 name="PA-等腰三角形 3"/>
          <p:cNvSpPr/>
          <p:nvPr>
            <p:custDataLst>
              <p:tags r:id="rId3"/>
            </p:custDataLst>
          </p:nvPr>
        </p:nvSpPr>
        <p:spPr>
          <a:xfrm>
            <a:off x="-701675" y="5448300"/>
            <a:ext cx="3924300" cy="17272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PA-等腰三角形 4"/>
          <p:cNvSpPr/>
          <p:nvPr>
            <p:custDataLst>
              <p:tags r:id="rId4"/>
            </p:custDataLst>
          </p:nvPr>
        </p:nvSpPr>
        <p:spPr>
          <a:xfrm>
            <a:off x="4264025" y="3886200"/>
            <a:ext cx="4454525" cy="3289300"/>
          </a:xfrm>
          <a:prstGeom prst="triangl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6" name="PA-等腰三角形 5"/>
          <p:cNvSpPr/>
          <p:nvPr>
            <p:custDataLst>
              <p:tags r:id="rId5"/>
            </p:custDataLst>
          </p:nvPr>
        </p:nvSpPr>
        <p:spPr>
          <a:xfrm>
            <a:off x="6769100" y="3289300"/>
            <a:ext cx="3511550" cy="3886200"/>
          </a:xfrm>
          <a:prstGeom prst="triangl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3318" name="PA-iṥļîḍè"/>
          <p:cNvGrpSpPr/>
          <p:nvPr>
            <p:custDataLst>
              <p:tags r:id="rId6"/>
            </p:custDataLst>
          </p:nvPr>
        </p:nvGrpSpPr>
        <p:grpSpPr bwMode="auto">
          <a:xfrm>
            <a:off x="7759700" y="4510088"/>
            <a:ext cx="1530350" cy="1376362"/>
            <a:chOff x="4877980" y="4769812"/>
            <a:chExt cx="1531193" cy="1376988"/>
          </a:xfrm>
        </p:grpSpPr>
        <p:sp>
          <p:nvSpPr>
            <p:cNvPr id="13319" name="PA-íSḷíďê"/>
            <p:cNvSpPr txBox="1">
              <a:spLocks noChangeArrowheads="1"/>
            </p:cNvSpPr>
            <p:nvPr>
              <p:custDataLst>
                <p:tags r:id="rId7"/>
              </p:custDataLst>
            </p:nvPr>
          </p:nvSpPr>
          <p:spPr bwMode="auto">
            <a:xfrm>
              <a:off x="4877980" y="4769812"/>
              <a:ext cx="1531193" cy="446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600" b="1">
                  <a:solidFill>
                    <a:schemeClr val="bg1"/>
                  </a:solidFill>
                </a:rPr>
                <a:t>输入标题</a:t>
              </a:r>
              <a:endParaRPr lang="id-ID" altLang="zh-CN" sz="1600" b="1">
                <a:solidFill>
                  <a:schemeClr val="bg1"/>
                </a:solidFill>
              </a:endParaRPr>
            </a:p>
          </p:txBody>
        </p:sp>
        <p:sp>
          <p:nvSpPr>
            <p:cNvPr id="13320" name="PA-iṩḻiḋé"/>
            <p:cNvSpPr>
              <a:spLocks noChangeArrowheads="1"/>
            </p:cNvSpPr>
            <p:nvPr>
              <p:custDataLst>
                <p:tags r:id="rId8"/>
              </p:custDataLst>
            </p:nvPr>
          </p:nvSpPr>
          <p:spPr bwMode="auto">
            <a:xfrm>
              <a:off x="4877980" y="5216510"/>
              <a:ext cx="1531193" cy="93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100" b="1">
                  <a:solidFill>
                    <a:schemeClr val="bg1"/>
                  </a:solidFill>
                </a:rPr>
                <a:t>输入小标题</a:t>
              </a:r>
              <a:endParaRPr lang="id-ID" altLang="zh-CN" sz="1100" b="1">
                <a:solidFill>
                  <a:schemeClr val="bg1"/>
                </a:solidFill>
              </a:endParaRPr>
            </a:p>
            <a:p>
              <a:pPr algn="ctr">
                <a:lnSpc>
                  <a:spcPct val="150000"/>
                </a:lnSpc>
              </a:pPr>
              <a:r>
                <a:rPr lang="en-US" altLang="zh-CN" sz="1100">
                  <a:solidFill>
                    <a:schemeClr val="bg1"/>
                  </a:solidFill>
                </a:rPr>
                <a:t>……</a:t>
              </a:r>
              <a:endParaRPr lang="en-US" altLang="zh-CN" sz="1100">
                <a:solidFill>
                  <a:schemeClr val="bg1"/>
                </a:solidFill>
              </a:endParaRPr>
            </a:p>
            <a:p>
              <a:pPr algn="ctr">
                <a:lnSpc>
                  <a:spcPct val="150000"/>
                </a:lnSpc>
              </a:pPr>
              <a:r>
                <a:rPr lang="en-US" altLang="zh-CN" sz="1100">
                  <a:solidFill>
                    <a:schemeClr val="bg1"/>
                  </a:solidFill>
                </a:rPr>
                <a:t>……</a:t>
              </a:r>
              <a:endParaRPr lang="en-US" altLang="zh-CN" sz="1100">
                <a:solidFill>
                  <a:schemeClr val="bg1"/>
                </a:solidFill>
              </a:endParaRPr>
            </a:p>
          </p:txBody>
        </p:sp>
      </p:grpSp>
      <p:grpSp>
        <p:nvGrpSpPr>
          <p:cNvPr id="13321" name="PA-组合 16"/>
          <p:cNvGrpSpPr/>
          <p:nvPr>
            <p:custDataLst>
              <p:tags r:id="rId9"/>
            </p:custDataLst>
          </p:nvPr>
        </p:nvGrpSpPr>
        <p:grpSpPr bwMode="auto">
          <a:xfrm>
            <a:off x="8070850" y="1951038"/>
            <a:ext cx="908050" cy="2000250"/>
            <a:chOff x="8071253" y="2269290"/>
            <a:chExt cx="907243" cy="2000202"/>
          </a:xfrm>
        </p:grpSpPr>
        <p:cxnSp>
          <p:nvCxnSpPr>
            <p:cNvPr id="9" name="PA-直接连接符 8"/>
            <p:cNvCxnSpPr/>
            <p:nvPr>
              <p:custDataLst>
                <p:tags r:id="rId10"/>
              </p:custDataLst>
            </p:nvPr>
          </p:nvCxnSpPr>
          <p:spPr>
            <a:xfrm>
              <a:off x="8524875" y="2734416"/>
              <a:ext cx="0" cy="1339818"/>
            </a:xfrm>
            <a:prstGeom prst="line">
              <a:avLst/>
            </a:prstGeom>
            <a:ln w="3175" cap="rnd">
              <a:solidFill>
                <a:schemeClr val="bg1">
                  <a:lumMod val="75000"/>
                </a:schemeClr>
              </a:solidFill>
              <a:round/>
              <a:headEnd type="oval"/>
              <a:tailEnd type="none"/>
            </a:ln>
          </p:spPr>
          <p:style>
            <a:lnRef idx="1">
              <a:schemeClr val="accent1"/>
            </a:lnRef>
            <a:fillRef idx="0">
              <a:schemeClr val="accent1"/>
            </a:fillRef>
            <a:effectRef idx="0">
              <a:schemeClr val="accent1"/>
            </a:effectRef>
            <a:fontRef idx="minor">
              <a:schemeClr val="tx1"/>
            </a:fontRef>
          </p:style>
        </p:cxnSp>
        <p:sp>
          <p:nvSpPr>
            <p:cNvPr id="10" name="PA-iS1ídé"/>
            <p:cNvSpPr/>
            <p:nvPr>
              <p:custDataLst>
                <p:tags r:id="rId11"/>
              </p:custDataLst>
            </p:nvPr>
          </p:nvSpPr>
          <p:spPr>
            <a:xfrm>
              <a:off x="8426537" y="4074234"/>
              <a:ext cx="196675" cy="195258"/>
            </a:xfrm>
            <a:prstGeom prst="ellipse">
              <a:avLst/>
            </a:prstGeom>
            <a:solidFill>
              <a:schemeClr val="bg1">
                <a:lumMod val="50000"/>
                <a:alpha val="62000"/>
              </a:schemeClr>
            </a:solidFill>
            <a:ln w="38100">
              <a:solidFill>
                <a:schemeClr val="bg1">
                  <a:alpha val="90000"/>
                </a:schemeClr>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000" b="1" i="1" noProof="1">
                <a:solidFill>
                  <a:schemeClr val="tx1"/>
                </a:solidFill>
              </a:endParaRPr>
            </a:p>
          </p:txBody>
        </p:sp>
        <p:sp>
          <p:nvSpPr>
            <p:cNvPr id="13324" name="PA-î$ļíḓe"/>
            <p:cNvSpPr txBox="1">
              <a:spLocks noChangeArrowheads="1"/>
            </p:cNvSpPr>
            <p:nvPr>
              <p:custDataLst>
                <p:tags r:id="rId12"/>
              </p:custDataLst>
            </p:nvPr>
          </p:nvSpPr>
          <p:spPr bwMode="auto">
            <a:xfrm>
              <a:off x="8071253" y="2269290"/>
              <a:ext cx="907243" cy="446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600" b="1"/>
                <a:t>2018</a:t>
              </a:r>
              <a:endParaRPr lang="id-ID" altLang="zh-CN" sz="1600" b="1"/>
            </a:p>
          </p:txBody>
        </p:sp>
      </p:grpSp>
      <p:cxnSp>
        <p:nvCxnSpPr>
          <p:cNvPr id="14" name="PA-直接连接符 13"/>
          <p:cNvCxnSpPr/>
          <p:nvPr>
            <p:custDataLst>
              <p:tags r:id="rId13"/>
            </p:custDataLst>
          </p:nvPr>
        </p:nvCxnSpPr>
        <p:spPr>
          <a:xfrm>
            <a:off x="1032460" y="3038892"/>
            <a:ext cx="3695700" cy="0"/>
          </a:xfrm>
          <a:prstGeom prst="line">
            <a:avLst/>
          </a:prstGeom>
        </p:spPr>
        <p:style>
          <a:lnRef idx="1">
            <a:schemeClr val="dk1"/>
          </a:lnRef>
          <a:fillRef idx="0">
            <a:schemeClr val="dk1"/>
          </a:fillRef>
          <a:effectRef idx="0">
            <a:schemeClr val="dk1"/>
          </a:effectRef>
          <a:fontRef idx="minor">
            <a:schemeClr val="tx1"/>
          </a:fontRef>
        </p:style>
      </p:cxnSp>
      <p:sp>
        <p:nvSpPr>
          <p:cNvPr id="13326" name="PA-矩形 14"/>
          <p:cNvSpPr>
            <a:spLocks noChangeArrowheads="1"/>
          </p:cNvSpPr>
          <p:nvPr>
            <p:custDataLst>
              <p:tags r:id="rId14"/>
            </p:custDataLst>
          </p:nvPr>
        </p:nvSpPr>
        <p:spPr bwMode="auto">
          <a:xfrm>
            <a:off x="1032460" y="1675229"/>
            <a:ext cx="3201988"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latin typeface="华文黑体" panose="02010600040101010101" charset="-122"/>
              </a:rPr>
              <a:t>您的内容打在这里您的内容打在这里您的内容打在这里您的内容打在这里</a:t>
            </a:r>
            <a:endParaRPr lang="zh-CN" altLang="en-US" dirty="0">
              <a:latin typeface="华文黑体" panose="02010600040101010101" charset="-122"/>
            </a:endParaRPr>
          </a:p>
        </p:txBody>
      </p:sp>
      <p:sp>
        <p:nvSpPr>
          <p:cNvPr id="13327" name="PA-文本框 15"/>
          <p:cNvSpPr txBox="1">
            <a:spLocks noChangeArrowheads="1"/>
          </p:cNvSpPr>
          <p:nvPr>
            <p:custDataLst>
              <p:tags r:id="rId15"/>
            </p:custDataLst>
          </p:nvPr>
        </p:nvSpPr>
        <p:spPr bwMode="auto">
          <a:xfrm>
            <a:off x="1032460" y="1257715"/>
            <a:ext cx="1389898" cy="400110"/>
          </a:xfrm>
          <a:prstGeom prst="rect">
            <a:avLst/>
          </a:prstGeom>
          <a:solidFill>
            <a:srgbClr val="D11A2E"/>
          </a:solidFill>
          <a:ln>
            <a:noFill/>
          </a:ln>
        </p:spPr>
        <p:txBody>
          <a:bodyPr wrap="square">
            <a:spAutoFit/>
          </a:bodyPr>
          <a:lstStyle/>
          <a:p>
            <a:pPr algn="dist"/>
            <a:r>
              <a:rPr lang="zh-CN" altLang="en-US" sz="2000">
                <a:ln>
                  <a:solidFill>
                    <a:schemeClr val="bg1"/>
                  </a:solidFill>
                </a:ln>
                <a:solidFill>
                  <a:schemeClr val="bg1"/>
                </a:solidFill>
                <a:latin typeface="华文黑体" panose="02010600040101010101" charset="-122"/>
                <a:ea typeface="华文黑体" panose="02010600040101010101" charset="-122"/>
              </a:rPr>
              <a:t>输入标题</a:t>
            </a:r>
            <a:endParaRPr lang="zh-CN" altLang="en-US" sz="2000">
              <a:ln>
                <a:solidFill>
                  <a:schemeClr val="bg1"/>
                </a:solidFill>
              </a:ln>
              <a:solidFill>
                <a:schemeClr val="bg1"/>
              </a:solidFill>
              <a:latin typeface="华文黑体" panose="02010600040101010101" charset="-122"/>
              <a:ea typeface="华文黑体" panose="02010600040101010101" charset="-122"/>
            </a:endParaRPr>
          </a:p>
        </p:txBody>
      </p:sp>
      <p:grpSp>
        <p:nvGrpSpPr>
          <p:cNvPr id="13328" name="PA-组合 17"/>
          <p:cNvGrpSpPr/>
          <p:nvPr>
            <p:custDataLst>
              <p:tags r:id="rId16"/>
            </p:custDataLst>
          </p:nvPr>
        </p:nvGrpSpPr>
        <p:grpSpPr bwMode="auto">
          <a:xfrm>
            <a:off x="6037263" y="2582863"/>
            <a:ext cx="908050" cy="2000250"/>
            <a:chOff x="8071253" y="2269290"/>
            <a:chExt cx="907243" cy="2000202"/>
          </a:xfrm>
        </p:grpSpPr>
        <p:cxnSp>
          <p:nvCxnSpPr>
            <p:cNvPr id="19" name="PA-直接连接符 18"/>
            <p:cNvCxnSpPr/>
            <p:nvPr>
              <p:custDataLst>
                <p:tags r:id="rId17"/>
              </p:custDataLst>
            </p:nvPr>
          </p:nvCxnSpPr>
          <p:spPr>
            <a:xfrm>
              <a:off x="8524875" y="2734416"/>
              <a:ext cx="0" cy="1339818"/>
            </a:xfrm>
            <a:prstGeom prst="line">
              <a:avLst/>
            </a:prstGeom>
            <a:ln w="3175" cap="rnd">
              <a:solidFill>
                <a:schemeClr val="bg1">
                  <a:lumMod val="75000"/>
                </a:schemeClr>
              </a:solidFill>
              <a:round/>
              <a:headEnd type="oval"/>
              <a:tailEnd type="none"/>
            </a:ln>
          </p:spPr>
          <p:style>
            <a:lnRef idx="1">
              <a:schemeClr val="accent1"/>
            </a:lnRef>
            <a:fillRef idx="0">
              <a:schemeClr val="accent1"/>
            </a:fillRef>
            <a:effectRef idx="0">
              <a:schemeClr val="accent1"/>
            </a:effectRef>
            <a:fontRef idx="minor">
              <a:schemeClr val="tx1"/>
            </a:fontRef>
          </p:style>
        </p:cxnSp>
        <p:sp>
          <p:nvSpPr>
            <p:cNvPr id="20" name="PA-iS1ídé"/>
            <p:cNvSpPr/>
            <p:nvPr>
              <p:custDataLst>
                <p:tags r:id="rId18"/>
              </p:custDataLst>
            </p:nvPr>
          </p:nvSpPr>
          <p:spPr>
            <a:xfrm>
              <a:off x="8426537" y="4074234"/>
              <a:ext cx="196675" cy="195258"/>
            </a:xfrm>
            <a:prstGeom prst="ellipse">
              <a:avLst/>
            </a:prstGeom>
            <a:solidFill>
              <a:schemeClr val="tx1"/>
            </a:solidFill>
            <a:ln w="38100">
              <a:solidFill>
                <a:schemeClr val="bg1">
                  <a:alpha val="90000"/>
                </a:schemeClr>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000" b="1" i="1" noProof="1">
                <a:solidFill>
                  <a:schemeClr val="tx1"/>
                </a:solidFill>
              </a:endParaRPr>
            </a:p>
          </p:txBody>
        </p:sp>
        <p:sp>
          <p:nvSpPr>
            <p:cNvPr id="13331" name="PA-î$ļíḓe"/>
            <p:cNvSpPr txBox="1">
              <a:spLocks noChangeArrowheads="1"/>
            </p:cNvSpPr>
            <p:nvPr>
              <p:custDataLst>
                <p:tags r:id="rId19"/>
              </p:custDataLst>
            </p:nvPr>
          </p:nvSpPr>
          <p:spPr bwMode="auto">
            <a:xfrm>
              <a:off x="8071253" y="2269290"/>
              <a:ext cx="907243" cy="446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600" b="1"/>
                <a:t>2017</a:t>
              </a:r>
              <a:endParaRPr lang="id-ID" altLang="zh-CN" sz="1600" b="1"/>
            </a:p>
          </p:txBody>
        </p:sp>
      </p:grpSp>
      <p:grpSp>
        <p:nvGrpSpPr>
          <p:cNvPr id="13332" name="PA-组合 21"/>
          <p:cNvGrpSpPr/>
          <p:nvPr>
            <p:custDataLst>
              <p:tags r:id="rId20"/>
            </p:custDataLst>
          </p:nvPr>
        </p:nvGrpSpPr>
        <p:grpSpPr bwMode="auto">
          <a:xfrm>
            <a:off x="3513138" y="3492500"/>
            <a:ext cx="906462" cy="2000250"/>
            <a:chOff x="8071253" y="2269290"/>
            <a:chExt cx="907243" cy="2000202"/>
          </a:xfrm>
        </p:grpSpPr>
        <p:cxnSp>
          <p:nvCxnSpPr>
            <p:cNvPr id="23" name="PA-直接连接符 22"/>
            <p:cNvCxnSpPr/>
            <p:nvPr>
              <p:custDataLst>
                <p:tags r:id="rId21"/>
              </p:custDataLst>
            </p:nvPr>
          </p:nvCxnSpPr>
          <p:spPr>
            <a:xfrm>
              <a:off x="8524080" y="2734417"/>
              <a:ext cx="0" cy="1339818"/>
            </a:xfrm>
            <a:prstGeom prst="line">
              <a:avLst/>
            </a:prstGeom>
            <a:ln w="3175" cap="rnd">
              <a:solidFill>
                <a:schemeClr val="bg1">
                  <a:lumMod val="75000"/>
                </a:schemeClr>
              </a:solidFill>
              <a:round/>
              <a:headEnd type="oval"/>
              <a:tailEnd type="none"/>
            </a:ln>
          </p:spPr>
          <p:style>
            <a:lnRef idx="1">
              <a:schemeClr val="accent1"/>
            </a:lnRef>
            <a:fillRef idx="0">
              <a:schemeClr val="accent1"/>
            </a:fillRef>
            <a:effectRef idx="0">
              <a:schemeClr val="accent1"/>
            </a:effectRef>
            <a:fontRef idx="minor">
              <a:schemeClr val="tx1"/>
            </a:fontRef>
          </p:style>
        </p:cxnSp>
        <p:sp>
          <p:nvSpPr>
            <p:cNvPr id="24" name="PA-iS1ídé"/>
            <p:cNvSpPr/>
            <p:nvPr>
              <p:custDataLst>
                <p:tags r:id="rId22"/>
              </p:custDataLst>
            </p:nvPr>
          </p:nvSpPr>
          <p:spPr>
            <a:xfrm>
              <a:off x="8427159" y="4074235"/>
              <a:ext cx="195430" cy="195257"/>
            </a:xfrm>
            <a:prstGeom prst="ellipse">
              <a:avLst/>
            </a:prstGeom>
            <a:solidFill>
              <a:schemeClr val="tx1"/>
            </a:solidFill>
            <a:ln w="38100">
              <a:solidFill>
                <a:schemeClr val="bg1">
                  <a:alpha val="90000"/>
                </a:schemeClr>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000" b="1" i="1" noProof="1">
                <a:solidFill>
                  <a:schemeClr val="tx1"/>
                </a:solidFill>
              </a:endParaRPr>
            </a:p>
          </p:txBody>
        </p:sp>
        <p:sp>
          <p:nvSpPr>
            <p:cNvPr id="13335" name="PA-î$ļíḓe"/>
            <p:cNvSpPr txBox="1">
              <a:spLocks noChangeArrowheads="1"/>
            </p:cNvSpPr>
            <p:nvPr>
              <p:custDataLst>
                <p:tags r:id="rId23"/>
              </p:custDataLst>
            </p:nvPr>
          </p:nvSpPr>
          <p:spPr bwMode="auto">
            <a:xfrm>
              <a:off x="8071253" y="2269290"/>
              <a:ext cx="907243" cy="446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600" b="1"/>
                <a:t>2016</a:t>
              </a:r>
              <a:endParaRPr lang="id-ID" altLang="zh-CN" sz="1600" b="1"/>
            </a:p>
          </p:txBody>
        </p:sp>
      </p:grpSp>
      <p:grpSp>
        <p:nvGrpSpPr>
          <p:cNvPr id="13336" name="PA-组合 25"/>
          <p:cNvGrpSpPr/>
          <p:nvPr>
            <p:custDataLst>
              <p:tags r:id="rId24"/>
            </p:custDataLst>
          </p:nvPr>
        </p:nvGrpSpPr>
        <p:grpSpPr bwMode="auto">
          <a:xfrm>
            <a:off x="10379075" y="166688"/>
            <a:ext cx="906463" cy="2000250"/>
            <a:chOff x="8071253" y="2269290"/>
            <a:chExt cx="907243" cy="2000202"/>
          </a:xfrm>
        </p:grpSpPr>
        <p:cxnSp>
          <p:nvCxnSpPr>
            <p:cNvPr id="27" name="PA-直接连接符 26"/>
            <p:cNvCxnSpPr/>
            <p:nvPr>
              <p:custDataLst>
                <p:tags r:id="rId25"/>
              </p:custDataLst>
            </p:nvPr>
          </p:nvCxnSpPr>
          <p:spPr>
            <a:xfrm>
              <a:off x="8524080" y="2734416"/>
              <a:ext cx="0" cy="1339818"/>
            </a:xfrm>
            <a:prstGeom prst="line">
              <a:avLst/>
            </a:prstGeom>
            <a:ln w="3175" cap="rnd">
              <a:solidFill>
                <a:schemeClr val="bg1">
                  <a:lumMod val="75000"/>
                </a:schemeClr>
              </a:solidFill>
              <a:round/>
              <a:headEnd type="oval"/>
              <a:tailEnd type="none"/>
            </a:ln>
          </p:spPr>
          <p:style>
            <a:lnRef idx="1">
              <a:schemeClr val="accent1"/>
            </a:lnRef>
            <a:fillRef idx="0">
              <a:schemeClr val="accent1"/>
            </a:fillRef>
            <a:effectRef idx="0">
              <a:schemeClr val="accent1"/>
            </a:effectRef>
            <a:fontRef idx="minor">
              <a:schemeClr val="tx1"/>
            </a:fontRef>
          </p:style>
        </p:cxnSp>
        <p:sp>
          <p:nvSpPr>
            <p:cNvPr id="28" name="PA-iS1ídé"/>
            <p:cNvSpPr/>
            <p:nvPr>
              <p:custDataLst>
                <p:tags r:id="rId26"/>
              </p:custDataLst>
            </p:nvPr>
          </p:nvSpPr>
          <p:spPr>
            <a:xfrm>
              <a:off x="8427159" y="4074234"/>
              <a:ext cx="195431" cy="195258"/>
            </a:xfrm>
            <a:prstGeom prst="ellipse">
              <a:avLst/>
            </a:prstGeom>
            <a:solidFill>
              <a:schemeClr val="bg1"/>
            </a:solidFill>
            <a:ln w="38100">
              <a:solidFill>
                <a:schemeClr val="bg1">
                  <a:alpha val="90000"/>
                </a:schemeClr>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000" b="1" i="1" noProof="1">
                <a:solidFill>
                  <a:schemeClr val="tx1"/>
                </a:solidFill>
              </a:endParaRPr>
            </a:p>
          </p:txBody>
        </p:sp>
        <p:sp>
          <p:nvSpPr>
            <p:cNvPr id="13339" name="PA-î$ļíḓe"/>
            <p:cNvSpPr txBox="1">
              <a:spLocks noChangeArrowheads="1"/>
            </p:cNvSpPr>
            <p:nvPr>
              <p:custDataLst>
                <p:tags r:id="rId27"/>
              </p:custDataLst>
            </p:nvPr>
          </p:nvSpPr>
          <p:spPr bwMode="auto">
            <a:xfrm>
              <a:off x="8071253" y="2269290"/>
              <a:ext cx="907243" cy="446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600" b="1"/>
                <a:t>2019</a:t>
              </a:r>
              <a:endParaRPr lang="id-ID" altLang="zh-CN" sz="1600" b="1"/>
            </a:p>
          </p:txBody>
        </p:sp>
      </p:grpSp>
      <p:pic>
        <p:nvPicPr>
          <p:cNvPr id="30" name="PA-组合 29"/>
          <p:cNvPicPr>
            <a:picLocks noGrp="1" noChangeAspect="1" noChangeArrowheads="1"/>
          </p:cNvPicPr>
          <p:nvPr>
            <p:custDataLst>
              <p:tags r:id="rId28"/>
            </p:custDataLst>
          </p:nvPr>
        </p:nvPicPr>
        <p:blipFill>
          <a:blip r:embed="rId29">
            <a:extLst>
              <a:ext uri="{28A0092B-C50C-407E-A947-70E740481C1C}">
                <a14:useLocalDpi xmlns:a14="http://schemas.microsoft.com/office/drawing/2010/main" val="0"/>
              </a:ext>
            </a:extLst>
          </a:blip>
          <a:srcRect/>
          <a:stretch>
            <a:fillRect/>
          </a:stretch>
        </p:blipFill>
        <p:spPr bwMode="auto">
          <a:xfrm>
            <a:off x="811530" y="3838575"/>
            <a:ext cx="908050" cy="2052638"/>
          </a:xfrm>
          <a:prstGeom prst="rect">
            <a:avLst/>
          </a:prstGeom>
          <a:noFill/>
          <a:extLst>
            <a:ext uri="{909E8E84-426E-40DD-AFC4-6F175D3DCCD1}">
              <a14:hiddenFill xmlns:a14="http://schemas.microsoft.com/office/drawing/2010/main">
                <a:solidFill>
                  <a:srgbClr val="FFFFFF"/>
                </a:solidFill>
              </a14:hiddenFill>
            </a:ext>
          </a:extLst>
        </p:spPr>
      </p:pic>
      <p:grpSp>
        <p:nvGrpSpPr>
          <p:cNvPr id="13341" name="PA-iṥļîḍè"/>
          <p:cNvGrpSpPr/>
          <p:nvPr>
            <p:custDataLst>
              <p:tags r:id="rId30"/>
            </p:custDataLst>
          </p:nvPr>
        </p:nvGrpSpPr>
        <p:grpSpPr bwMode="auto">
          <a:xfrm>
            <a:off x="10074275" y="2836863"/>
            <a:ext cx="1530350" cy="1377950"/>
            <a:chOff x="4877980" y="4769812"/>
            <a:chExt cx="1531193" cy="1376988"/>
          </a:xfrm>
        </p:grpSpPr>
        <p:sp>
          <p:nvSpPr>
            <p:cNvPr id="13342" name="PA-íSḷíďê"/>
            <p:cNvSpPr txBox="1">
              <a:spLocks noChangeArrowheads="1"/>
            </p:cNvSpPr>
            <p:nvPr>
              <p:custDataLst>
                <p:tags r:id="rId31"/>
              </p:custDataLst>
            </p:nvPr>
          </p:nvSpPr>
          <p:spPr bwMode="auto">
            <a:xfrm>
              <a:off x="4877980" y="4769812"/>
              <a:ext cx="1531193" cy="446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600" b="1">
                  <a:solidFill>
                    <a:schemeClr val="bg1"/>
                  </a:solidFill>
                </a:rPr>
                <a:t>输入标题</a:t>
              </a:r>
              <a:endParaRPr lang="id-ID" altLang="zh-CN" sz="1600" b="1">
                <a:solidFill>
                  <a:schemeClr val="bg1"/>
                </a:solidFill>
              </a:endParaRPr>
            </a:p>
          </p:txBody>
        </p:sp>
        <p:sp>
          <p:nvSpPr>
            <p:cNvPr id="13343" name="PA-iṩḻiḋé"/>
            <p:cNvSpPr>
              <a:spLocks noChangeArrowheads="1"/>
            </p:cNvSpPr>
            <p:nvPr>
              <p:custDataLst>
                <p:tags r:id="rId32"/>
              </p:custDataLst>
            </p:nvPr>
          </p:nvSpPr>
          <p:spPr bwMode="auto">
            <a:xfrm>
              <a:off x="4877980" y="5216510"/>
              <a:ext cx="1531193" cy="93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100" b="1">
                  <a:solidFill>
                    <a:schemeClr val="bg1"/>
                  </a:solidFill>
                </a:rPr>
                <a:t>输入小标题</a:t>
              </a:r>
              <a:endParaRPr lang="id-ID" altLang="zh-CN" sz="1100" b="1">
                <a:solidFill>
                  <a:schemeClr val="bg1"/>
                </a:solidFill>
              </a:endParaRPr>
            </a:p>
            <a:p>
              <a:pPr algn="ctr">
                <a:lnSpc>
                  <a:spcPct val="150000"/>
                </a:lnSpc>
              </a:pPr>
              <a:r>
                <a:rPr lang="en-US" altLang="zh-CN" sz="1100">
                  <a:solidFill>
                    <a:schemeClr val="bg1"/>
                  </a:solidFill>
                </a:rPr>
                <a:t>……</a:t>
              </a:r>
              <a:endParaRPr lang="en-US" altLang="zh-CN" sz="1100">
                <a:solidFill>
                  <a:schemeClr val="bg1"/>
                </a:solidFill>
              </a:endParaRPr>
            </a:p>
            <a:p>
              <a:pPr algn="ctr">
                <a:lnSpc>
                  <a:spcPct val="150000"/>
                </a:lnSpc>
              </a:pPr>
              <a:r>
                <a:rPr lang="en-US" altLang="zh-CN" sz="1100">
                  <a:solidFill>
                    <a:schemeClr val="bg1"/>
                  </a:solidFill>
                </a:rPr>
                <a:t>……</a:t>
              </a:r>
              <a:endParaRPr lang="en-US" altLang="zh-CN" sz="1100">
                <a:solidFill>
                  <a:schemeClr val="bg1"/>
                </a:solidFill>
              </a:endParaRPr>
            </a:p>
          </p:txBody>
        </p:sp>
      </p:grpSp>
      <p:grpSp>
        <p:nvGrpSpPr>
          <p:cNvPr id="13344" name="PA-iṥļîḍè"/>
          <p:cNvGrpSpPr/>
          <p:nvPr>
            <p:custDataLst>
              <p:tags r:id="rId33"/>
            </p:custDataLst>
          </p:nvPr>
        </p:nvGrpSpPr>
        <p:grpSpPr bwMode="auto">
          <a:xfrm>
            <a:off x="5740400" y="4848225"/>
            <a:ext cx="1531938" cy="1376363"/>
            <a:chOff x="4877980" y="4769812"/>
            <a:chExt cx="1531193" cy="1376988"/>
          </a:xfrm>
        </p:grpSpPr>
        <p:sp>
          <p:nvSpPr>
            <p:cNvPr id="13345" name="PA-íSḷíďê"/>
            <p:cNvSpPr txBox="1">
              <a:spLocks noChangeArrowheads="1"/>
            </p:cNvSpPr>
            <p:nvPr>
              <p:custDataLst>
                <p:tags r:id="rId34"/>
              </p:custDataLst>
            </p:nvPr>
          </p:nvSpPr>
          <p:spPr bwMode="auto">
            <a:xfrm>
              <a:off x="4877980" y="4769812"/>
              <a:ext cx="1531193" cy="446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600" b="1"/>
                <a:t>输入标题</a:t>
              </a:r>
              <a:endParaRPr lang="id-ID" altLang="zh-CN" sz="1600" b="1"/>
            </a:p>
          </p:txBody>
        </p:sp>
        <p:sp>
          <p:nvSpPr>
            <p:cNvPr id="13346" name="PA-iṩḻiḋé"/>
            <p:cNvSpPr>
              <a:spLocks noChangeArrowheads="1"/>
            </p:cNvSpPr>
            <p:nvPr>
              <p:custDataLst>
                <p:tags r:id="rId35"/>
              </p:custDataLst>
            </p:nvPr>
          </p:nvSpPr>
          <p:spPr bwMode="auto">
            <a:xfrm>
              <a:off x="4877980" y="5216510"/>
              <a:ext cx="1531193" cy="93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100" b="1"/>
                <a:t>输入小标题</a:t>
              </a:r>
              <a:endParaRPr lang="id-ID" altLang="zh-CN" sz="1100" b="1"/>
            </a:p>
            <a:p>
              <a:pPr algn="ctr">
                <a:lnSpc>
                  <a:spcPct val="150000"/>
                </a:lnSpc>
              </a:pPr>
              <a:r>
                <a:rPr lang="en-US" altLang="zh-CN" sz="1100"/>
                <a:t>……</a:t>
              </a:r>
              <a:endParaRPr lang="en-US" altLang="zh-CN" sz="1100"/>
            </a:p>
            <a:p>
              <a:pPr algn="ctr">
                <a:lnSpc>
                  <a:spcPct val="150000"/>
                </a:lnSpc>
              </a:pPr>
              <a:r>
                <a:rPr lang="en-US" altLang="zh-CN" sz="1100"/>
                <a:t>……</a:t>
              </a:r>
              <a:endParaRPr lang="en-US" altLang="zh-CN" sz="1100"/>
            </a:p>
          </p:txBody>
        </p:sp>
      </p:grpSp>
      <p:grpSp>
        <p:nvGrpSpPr>
          <p:cNvPr id="13347" name="PA-iṥļîḍè"/>
          <p:cNvGrpSpPr/>
          <p:nvPr>
            <p:custDataLst>
              <p:tags r:id="rId36"/>
            </p:custDataLst>
          </p:nvPr>
        </p:nvGrpSpPr>
        <p:grpSpPr bwMode="auto">
          <a:xfrm>
            <a:off x="3211513" y="5726113"/>
            <a:ext cx="1531937" cy="1376362"/>
            <a:chOff x="4877980" y="4769812"/>
            <a:chExt cx="1531193" cy="1376988"/>
          </a:xfrm>
        </p:grpSpPr>
        <p:sp>
          <p:nvSpPr>
            <p:cNvPr id="13348" name="PA-íSḷíďê"/>
            <p:cNvSpPr txBox="1">
              <a:spLocks noChangeArrowheads="1"/>
            </p:cNvSpPr>
            <p:nvPr>
              <p:custDataLst>
                <p:tags r:id="rId37"/>
              </p:custDataLst>
            </p:nvPr>
          </p:nvSpPr>
          <p:spPr bwMode="auto">
            <a:xfrm>
              <a:off x="4877980" y="4769812"/>
              <a:ext cx="1531193" cy="446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600" b="1">
                  <a:solidFill>
                    <a:schemeClr val="bg1"/>
                  </a:solidFill>
                </a:rPr>
                <a:t>输入标题</a:t>
              </a:r>
              <a:endParaRPr lang="id-ID" altLang="zh-CN" sz="1600" b="1">
                <a:solidFill>
                  <a:schemeClr val="bg1"/>
                </a:solidFill>
              </a:endParaRPr>
            </a:p>
          </p:txBody>
        </p:sp>
        <p:sp>
          <p:nvSpPr>
            <p:cNvPr id="13349" name="PA-iṩḻiḋé"/>
            <p:cNvSpPr>
              <a:spLocks noChangeArrowheads="1"/>
            </p:cNvSpPr>
            <p:nvPr>
              <p:custDataLst>
                <p:tags r:id="rId38"/>
              </p:custDataLst>
            </p:nvPr>
          </p:nvSpPr>
          <p:spPr bwMode="auto">
            <a:xfrm>
              <a:off x="4877980" y="5216510"/>
              <a:ext cx="1531193" cy="93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100" b="1">
                  <a:solidFill>
                    <a:schemeClr val="bg1"/>
                  </a:solidFill>
                </a:rPr>
                <a:t>输入小标题</a:t>
              </a:r>
              <a:endParaRPr lang="id-ID" altLang="zh-CN" sz="1100" b="1">
                <a:solidFill>
                  <a:schemeClr val="bg1"/>
                </a:solidFill>
              </a:endParaRPr>
            </a:p>
          </p:txBody>
        </p:sp>
      </p:grpSp>
      <p:grpSp>
        <p:nvGrpSpPr>
          <p:cNvPr id="13350" name="PA-iṥļîḍè"/>
          <p:cNvGrpSpPr/>
          <p:nvPr>
            <p:custDataLst>
              <p:tags r:id="rId39"/>
            </p:custDataLst>
          </p:nvPr>
        </p:nvGrpSpPr>
        <p:grpSpPr bwMode="auto">
          <a:xfrm>
            <a:off x="484188" y="5964238"/>
            <a:ext cx="1530350" cy="1377950"/>
            <a:chOff x="4877980" y="4769812"/>
            <a:chExt cx="1531193" cy="1376988"/>
          </a:xfrm>
        </p:grpSpPr>
        <p:sp>
          <p:nvSpPr>
            <p:cNvPr id="13351" name="PA-íSḷíďê"/>
            <p:cNvSpPr txBox="1">
              <a:spLocks noChangeArrowheads="1"/>
            </p:cNvSpPr>
            <p:nvPr>
              <p:custDataLst>
                <p:tags r:id="rId40"/>
              </p:custDataLst>
            </p:nvPr>
          </p:nvSpPr>
          <p:spPr bwMode="auto">
            <a:xfrm>
              <a:off x="4877980" y="4769812"/>
              <a:ext cx="1531193" cy="446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600" b="1">
                  <a:solidFill>
                    <a:schemeClr val="bg1"/>
                  </a:solidFill>
                </a:rPr>
                <a:t>输入标题</a:t>
              </a:r>
              <a:endParaRPr lang="id-ID" altLang="zh-CN" sz="1600" b="1">
                <a:solidFill>
                  <a:schemeClr val="bg1"/>
                </a:solidFill>
              </a:endParaRPr>
            </a:p>
          </p:txBody>
        </p:sp>
        <p:sp>
          <p:nvSpPr>
            <p:cNvPr id="13352" name="PA-iṩḻiḋé"/>
            <p:cNvSpPr>
              <a:spLocks noChangeArrowheads="1"/>
            </p:cNvSpPr>
            <p:nvPr>
              <p:custDataLst>
                <p:tags r:id="rId41"/>
              </p:custDataLst>
            </p:nvPr>
          </p:nvSpPr>
          <p:spPr bwMode="auto">
            <a:xfrm>
              <a:off x="4877980" y="5216510"/>
              <a:ext cx="1531193" cy="93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100" b="1">
                  <a:solidFill>
                    <a:schemeClr val="bg1"/>
                  </a:solidFill>
                </a:rPr>
                <a:t>输入小标题</a:t>
              </a:r>
              <a:endParaRPr lang="id-ID" altLang="zh-CN" sz="1100" b="1">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par>
                                <p:cTn id="12" presetID="10" presetClass="entr" presetSubtype="0" fill="hold" nodeType="withEffect">
                                  <p:stCondLst>
                                    <p:cond delay="0"/>
                                  </p:stCondLst>
                                  <p:childTnLst>
                                    <p:set>
                                      <p:cBhvr>
                                        <p:cTn id="13" dur="1" fill="hold">
                                          <p:stCondLst>
                                            <p:cond delay="0"/>
                                          </p:stCondLst>
                                        </p:cTn>
                                        <p:tgtEl>
                                          <p:spTgt spid="13350"/>
                                        </p:tgtEl>
                                        <p:attrNameLst>
                                          <p:attrName>style.visibility</p:attrName>
                                        </p:attrNameLst>
                                      </p:cBhvr>
                                      <p:to>
                                        <p:strVal val="visible"/>
                                      </p:to>
                                    </p:set>
                                    <p:animEffect transition="in" filter="fade">
                                      <p:cBhvr>
                                        <p:cTn id="14" dur="500"/>
                                        <p:tgtEl>
                                          <p:spTgt spid="1335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13332"/>
                                        </p:tgtEl>
                                        <p:attrNameLst>
                                          <p:attrName>style.visibility</p:attrName>
                                        </p:attrNameLst>
                                      </p:cBhvr>
                                      <p:to>
                                        <p:strVal val="visible"/>
                                      </p:to>
                                    </p:set>
                                    <p:animEffect transition="in" filter="wipe(up)">
                                      <p:cBhvr>
                                        <p:cTn id="23" dur="500"/>
                                        <p:tgtEl>
                                          <p:spTgt spid="13332"/>
                                        </p:tgtEl>
                                      </p:cBhvr>
                                    </p:animEffect>
                                  </p:childTnLst>
                                </p:cTn>
                              </p:par>
                              <p:par>
                                <p:cTn id="24" presetID="10" presetClass="entr" presetSubtype="0" fill="hold" nodeType="withEffect">
                                  <p:stCondLst>
                                    <p:cond delay="0"/>
                                  </p:stCondLst>
                                  <p:childTnLst>
                                    <p:set>
                                      <p:cBhvr>
                                        <p:cTn id="25" dur="1" fill="hold">
                                          <p:stCondLst>
                                            <p:cond delay="0"/>
                                          </p:stCondLst>
                                        </p:cTn>
                                        <p:tgtEl>
                                          <p:spTgt spid="13347"/>
                                        </p:tgtEl>
                                        <p:attrNameLst>
                                          <p:attrName>style.visibility</p:attrName>
                                        </p:attrNameLst>
                                      </p:cBhvr>
                                      <p:to>
                                        <p:strVal val="visible"/>
                                      </p:to>
                                    </p:set>
                                    <p:animEffect transition="in" filter="fade">
                                      <p:cBhvr>
                                        <p:cTn id="26" dur="500"/>
                                        <p:tgtEl>
                                          <p:spTgt spid="1334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3328"/>
                                        </p:tgtEl>
                                        <p:attrNameLst>
                                          <p:attrName>style.visibility</p:attrName>
                                        </p:attrNameLst>
                                      </p:cBhvr>
                                      <p:to>
                                        <p:strVal val="visible"/>
                                      </p:to>
                                    </p:set>
                                    <p:animEffect transition="in" filter="wipe(up)">
                                      <p:cBhvr>
                                        <p:cTn id="35" dur="500"/>
                                        <p:tgtEl>
                                          <p:spTgt spid="13328"/>
                                        </p:tgtEl>
                                      </p:cBhvr>
                                    </p:animEffect>
                                  </p:childTnLst>
                                </p:cTn>
                              </p:par>
                              <p:par>
                                <p:cTn id="36" presetID="10" presetClass="entr" presetSubtype="0" fill="hold" nodeType="withEffect">
                                  <p:stCondLst>
                                    <p:cond delay="0"/>
                                  </p:stCondLst>
                                  <p:childTnLst>
                                    <p:set>
                                      <p:cBhvr>
                                        <p:cTn id="37" dur="1" fill="hold">
                                          <p:stCondLst>
                                            <p:cond delay="0"/>
                                          </p:stCondLst>
                                        </p:cTn>
                                        <p:tgtEl>
                                          <p:spTgt spid="13344"/>
                                        </p:tgtEl>
                                        <p:attrNameLst>
                                          <p:attrName>style.visibility</p:attrName>
                                        </p:attrNameLst>
                                      </p:cBhvr>
                                      <p:to>
                                        <p:strVal val="visible"/>
                                      </p:to>
                                    </p:set>
                                    <p:animEffect transition="in" filter="fade">
                                      <p:cBhvr>
                                        <p:cTn id="38" dur="500"/>
                                        <p:tgtEl>
                                          <p:spTgt spid="1334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00"/>
                                        <p:tgtEl>
                                          <p:spTgt spid="6"/>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13321"/>
                                        </p:tgtEl>
                                        <p:attrNameLst>
                                          <p:attrName>style.visibility</p:attrName>
                                        </p:attrNameLst>
                                      </p:cBhvr>
                                      <p:to>
                                        <p:strVal val="visible"/>
                                      </p:to>
                                    </p:set>
                                    <p:animEffect transition="in" filter="wipe(up)">
                                      <p:cBhvr>
                                        <p:cTn id="47" dur="500"/>
                                        <p:tgtEl>
                                          <p:spTgt spid="13321"/>
                                        </p:tgtEl>
                                      </p:cBhvr>
                                    </p:animEffect>
                                  </p:childTnLst>
                                </p:cTn>
                              </p:par>
                              <p:par>
                                <p:cTn id="48" presetID="10" presetClass="entr" presetSubtype="0" fill="hold" nodeType="withEffect">
                                  <p:stCondLst>
                                    <p:cond delay="0"/>
                                  </p:stCondLst>
                                  <p:childTnLst>
                                    <p:set>
                                      <p:cBhvr>
                                        <p:cTn id="49" dur="1" fill="hold">
                                          <p:stCondLst>
                                            <p:cond delay="0"/>
                                          </p:stCondLst>
                                        </p:cTn>
                                        <p:tgtEl>
                                          <p:spTgt spid="13318"/>
                                        </p:tgtEl>
                                        <p:attrNameLst>
                                          <p:attrName>style.visibility</p:attrName>
                                        </p:attrNameLst>
                                      </p:cBhvr>
                                      <p:to>
                                        <p:strVal val="visible"/>
                                      </p:to>
                                    </p:set>
                                    <p:animEffect transition="in" filter="fade">
                                      <p:cBhvr>
                                        <p:cTn id="50" dur="500"/>
                                        <p:tgtEl>
                                          <p:spTgt spid="1331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wipe(down)">
                                      <p:cBhvr>
                                        <p:cTn id="55" dur="500"/>
                                        <p:tgtEl>
                                          <p:spTgt spid="2"/>
                                        </p:tgtEl>
                                      </p:cBhvr>
                                    </p:animEffect>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13336"/>
                                        </p:tgtEl>
                                        <p:attrNameLst>
                                          <p:attrName>style.visibility</p:attrName>
                                        </p:attrNameLst>
                                      </p:cBhvr>
                                      <p:to>
                                        <p:strVal val="visible"/>
                                      </p:to>
                                    </p:set>
                                    <p:animEffect transition="in" filter="wipe(up)">
                                      <p:cBhvr>
                                        <p:cTn id="59" dur="500"/>
                                        <p:tgtEl>
                                          <p:spTgt spid="13336"/>
                                        </p:tgtEl>
                                      </p:cBhvr>
                                    </p:animEffect>
                                  </p:childTnLst>
                                </p:cTn>
                              </p:par>
                              <p:par>
                                <p:cTn id="60" presetID="10" presetClass="entr" presetSubtype="0" fill="hold" nodeType="withEffect">
                                  <p:stCondLst>
                                    <p:cond delay="0"/>
                                  </p:stCondLst>
                                  <p:childTnLst>
                                    <p:set>
                                      <p:cBhvr>
                                        <p:cTn id="61" dur="1" fill="hold">
                                          <p:stCondLst>
                                            <p:cond delay="0"/>
                                          </p:stCondLst>
                                        </p:cTn>
                                        <p:tgtEl>
                                          <p:spTgt spid="13341"/>
                                        </p:tgtEl>
                                        <p:attrNameLst>
                                          <p:attrName>style.visibility</p:attrName>
                                        </p:attrNameLst>
                                      </p:cBhvr>
                                      <p:to>
                                        <p:strVal val="visible"/>
                                      </p:to>
                                    </p:set>
                                    <p:animEffect transition="in" filter="fade">
                                      <p:cBhvr>
                                        <p:cTn id="62" dur="500"/>
                                        <p:tgtEl>
                                          <p:spTgt spid="13341"/>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13327"/>
                                        </p:tgtEl>
                                        <p:attrNameLst>
                                          <p:attrName>style.visibility</p:attrName>
                                        </p:attrNameLst>
                                      </p:cBhvr>
                                      <p:to>
                                        <p:strVal val="visible"/>
                                      </p:to>
                                    </p:set>
                                    <p:animEffect transition="in" filter="barn(inVertical)">
                                      <p:cBhvr>
                                        <p:cTn id="67" dur="500"/>
                                        <p:tgtEl>
                                          <p:spTgt spid="1332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3326">
                                            <p:txEl>
                                              <p:pRg st="0" end="0"/>
                                            </p:txEl>
                                          </p:spTgt>
                                        </p:tgtEl>
                                        <p:attrNameLst>
                                          <p:attrName>style.visibility</p:attrName>
                                        </p:attrNameLst>
                                      </p:cBhvr>
                                      <p:to>
                                        <p:strVal val="visible"/>
                                      </p:to>
                                    </p:set>
                                    <p:animEffect transition="in" filter="wipe(down)">
                                      <p:cBhvr>
                                        <p:cTn id="72" dur="500"/>
                                        <p:tgtEl>
                                          <p:spTgt spid="13326">
                                            <p:txEl>
                                              <p:pRg st="0" end="0"/>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33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 空心 28"/>
          <p:cNvSpPr/>
          <p:nvPr/>
        </p:nvSpPr>
        <p:spPr>
          <a:xfrm>
            <a:off x="5791941" y="1928354"/>
            <a:ext cx="7867077" cy="7867077"/>
          </a:xfrm>
          <a:prstGeom prst="donut">
            <a:avLst>
              <a:gd name="adj" fmla="val 14896"/>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30" name="圆: 空心 29"/>
          <p:cNvSpPr/>
          <p:nvPr/>
        </p:nvSpPr>
        <p:spPr>
          <a:xfrm>
            <a:off x="7584716" y="3721129"/>
            <a:ext cx="4281527" cy="4281527"/>
          </a:xfrm>
          <a:prstGeom prst="donut">
            <a:avLst>
              <a:gd name="adj" fmla="val 21992"/>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3" name="AutoShape 3"/>
          <p:cNvSpPr/>
          <p:nvPr/>
        </p:nvSpPr>
        <p:spPr bwMode="auto">
          <a:xfrm>
            <a:off x="6481546" y="762000"/>
            <a:ext cx="2415395" cy="2415392"/>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solidFill>
            <a:schemeClr val="bg1"/>
          </a:solidFill>
          <a:ln w="6350">
            <a:solidFill>
              <a:schemeClr val="tx1">
                <a:alpha val="83000"/>
              </a:schemeClr>
            </a:solidFill>
          </a:ln>
        </p:spPr>
        <p:txBody>
          <a:bodyPr lIns="0" tIns="0" rIns="0" bIns="0"/>
          <a:lstStyle/>
          <a:p>
            <a:endParaRPr lang="en-US"/>
          </a:p>
        </p:txBody>
      </p:sp>
      <p:sp>
        <p:nvSpPr>
          <p:cNvPr id="4" name="Shape 3602"/>
          <p:cNvSpPr/>
          <p:nvPr/>
        </p:nvSpPr>
        <p:spPr>
          <a:xfrm>
            <a:off x="7537839" y="1195320"/>
            <a:ext cx="410797" cy="410174"/>
          </a:xfrm>
          <a:custGeom>
            <a:avLst/>
            <a:gdLst>
              <a:gd name="connsiteX0" fmla="*/ 302691 w 605451"/>
              <a:gd name="connsiteY0" fmla="*/ 217130 h 604534"/>
              <a:gd name="connsiteX1" fmla="*/ 384230 w 605451"/>
              <a:gd name="connsiteY1" fmla="*/ 298563 h 604534"/>
              <a:gd name="connsiteX2" fmla="*/ 302691 w 605451"/>
              <a:gd name="connsiteY2" fmla="*/ 379996 h 604534"/>
              <a:gd name="connsiteX3" fmla="*/ 221152 w 605451"/>
              <a:gd name="connsiteY3" fmla="*/ 298563 h 604534"/>
              <a:gd name="connsiteX4" fmla="*/ 302691 w 605451"/>
              <a:gd name="connsiteY4" fmla="*/ 217130 h 604534"/>
              <a:gd name="connsiteX5" fmla="*/ 302725 w 605451"/>
              <a:gd name="connsiteY5" fmla="*/ 108610 h 604534"/>
              <a:gd name="connsiteX6" fmla="*/ 112462 w 605451"/>
              <a:gd name="connsiteY6" fmla="*/ 298585 h 604534"/>
              <a:gd name="connsiteX7" fmla="*/ 302725 w 605451"/>
              <a:gd name="connsiteY7" fmla="*/ 488561 h 604534"/>
              <a:gd name="connsiteX8" fmla="*/ 492989 w 605451"/>
              <a:gd name="connsiteY8" fmla="*/ 298585 h 604534"/>
              <a:gd name="connsiteX9" fmla="*/ 302725 w 605451"/>
              <a:gd name="connsiteY9" fmla="*/ 108610 h 604534"/>
              <a:gd name="connsiteX10" fmla="*/ 302725 w 605451"/>
              <a:gd name="connsiteY10" fmla="*/ 0 h 604534"/>
              <a:gd name="connsiteX11" fmla="*/ 332408 w 605451"/>
              <a:gd name="connsiteY11" fmla="*/ 29638 h 604534"/>
              <a:gd name="connsiteX12" fmla="*/ 332408 w 605451"/>
              <a:gd name="connsiteY12" fmla="*/ 61208 h 604534"/>
              <a:gd name="connsiteX13" fmla="*/ 541016 w 605451"/>
              <a:gd name="connsiteY13" fmla="*/ 272629 h 604534"/>
              <a:gd name="connsiteX14" fmla="*/ 575768 w 605451"/>
              <a:gd name="connsiteY14" fmla="*/ 272629 h 604534"/>
              <a:gd name="connsiteX15" fmla="*/ 605451 w 605451"/>
              <a:gd name="connsiteY15" fmla="*/ 302267 h 604534"/>
              <a:gd name="connsiteX16" fmla="*/ 575768 w 605451"/>
              <a:gd name="connsiteY16" fmla="*/ 331905 h 604534"/>
              <a:gd name="connsiteX17" fmla="*/ 539817 w 605451"/>
              <a:gd name="connsiteY17" fmla="*/ 331905 h 604534"/>
              <a:gd name="connsiteX18" fmla="*/ 332408 w 605451"/>
              <a:gd name="connsiteY18" fmla="*/ 535870 h 604534"/>
              <a:gd name="connsiteX19" fmla="*/ 332408 w 605451"/>
              <a:gd name="connsiteY19" fmla="*/ 574896 h 604534"/>
              <a:gd name="connsiteX20" fmla="*/ 302725 w 605451"/>
              <a:gd name="connsiteY20" fmla="*/ 604534 h 604534"/>
              <a:gd name="connsiteX21" fmla="*/ 273043 w 605451"/>
              <a:gd name="connsiteY21" fmla="*/ 574896 h 604534"/>
              <a:gd name="connsiteX22" fmla="*/ 273043 w 605451"/>
              <a:gd name="connsiteY22" fmla="*/ 535870 h 604534"/>
              <a:gd name="connsiteX23" fmla="*/ 65634 w 605451"/>
              <a:gd name="connsiteY23" fmla="*/ 331905 h 604534"/>
              <a:gd name="connsiteX24" fmla="*/ 29683 w 605451"/>
              <a:gd name="connsiteY24" fmla="*/ 331905 h 604534"/>
              <a:gd name="connsiteX25" fmla="*/ 0 w 605451"/>
              <a:gd name="connsiteY25" fmla="*/ 302267 h 604534"/>
              <a:gd name="connsiteX26" fmla="*/ 29683 w 605451"/>
              <a:gd name="connsiteY26" fmla="*/ 272629 h 604534"/>
              <a:gd name="connsiteX27" fmla="*/ 64527 w 605451"/>
              <a:gd name="connsiteY27" fmla="*/ 272629 h 604534"/>
              <a:gd name="connsiteX28" fmla="*/ 273043 w 605451"/>
              <a:gd name="connsiteY28" fmla="*/ 61208 h 604534"/>
              <a:gd name="connsiteX29" fmla="*/ 273043 w 605451"/>
              <a:gd name="connsiteY29" fmla="*/ 29638 h 604534"/>
              <a:gd name="connsiteX30" fmla="*/ 302725 w 605451"/>
              <a:gd name="connsiteY30" fmla="*/ 0 h 60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5451" h="604534">
                <a:moveTo>
                  <a:pt x="302691" y="217130"/>
                </a:moveTo>
                <a:cubicBezTo>
                  <a:pt x="347724" y="217130"/>
                  <a:pt x="384230" y="253589"/>
                  <a:pt x="384230" y="298563"/>
                </a:cubicBezTo>
                <a:cubicBezTo>
                  <a:pt x="384230" y="343537"/>
                  <a:pt x="347724" y="379996"/>
                  <a:pt x="302691" y="379996"/>
                </a:cubicBezTo>
                <a:cubicBezTo>
                  <a:pt x="257658" y="379996"/>
                  <a:pt x="221152" y="343537"/>
                  <a:pt x="221152" y="298563"/>
                </a:cubicBezTo>
                <a:cubicBezTo>
                  <a:pt x="221152" y="253589"/>
                  <a:pt x="257658" y="217130"/>
                  <a:pt x="302691" y="217130"/>
                </a:cubicBezTo>
                <a:close/>
                <a:moveTo>
                  <a:pt x="302725" y="108610"/>
                </a:moveTo>
                <a:cubicBezTo>
                  <a:pt x="197822" y="108610"/>
                  <a:pt x="112462" y="193841"/>
                  <a:pt x="112462" y="298585"/>
                </a:cubicBezTo>
                <a:cubicBezTo>
                  <a:pt x="112462" y="403329"/>
                  <a:pt x="197822" y="488561"/>
                  <a:pt x="302725" y="488561"/>
                </a:cubicBezTo>
                <a:cubicBezTo>
                  <a:pt x="407629" y="488561"/>
                  <a:pt x="492989" y="403329"/>
                  <a:pt x="492989" y="298585"/>
                </a:cubicBezTo>
                <a:cubicBezTo>
                  <a:pt x="492989" y="193841"/>
                  <a:pt x="407629" y="108610"/>
                  <a:pt x="302725" y="108610"/>
                </a:cubicBezTo>
                <a:close/>
                <a:moveTo>
                  <a:pt x="302725" y="0"/>
                </a:moveTo>
                <a:cubicBezTo>
                  <a:pt x="319134" y="0"/>
                  <a:pt x="332408" y="13254"/>
                  <a:pt x="332408" y="29638"/>
                </a:cubicBezTo>
                <a:lnTo>
                  <a:pt x="332408" y="61208"/>
                </a:lnTo>
                <a:cubicBezTo>
                  <a:pt x="442105" y="74830"/>
                  <a:pt x="529032" y="162639"/>
                  <a:pt x="541016" y="272629"/>
                </a:cubicBezTo>
                <a:lnTo>
                  <a:pt x="575768" y="272629"/>
                </a:lnTo>
                <a:cubicBezTo>
                  <a:pt x="592177" y="272629"/>
                  <a:pt x="605451" y="285883"/>
                  <a:pt x="605451" y="302267"/>
                </a:cubicBezTo>
                <a:cubicBezTo>
                  <a:pt x="605451" y="318651"/>
                  <a:pt x="592177" y="331905"/>
                  <a:pt x="575768" y="331905"/>
                </a:cubicBezTo>
                <a:lnTo>
                  <a:pt x="539817" y="331905"/>
                </a:lnTo>
                <a:cubicBezTo>
                  <a:pt x="524884" y="438398"/>
                  <a:pt x="439616" y="522616"/>
                  <a:pt x="332408" y="535870"/>
                </a:cubicBezTo>
                <a:lnTo>
                  <a:pt x="332408" y="574896"/>
                </a:lnTo>
                <a:cubicBezTo>
                  <a:pt x="332408" y="591280"/>
                  <a:pt x="319134" y="604534"/>
                  <a:pt x="302725" y="604534"/>
                </a:cubicBezTo>
                <a:cubicBezTo>
                  <a:pt x="286317" y="604534"/>
                  <a:pt x="273043" y="591280"/>
                  <a:pt x="273043" y="574896"/>
                </a:cubicBezTo>
                <a:lnTo>
                  <a:pt x="273043" y="535870"/>
                </a:lnTo>
                <a:cubicBezTo>
                  <a:pt x="165835" y="522616"/>
                  <a:pt x="80567" y="438398"/>
                  <a:pt x="65634" y="331905"/>
                </a:cubicBezTo>
                <a:lnTo>
                  <a:pt x="29683" y="331905"/>
                </a:lnTo>
                <a:cubicBezTo>
                  <a:pt x="13274" y="331905"/>
                  <a:pt x="0" y="318651"/>
                  <a:pt x="0" y="302267"/>
                </a:cubicBezTo>
                <a:cubicBezTo>
                  <a:pt x="0" y="285883"/>
                  <a:pt x="13274" y="272629"/>
                  <a:pt x="29683" y="272629"/>
                </a:cubicBezTo>
                <a:lnTo>
                  <a:pt x="64527" y="272629"/>
                </a:lnTo>
                <a:cubicBezTo>
                  <a:pt x="76419" y="162639"/>
                  <a:pt x="163346" y="74830"/>
                  <a:pt x="273043" y="61208"/>
                </a:cubicBezTo>
                <a:lnTo>
                  <a:pt x="273043" y="29638"/>
                </a:lnTo>
                <a:cubicBezTo>
                  <a:pt x="273043" y="13254"/>
                  <a:pt x="286317" y="0"/>
                  <a:pt x="302725" y="0"/>
                </a:cubicBezTo>
                <a:close/>
              </a:path>
            </a:pathLst>
          </a:custGeom>
          <a:solidFill>
            <a:srgbClr val="D11A2E"/>
          </a:solidFill>
          <a:ln w="12700">
            <a:miter lim="400000"/>
          </a:ln>
        </p:spPr>
        <p:txBody>
          <a:bodyPr lIns="38100" tIns="38100" rIns="38100" bIns="38100"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5pPr>
            <a:lvl6pPr marL="2286000" algn="l" defTabSz="914400" rtl="0" eaLnBrk="1" latinLnBrk="0" hangingPunct="1">
              <a:defRPr kern="1200">
                <a:solidFill>
                  <a:schemeClr val="tx1"/>
                </a:solidFill>
                <a:latin typeface="Calibri" panose="020F0502020204030204" pitchFamily="34" charset="0"/>
                <a:ea typeface="思源黑体 CN Normal" panose="020B0400000000000000" pitchFamily="34" charset="-122"/>
                <a:cs typeface="+mn-cs"/>
              </a:defRPr>
            </a:lvl6pPr>
            <a:lvl7pPr marL="2743200" algn="l" defTabSz="914400" rtl="0" eaLnBrk="1" latinLnBrk="0" hangingPunct="1">
              <a:defRPr kern="1200">
                <a:solidFill>
                  <a:schemeClr val="tx1"/>
                </a:solidFill>
                <a:latin typeface="Calibri" panose="020F0502020204030204" pitchFamily="34" charset="0"/>
                <a:ea typeface="思源黑体 CN Normal" panose="020B0400000000000000" pitchFamily="34" charset="-122"/>
                <a:cs typeface="+mn-cs"/>
              </a:defRPr>
            </a:lvl7pPr>
            <a:lvl8pPr marL="3200400" algn="l" defTabSz="914400" rtl="0" eaLnBrk="1" latinLnBrk="0" hangingPunct="1">
              <a:defRPr kern="1200">
                <a:solidFill>
                  <a:schemeClr val="tx1"/>
                </a:solidFill>
                <a:latin typeface="Calibri" panose="020F0502020204030204" pitchFamily="34" charset="0"/>
                <a:ea typeface="思源黑体 CN Normal" panose="020B0400000000000000" pitchFamily="34" charset="-122"/>
                <a:cs typeface="+mn-cs"/>
              </a:defRPr>
            </a:lvl8pPr>
            <a:lvl9pPr marL="3657600" algn="l" defTabSz="914400" rtl="0" eaLnBrk="1" latinLnBrk="0" hangingPunct="1">
              <a:defRPr kern="1200">
                <a:solidFill>
                  <a:schemeClr val="tx1"/>
                </a:solidFill>
                <a:latin typeface="Calibri" panose="020F0502020204030204" pitchFamily="34" charset="0"/>
                <a:ea typeface="思源黑体 CN Normal" panose="020B0400000000000000" pitchFamily="34" charset="-122"/>
                <a:cs typeface="+mn-cs"/>
              </a:defRPr>
            </a:lvl9pPr>
          </a:lstStyle>
          <a:p>
            <a:endParaRPr>
              <a:solidFill>
                <a:prstClr val="black"/>
              </a:solidFill>
              <a:ea typeface="华文黑体" panose="02010600040101010101" charset="-122"/>
            </a:endParaRPr>
          </a:p>
        </p:txBody>
      </p:sp>
      <p:sp>
        <p:nvSpPr>
          <p:cNvPr id="5" name="AutoShape 3"/>
          <p:cNvSpPr/>
          <p:nvPr/>
        </p:nvSpPr>
        <p:spPr bwMode="auto">
          <a:xfrm>
            <a:off x="6481546" y="3680608"/>
            <a:ext cx="2415395" cy="2415392"/>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solidFill>
            <a:schemeClr val="bg1"/>
          </a:solidFill>
          <a:ln w="6350">
            <a:solidFill>
              <a:schemeClr val="tx1">
                <a:alpha val="83000"/>
              </a:schemeClr>
            </a:solidFill>
          </a:ln>
        </p:spPr>
        <p:txBody>
          <a:bodyPr lIns="0" tIns="0" rIns="0" bIns="0"/>
          <a:lstStyle/>
          <a:p>
            <a:endParaRPr lang="en-US"/>
          </a:p>
        </p:txBody>
      </p:sp>
      <p:sp>
        <p:nvSpPr>
          <p:cNvPr id="6" name="Shape 3647"/>
          <p:cNvSpPr/>
          <p:nvPr/>
        </p:nvSpPr>
        <p:spPr>
          <a:xfrm>
            <a:off x="7583984" y="4116220"/>
            <a:ext cx="318505" cy="410797"/>
          </a:xfrm>
          <a:custGeom>
            <a:avLst/>
            <a:gdLst>
              <a:gd name="connsiteX0" fmla="*/ 460516 w 470248"/>
              <a:gd name="connsiteY0" fmla="*/ 349480 h 606509"/>
              <a:gd name="connsiteX1" fmla="*/ 467851 w 470248"/>
              <a:gd name="connsiteY1" fmla="*/ 351704 h 606509"/>
              <a:gd name="connsiteX2" fmla="*/ 470079 w 470248"/>
              <a:gd name="connsiteY2" fmla="*/ 359027 h 606509"/>
              <a:gd name="connsiteX3" fmla="*/ 414465 w 470248"/>
              <a:gd name="connsiteY3" fmla="*/ 503350 h 606509"/>
              <a:gd name="connsiteX4" fmla="*/ 294046 w 470248"/>
              <a:gd name="connsiteY4" fmla="*/ 525226 h 606509"/>
              <a:gd name="connsiteX5" fmla="*/ 316050 w 470248"/>
              <a:gd name="connsiteY5" fmla="*/ 405095 h 606509"/>
              <a:gd name="connsiteX6" fmla="*/ 460516 w 470248"/>
              <a:gd name="connsiteY6" fmla="*/ 349480 h 606509"/>
              <a:gd name="connsiteX7" fmla="*/ 9733 w 470248"/>
              <a:gd name="connsiteY7" fmla="*/ 349480 h 606509"/>
              <a:gd name="connsiteX8" fmla="*/ 154214 w 470248"/>
              <a:gd name="connsiteY8" fmla="*/ 405095 h 606509"/>
              <a:gd name="connsiteX9" fmla="*/ 176221 w 470248"/>
              <a:gd name="connsiteY9" fmla="*/ 525226 h 606509"/>
              <a:gd name="connsiteX10" fmla="*/ 55789 w 470248"/>
              <a:gd name="connsiteY10" fmla="*/ 503350 h 606509"/>
              <a:gd name="connsiteX11" fmla="*/ 169 w 470248"/>
              <a:gd name="connsiteY11" fmla="*/ 359027 h 606509"/>
              <a:gd name="connsiteX12" fmla="*/ 2398 w 470248"/>
              <a:gd name="connsiteY12" fmla="*/ 351704 h 606509"/>
              <a:gd name="connsiteX13" fmla="*/ 9733 w 470248"/>
              <a:gd name="connsiteY13" fmla="*/ 349480 h 606509"/>
              <a:gd name="connsiteX14" fmla="*/ 235078 w 470248"/>
              <a:gd name="connsiteY14" fmla="*/ 218470 h 606509"/>
              <a:gd name="connsiteX15" fmla="*/ 255482 w 470248"/>
              <a:gd name="connsiteY15" fmla="*/ 238771 h 606509"/>
              <a:gd name="connsiteX16" fmla="*/ 255482 w 470248"/>
              <a:gd name="connsiteY16" fmla="*/ 586115 h 606509"/>
              <a:gd name="connsiteX17" fmla="*/ 235078 w 470248"/>
              <a:gd name="connsiteY17" fmla="*/ 606509 h 606509"/>
              <a:gd name="connsiteX18" fmla="*/ 214766 w 470248"/>
              <a:gd name="connsiteY18" fmla="*/ 586115 h 606509"/>
              <a:gd name="connsiteX19" fmla="*/ 214766 w 470248"/>
              <a:gd name="connsiteY19" fmla="*/ 238771 h 606509"/>
              <a:gd name="connsiteX20" fmla="*/ 235078 w 470248"/>
              <a:gd name="connsiteY20" fmla="*/ 218470 h 606509"/>
              <a:gd name="connsiteX21" fmla="*/ 422813 w 470248"/>
              <a:gd name="connsiteY21" fmla="*/ 163139 h 606509"/>
              <a:gd name="connsiteX22" fmla="*/ 430240 w 470248"/>
              <a:gd name="connsiteY22" fmla="*/ 165364 h 606509"/>
              <a:gd name="connsiteX23" fmla="*/ 432468 w 470248"/>
              <a:gd name="connsiteY23" fmla="*/ 172689 h 606509"/>
              <a:gd name="connsiteX24" fmla="*/ 388093 w 470248"/>
              <a:gd name="connsiteY24" fmla="*/ 286635 h 606509"/>
              <a:gd name="connsiteX25" fmla="*/ 291081 w 470248"/>
              <a:gd name="connsiteY25" fmla="*/ 304343 h 606509"/>
              <a:gd name="connsiteX26" fmla="*/ 308720 w 470248"/>
              <a:gd name="connsiteY26" fmla="*/ 207457 h 606509"/>
              <a:gd name="connsiteX27" fmla="*/ 422813 w 470248"/>
              <a:gd name="connsiteY27" fmla="*/ 163139 h 606509"/>
              <a:gd name="connsiteX28" fmla="*/ 47342 w 470248"/>
              <a:gd name="connsiteY28" fmla="*/ 163139 h 606509"/>
              <a:gd name="connsiteX29" fmla="*/ 161436 w 470248"/>
              <a:gd name="connsiteY29" fmla="*/ 207457 h 606509"/>
              <a:gd name="connsiteX30" fmla="*/ 179167 w 470248"/>
              <a:gd name="connsiteY30" fmla="*/ 304343 h 606509"/>
              <a:gd name="connsiteX31" fmla="*/ 82155 w 470248"/>
              <a:gd name="connsiteY31" fmla="*/ 286635 h 606509"/>
              <a:gd name="connsiteX32" fmla="*/ 37780 w 470248"/>
              <a:gd name="connsiteY32" fmla="*/ 172689 h 606509"/>
              <a:gd name="connsiteX33" fmla="*/ 40008 w 470248"/>
              <a:gd name="connsiteY33" fmla="*/ 165364 h 606509"/>
              <a:gd name="connsiteX34" fmla="*/ 47342 w 470248"/>
              <a:gd name="connsiteY34" fmla="*/ 163139 h 606509"/>
              <a:gd name="connsiteX35" fmla="*/ 235089 w 470248"/>
              <a:gd name="connsiteY35" fmla="*/ 0 h 606509"/>
              <a:gd name="connsiteX36" fmla="*/ 241962 w 470248"/>
              <a:gd name="connsiteY36" fmla="*/ 3615 h 606509"/>
              <a:gd name="connsiteX37" fmla="*/ 291188 w 470248"/>
              <a:gd name="connsiteY37" fmla="*/ 115504 h 606509"/>
              <a:gd name="connsiteX38" fmla="*/ 235089 w 470248"/>
              <a:gd name="connsiteY38" fmla="*/ 196524 h 606509"/>
              <a:gd name="connsiteX39" fmla="*/ 178989 w 470248"/>
              <a:gd name="connsiteY39" fmla="*/ 115504 h 606509"/>
              <a:gd name="connsiteX40" fmla="*/ 228308 w 470248"/>
              <a:gd name="connsiteY40" fmla="*/ 3615 h 606509"/>
              <a:gd name="connsiteX41" fmla="*/ 235089 w 470248"/>
              <a:gd name="connsiteY41" fmla="*/ 0 h 60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70248" h="606509">
                <a:moveTo>
                  <a:pt x="460516" y="349480"/>
                </a:moveTo>
                <a:cubicBezTo>
                  <a:pt x="463208" y="349016"/>
                  <a:pt x="465901" y="349850"/>
                  <a:pt x="467851" y="351704"/>
                </a:cubicBezTo>
                <a:cubicBezTo>
                  <a:pt x="469800" y="353651"/>
                  <a:pt x="470636" y="356432"/>
                  <a:pt x="470079" y="359027"/>
                </a:cubicBezTo>
                <a:cubicBezTo>
                  <a:pt x="464323" y="389616"/>
                  <a:pt x="446125" y="471649"/>
                  <a:pt x="414465" y="503350"/>
                </a:cubicBezTo>
                <a:cubicBezTo>
                  <a:pt x="375192" y="542560"/>
                  <a:pt x="321250" y="552385"/>
                  <a:pt x="294046" y="525226"/>
                </a:cubicBezTo>
                <a:cubicBezTo>
                  <a:pt x="266843" y="498067"/>
                  <a:pt x="276684" y="444305"/>
                  <a:pt x="316050" y="405095"/>
                </a:cubicBezTo>
                <a:cubicBezTo>
                  <a:pt x="347710" y="373394"/>
                  <a:pt x="429877" y="355319"/>
                  <a:pt x="460516" y="349480"/>
                </a:cubicBezTo>
                <a:close/>
                <a:moveTo>
                  <a:pt x="9733" y="349480"/>
                </a:moveTo>
                <a:cubicBezTo>
                  <a:pt x="40282" y="355319"/>
                  <a:pt x="122551" y="373394"/>
                  <a:pt x="154214" y="405095"/>
                </a:cubicBezTo>
                <a:cubicBezTo>
                  <a:pt x="193584" y="444305"/>
                  <a:pt x="203334" y="498067"/>
                  <a:pt x="176221" y="525226"/>
                </a:cubicBezTo>
                <a:cubicBezTo>
                  <a:pt x="149014" y="552385"/>
                  <a:pt x="95066" y="542560"/>
                  <a:pt x="55789" y="503350"/>
                </a:cubicBezTo>
                <a:cubicBezTo>
                  <a:pt x="24125" y="471649"/>
                  <a:pt x="5926" y="389616"/>
                  <a:pt x="169" y="359027"/>
                </a:cubicBezTo>
                <a:cubicBezTo>
                  <a:pt x="-388" y="356432"/>
                  <a:pt x="448" y="353651"/>
                  <a:pt x="2398" y="351704"/>
                </a:cubicBezTo>
                <a:cubicBezTo>
                  <a:pt x="4348" y="349850"/>
                  <a:pt x="7040" y="349016"/>
                  <a:pt x="9733" y="349480"/>
                </a:cubicBezTo>
                <a:close/>
                <a:moveTo>
                  <a:pt x="235078" y="218470"/>
                </a:moveTo>
                <a:cubicBezTo>
                  <a:pt x="246393" y="218470"/>
                  <a:pt x="255482" y="227555"/>
                  <a:pt x="255482" y="238771"/>
                </a:cubicBezTo>
                <a:lnTo>
                  <a:pt x="255482" y="586115"/>
                </a:lnTo>
                <a:cubicBezTo>
                  <a:pt x="255482" y="597425"/>
                  <a:pt x="246393" y="606509"/>
                  <a:pt x="235078" y="606509"/>
                </a:cubicBezTo>
                <a:cubicBezTo>
                  <a:pt x="223855" y="606509"/>
                  <a:pt x="214766" y="597425"/>
                  <a:pt x="214766" y="586115"/>
                </a:cubicBezTo>
                <a:lnTo>
                  <a:pt x="214766" y="238771"/>
                </a:lnTo>
                <a:cubicBezTo>
                  <a:pt x="214766" y="227555"/>
                  <a:pt x="223855" y="218470"/>
                  <a:pt x="235078" y="218470"/>
                </a:cubicBezTo>
                <a:close/>
                <a:moveTo>
                  <a:pt x="422813" y="163139"/>
                </a:moveTo>
                <a:cubicBezTo>
                  <a:pt x="425505" y="162583"/>
                  <a:pt x="428290" y="163417"/>
                  <a:pt x="430240" y="165364"/>
                </a:cubicBezTo>
                <a:cubicBezTo>
                  <a:pt x="432189" y="167311"/>
                  <a:pt x="433025" y="170000"/>
                  <a:pt x="432468" y="172689"/>
                </a:cubicBezTo>
                <a:cubicBezTo>
                  <a:pt x="427362" y="198927"/>
                  <a:pt x="412880" y="261880"/>
                  <a:pt x="388093" y="286635"/>
                </a:cubicBezTo>
                <a:cubicBezTo>
                  <a:pt x="356436" y="318251"/>
                  <a:pt x="312990" y="326224"/>
                  <a:pt x="291081" y="304343"/>
                </a:cubicBezTo>
                <a:cubicBezTo>
                  <a:pt x="269172" y="282463"/>
                  <a:pt x="277063" y="239072"/>
                  <a:pt x="308720" y="207457"/>
                </a:cubicBezTo>
                <a:cubicBezTo>
                  <a:pt x="333599" y="182702"/>
                  <a:pt x="396541" y="168239"/>
                  <a:pt x="422813" y="163139"/>
                </a:cubicBezTo>
                <a:close/>
                <a:moveTo>
                  <a:pt x="47342" y="163139"/>
                </a:moveTo>
                <a:cubicBezTo>
                  <a:pt x="73614" y="168239"/>
                  <a:pt x="136649" y="182702"/>
                  <a:pt x="161436" y="207457"/>
                </a:cubicBezTo>
                <a:cubicBezTo>
                  <a:pt x="193092" y="239072"/>
                  <a:pt x="201076" y="282463"/>
                  <a:pt x="179167" y="304343"/>
                </a:cubicBezTo>
                <a:cubicBezTo>
                  <a:pt x="157258" y="326224"/>
                  <a:pt x="113812" y="318251"/>
                  <a:pt x="82155" y="286635"/>
                </a:cubicBezTo>
                <a:cubicBezTo>
                  <a:pt x="57368" y="261880"/>
                  <a:pt x="42886" y="198927"/>
                  <a:pt x="37780" y="172689"/>
                </a:cubicBezTo>
                <a:cubicBezTo>
                  <a:pt x="37223" y="170000"/>
                  <a:pt x="38059" y="167311"/>
                  <a:pt x="40008" y="165364"/>
                </a:cubicBezTo>
                <a:cubicBezTo>
                  <a:pt x="41958" y="163417"/>
                  <a:pt x="44650" y="162583"/>
                  <a:pt x="47342" y="163139"/>
                </a:cubicBezTo>
                <a:close/>
                <a:moveTo>
                  <a:pt x="235089" y="0"/>
                </a:moveTo>
                <a:cubicBezTo>
                  <a:pt x="237875" y="0"/>
                  <a:pt x="240383" y="1390"/>
                  <a:pt x="241962" y="3615"/>
                </a:cubicBezTo>
                <a:cubicBezTo>
                  <a:pt x="256915" y="25771"/>
                  <a:pt x="291188" y="80556"/>
                  <a:pt x="291188" y="115504"/>
                </a:cubicBezTo>
                <a:cubicBezTo>
                  <a:pt x="291188" y="160278"/>
                  <a:pt x="266110" y="196524"/>
                  <a:pt x="235089" y="196524"/>
                </a:cubicBezTo>
                <a:cubicBezTo>
                  <a:pt x="204159" y="196524"/>
                  <a:pt x="178989" y="160278"/>
                  <a:pt x="178989" y="115504"/>
                </a:cubicBezTo>
                <a:cubicBezTo>
                  <a:pt x="178989" y="80556"/>
                  <a:pt x="213355" y="25771"/>
                  <a:pt x="228308" y="3615"/>
                </a:cubicBezTo>
                <a:cubicBezTo>
                  <a:pt x="229794" y="1390"/>
                  <a:pt x="232395" y="0"/>
                  <a:pt x="235089" y="0"/>
                </a:cubicBezTo>
                <a:close/>
              </a:path>
            </a:pathLst>
          </a:custGeom>
          <a:solidFill>
            <a:srgbClr val="D11A2E"/>
          </a:solidFill>
          <a:ln w="12700">
            <a:miter lim="400000"/>
          </a:ln>
        </p:spPr>
        <p:txBody>
          <a:bodyPr lIns="38100" tIns="38100" rIns="38100" bIns="38100"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5pPr>
            <a:lvl6pPr marL="2286000" algn="l" defTabSz="914400" rtl="0" eaLnBrk="1" latinLnBrk="0" hangingPunct="1">
              <a:defRPr kern="1200">
                <a:solidFill>
                  <a:schemeClr val="tx1"/>
                </a:solidFill>
                <a:latin typeface="Calibri" panose="020F0502020204030204" pitchFamily="34" charset="0"/>
                <a:ea typeface="思源黑体 CN Normal" panose="020B0400000000000000" pitchFamily="34" charset="-122"/>
                <a:cs typeface="+mn-cs"/>
              </a:defRPr>
            </a:lvl6pPr>
            <a:lvl7pPr marL="2743200" algn="l" defTabSz="914400" rtl="0" eaLnBrk="1" latinLnBrk="0" hangingPunct="1">
              <a:defRPr kern="1200">
                <a:solidFill>
                  <a:schemeClr val="tx1"/>
                </a:solidFill>
                <a:latin typeface="Calibri" panose="020F0502020204030204" pitchFamily="34" charset="0"/>
                <a:ea typeface="思源黑体 CN Normal" panose="020B0400000000000000" pitchFamily="34" charset="-122"/>
                <a:cs typeface="+mn-cs"/>
              </a:defRPr>
            </a:lvl7pPr>
            <a:lvl8pPr marL="3200400" algn="l" defTabSz="914400" rtl="0" eaLnBrk="1" latinLnBrk="0" hangingPunct="1">
              <a:defRPr kern="1200">
                <a:solidFill>
                  <a:schemeClr val="tx1"/>
                </a:solidFill>
                <a:latin typeface="Calibri" panose="020F0502020204030204" pitchFamily="34" charset="0"/>
                <a:ea typeface="思源黑体 CN Normal" panose="020B0400000000000000" pitchFamily="34" charset="-122"/>
                <a:cs typeface="+mn-cs"/>
              </a:defRPr>
            </a:lvl8pPr>
            <a:lvl9pPr marL="3657600" algn="l" defTabSz="914400" rtl="0" eaLnBrk="1" latinLnBrk="0" hangingPunct="1">
              <a:defRPr kern="1200">
                <a:solidFill>
                  <a:schemeClr val="tx1"/>
                </a:solidFill>
                <a:latin typeface="Calibri" panose="020F0502020204030204" pitchFamily="34" charset="0"/>
                <a:ea typeface="思源黑体 CN Normal" panose="020B0400000000000000" pitchFamily="34" charset="-122"/>
                <a:cs typeface="+mn-cs"/>
              </a:defRPr>
            </a:lvl9pPr>
          </a:lstStyle>
          <a:p>
            <a:endParaRPr>
              <a:solidFill>
                <a:prstClr val="black"/>
              </a:solidFill>
              <a:ea typeface="华文黑体" panose="02010600040101010101" charset="-122"/>
            </a:endParaRPr>
          </a:p>
        </p:txBody>
      </p:sp>
      <p:sp>
        <p:nvSpPr>
          <p:cNvPr id="7" name="AutoShape 3"/>
          <p:cNvSpPr/>
          <p:nvPr/>
        </p:nvSpPr>
        <p:spPr bwMode="auto">
          <a:xfrm>
            <a:off x="4674517" y="2221304"/>
            <a:ext cx="2415395" cy="2415392"/>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solidFill>
            <a:schemeClr val="bg1"/>
          </a:solidFill>
          <a:ln w="6350">
            <a:solidFill>
              <a:schemeClr val="tx1">
                <a:alpha val="83000"/>
              </a:schemeClr>
            </a:solidFill>
          </a:ln>
        </p:spPr>
        <p:txBody>
          <a:bodyPr lIns="0" tIns="0" rIns="0" bIns="0"/>
          <a:lstStyle/>
          <a:p>
            <a:endParaRPr lang="en-US"/>
          </a:p>
        </p:txBody>
      </p:sp>
      <p:sp>
        <p:nvSpPr>
          <p:cNvPr id="8" name="AutoShape 3"/>
          <p:cNvSpPr/>
          <p:nvPr/>
        </p:nvSpPr>
        <p:spPr bwMode="auto">
          <a:xfrm>
            <a:off x="8272246" y="2221304"/>
            <a:ext cx="2415395" cy="2415392"/>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solidFill>
            <a:schemeClr val="bg1"/>
          </a:solidFill>
          <a:ln w="6350">
            <a:solidFill>
              <a:schemeClr val="tx1">
                <a:alpha val="83000"/>
              </a:schemeClr>
            </a:solidFill>
          </a:ln>
        </p:spPr>
        <p:txBody>
          <a:bodyPr lIns="0" tIns="0" rIns="0" bIns="0"/>
          <a:lstStyle/>
          <a:p>
            <a:endParaRPr lang="en-US"/>
          </a:p>
        </p:txBody>
      </p:sp>
      <p:sp>
        <p:nvSpPr>
          <p:cNvPr id="9" name="Shape 3602"/>
          <p:cNvSpPr/>
          <p:nvPr/>
        </p:nvSpPr>
        <p:spPr>
          <a:xfrm>
            <a:off x="9342395" y="2654313"/>
            <a:ext cx="383085" cy="410797"/>
          </a:xfrm>
          <a:custGeom>
            <a:avLst/>
            <a:gdLst>
              <a:gd name="connsiteX0" fmla="*/ 231886 w 565201"/>
              <a:gd name="connsiteY0" fmla="*/ 118197 h 606087"/>
              <a:gd name="connsiteX1" fmla="*/ 231886 w 565201"/>
              <a:gd name="connsiteY1" fmla="*/ 134929 h 606087"/>
              <a:gd name="connsiteX2" fmla="*/ 257217 w 565201"/>
              <a:gd name="connsiteY2" fmla="*/ 134929 h 606087"/>
              <a:gd name="connsiteX3" fmla="*/ 257217 w 565201"/>
              <a:gd name="connsiteY3" fmla="*/ 118197 h 606087"/>
              <a:gd name="connsiteX4" fmla="*/ 361337 w 565201"/>
              <a:gd name="connsiteY4" fmla="*/ 222245 h 606087"/>
              <a:gd name="connsiteX5" fmla="*/ 344674 w 565201"/>
              <a:gd name="connsiteY5" fmla="*/ 222245 h 606087"/>
              <a:gd name="connsiteX6" fmla="*/ 344674 w 565201"/>
              <a:gd name="connsiteY6" fmla="*/ 247439 h 606087"/>
              <a:gd name="connsiteX7" fmla="*/ 361337 w 565201"/>
              <a:gd name="connsiteY7" fmla="*/ 247439 h 606087"/>
              <a:gd name="connsiteX8" fmla="*/ 257217 w 565201"/>
              <a:gd name="connsiteY8" fmla="*/ 351487 h 606087"/>
              <a:gd name="connsiteX9" fmla="*/ 257217 w 565201"/>
              <a:gd name="connsiteY9" fmla="*/ 334851 h 606087"/>
              <a:gd name="connsiteX10" fmla="*/ 231886 w 565201"/>
              <a:gd name="connsiteY10" fmla="*/ 334851 h 606087"/>
              <a:gd name="connsiteX11" fmla="*/ 231886 w 565201"/>
              <a:gd name="connsiteY11" fmla="*/ 351487 h 606087"/>
              <a:gd name="connsiteX12" fmla="*/ 127766 w 565201"/>
              <a:gd name="connsiteY12" fmla="*/ 247439 h 606087"/>
              <a:gd name="connsiteX13" fmla="*/ 144429 w 565201"/>
              <a:gd name="connsiteY13" fmla="*/ 247439 h 606087"/>
              <a:gd name="connsiteX14" fmla="*/ 144429 w 565201"/>
              <a:gd name="connsiteY14" fmla="*/ 222245 h 606087"/>
              <a:gd name="connsiteX15" fmla="*/ 127766 w 565201"/>
              <a:gd name="connsiteY15" fmla="*/ 222245 h 606087"/>
              <a:gd name="connsiteX16" fmla="*/ 231886 w 565201"/>
              <a:gd name="connsiteY16" fmla="*/ 118197 h 606087"/>
              <a:gd name="connsiteX17" fmla="*/ 231866 w 565201"/>
              <a:gd name="connsiteY17" fmla="*/ 58570 h 606087"/>
              <a:gd name="connsiteX18" fmla="*/ 231866 w 565201"/>
              <a:gd name="connsiteY18" fmla="*/ 92904 h 606087"/>
              <a:gd name="connsiteX19" fmla="*/ 102423 w 565201"/>
              <a:gd name="connsiteY19" fmla="*/ 222258 h 606087"/>
              <a:gd name="connsiteX20" fmla="*/ 68039 w 565201"/>
              <a:gd name="connsiteY20" fmla="*/ 222258 h 606087"/>
              <a:gd name="connsiteX21" fmla="*/ 68039 w 565201"/>
              <a:gd name="connsiteY21" fmla="*/ 247455 h 606087"/>
              <a:gd name="connsiteX22" fmla="*/ 102423 w 565201"/>
              <a:gd name="connsiteY22" fmla="*/ 247455 h 606087"/>
              <a:gd name="connsiteX23" fmla="*/ 231866 w 565201"/>
              <a:gd name="connsiteY23" fmla="*/ 376809 h 606087"/>
              <a:gd name="connsiteX24" fmla="*/ 231866 w 565201"/>
              <a:gd name="connsiteY24" fmla="*/ 411143 h 606087"/>
              <a:gd name="connsiteX25" fmla="*/ 257196 w 565201"/>
              <a:gd name="connsiteY25" fmla="*/ 411143 h 606087"/>
              <a:gd name="connsiteX26" fmla="*/ 257196 w 565201"/>
              <a:gd name="connsiteY26" fmla="*/ 376809 h 606087"/>
              <a:gd name="connsiteX27" fmla="*/ 386735 w 565201"/>
              <a:gd name="connsiteY27" fmla="*/ 247455 h 606087"/>
              <a:gd name="connsiteX28" fmla="*/ 421022 w 565201"/>
              <a:gd name="connsiteY28" fmla="*/ 247455 h 606087"/>
              <a:gd name="connsiteX29" fmla="*/ 421022 w 565201"/>
              <a:gd name="connsiteY29" fmla="*/ 222258 h 606087"/>
              <a:gd name="connsiteX30" fmla="*/ 386735 w 565201"/>
              <a:gd name="connsiteY30" fmla="*/ 222258 h 606087"/>
              <a:gd name="connsiteX31" fmla="*/ 257196 w 565201"/>
              <a:gd name="connsiteY31" fmla="*/ 92904 h 606087"/>
              <a:gd name="connsiteX32" fmla="*/ 257196 w 565201"/>
              <a:gd name="connsiteY32" fmla="*/ 58570 h 606087"/>
              <a:gd name="connsiteX33" fmla="*/ 243423 w 565201"/>
              <a:gd name="connsiteY33" fmla="*/ 0 h 606087"/>
              <a:gd name="connsiteX34" fmla="*/ 486418 w 565201"/>
              <a:gd name="connsiteY34" fmla="*/ 236972 h 606087"/>
              <a:gd name="connsiteX35" fmla="*/ 565201 w 565201"/>
              <a:gd name="connsiteY35" fmla="*/ 378732 h 606087"/>
              <a:gd name="connsiteX36" fmla="*/ 493160 w 565201"/>
              <a:gd name="connsiteY36" fmla="*/ 378732 h 606087"/>
              <a:gd name="connsiteX37" fmla="*/ 493160 w 565201"/>
              <a:gd name="connsiteY37" fmla="*/ 492410 h 606087"/>
              <a:gd name="connsiteX38" fmla="*/ 392032 w 565201"/>
              <a:gd name="connsiteY38" fmla="*/ 492410 h 606087"/>
              <a:gd name="connsiteX39" fmla="*/ 392032 w 565201"/>
              <a:gd name="connsiteY39" fmla="*/ 606087 h 606087"/>
              <a:gd name="connsiteX40" fmla="*/ 110416 w 565201"/>
              <a:gd name="connsiteY40" fmla="*/ 606087 h 606087"/>
              <a:gd name="connsiteX41" fmla="*/ 110416 w 565201"/>
              <a:gd name="connsiteY41" fmla="*/ 593392 h 606087"/>
              <a:gd name="connsiteX42" fmla="*/ 100689 w 565201"/>
              <a:gd name="connsiteY42" fmla="*/ 510971 h 606087"/>
              <a:gd name="connsiteX43" fmla="*/ 51185 w 565201"/>
              <a:gd name="connsiteY43" fmla="*/ 406815 h 606087"/>
              <a:gd name="connsiteX44" fmla="*/ 428 w 565201"/>
              <a:gd name="connsiteY44" fmla="*/ 238992 h 606087"/>
              <a:gd name="connsiteX45" fmla="*/ 243423 w 565201"/>
              <a:gd name="connsiteY45" fmla="*/ 0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65201" h="606087">
                <a:moveTo>
                  <a:pt x="231886" y="118197"/>
                </a:moveTo>
                <a:lnTo>
                  <a:pt x="231886" y="134929"/>
                </a:lnTo>
                <a:lnTo>
                  <a:pt x="257217" y="134929"/>
                </a:lnTo>
                <a:lnTo>
                  <a:pt x="257217" y="118197"/>
                </a:lnTo>
                <a:cubicBezTo>
                  <a:pt x="311926" y="124159"/>
                  <a:pt x="355462" y="167624"/>
                  <a:pt x="361337" y="222245"/>
                </a:cubicBezTo>
                <a:lnTo>
                  <a:pt x="344674" y="222245"/>
                </a:lnTo>
                <a:lnTo>
                  <a:pt x="344674" y="247439"/>
                </a:lnTo>
                <a:lnTo>
                  <a:pt x="361337" y="247439"/>
                </a:lnTo>
                <a:cubicBezTo>
                  <a:pt x="355462" y="302060"/>
                  <a:pt x="311926" y="345621"/>
                  <a:pt x="257217" y="351487"/>
                </a:cubicBezTo>
                <a:lnTo>
                  <a:pt x="257217" y="334851"/>
                </a:lnTo>
                <a:lnTo>
                  <a:pt x="231886" y="334851"/>
                </a:lnTo>
                <a:lnTo>
                  <a:pt x="231886" y="351487"/>
                </a:lnTo>
                <a:cubicBezTo>
                  <a:pt x="177177" y="345621"/>
                  <a:pt x="133641" y="302060"/>
                  <a:pt x="127766" y="247439"/>
                </a:cubicBezTo>
                <a:lnTo>
                  <a:pt x="144429" y="247439"/>
                </a:lnTo>
                <a:lnTo>
                  <a:pt x="144429" y="222245"/>
                </a:lnTo>
                <a:lnTo>
                  <a:pt x="127766" y="222245"/>
                </a:lnTo>
                <a:cubicBezTo>
                  <a:pt x="133641" y="167624"/>
                  <a:pt x="177177" y="124159"/>
                  <a:pt x="231886" y="118197"/>
                </a:cubicBezTo>
                <a:close/>
                <a:moveTo>
                  <a:pt x="231866" y="58570"/>
                </a:moveTo>
                <a:lnTo>
                  <a:pt x="231866" y="92904"/>
                </a:lnTo>
                <a:cubicBezTo>
                  <a:pt x="163292" y="98963"/>
                  <a:pt x="108490" y="153686"/>
                  <a:pt x="102423" y="222258"/>
                </a:cubicBezTo>
                <a:lnTo>
                  <a:pt x="68039" y="222258"/>
                </a:lnTo>
                <a:lnTo>
                  <a:pt x="68039" y="247455"/>
                </a:lnTo>
                <a:lnTo>
                  <a:pt x="102423" y="247455"/>
                </a:lnTo>
                <a:cubicBezTo>
                  <a:pt x="108490" y="316027"/>
                  <a:pt x="163292" y="370750"/>
                  <a:pt x="231866" y="376809"/>
                </a:cubicBezTo>
                <a:lnTo>
                  <a:pt x="231866" y="411143"/>
                </a:lnTo>
                <a:lnTo>
                  <a:pt x="257196" y="411143"/>
                </a:lnTo>
                <a:lnTo>
                  <a:pt x="257196" y="376809"/>
                </a:lnTo>
                <a:cubicBezTo>
                  <a:pt x="325866" y="370750"/>
                  <a:pt x="380668" y="316027"/>
                  <a:pt x="386735" y="247455"/>
                </a:cubicBezTo>
                <a:lnTo>
                  <a:pt x="421022" y="247455"/>
                </a:lnTo>
                <a:lnTo>
                  <a:pt x="421022" y="222258"/>
                </a:lnTo>
                <a:lnTo>
                  <a:pt x="386735" y="222258"/>
                </a:lnTo>
                <a:cubicBezTo>
                  <a:pt x="380668" y="153686"/>
                  <a:pt x="325866" y="98963"/>
                  <a:pt x="257196" y="92904"/>
                </a:cubicBezTo>
                <a:lnTo>
                  <a:pt x="257196" y="58570"/>
                </a:lnTo>
                <a:close/>
                <a:moveTo>
                  <a:pt x="243423" y="0"/>
                </a:moveTo>
                <a:cubicBezTo>
                  <a:pt x="376333" y="0"/>
                  <a:pt x="484684" y="105887"/>
                  <a:pt x="486418" y="236972"/>
                </a:cubicBezTo>
                <a:lnTo>
                  <a:pt x="565201" y="378732"/>
                </a:lnTo>
                <a:lnTo>
                  <a:pt x="493160" y="378732"/>
                </a:lnTo>
                <a:lnTo>
                  <a:pt x="493160" y="492410"/>
                </a:lnTo>
                <a:lnTo>
                  <a:pt x="392032" y="492410"/>
                </a:lnTo>
                <a:lnTo>
                  <a:pt x="392032" y="606087"/>
                </a:lnTo>
                <a:lnTo>
                  <a:pt x="110416" y="606087"/>
                </a:lnTo>
                <a:lnTo>
                  <a:pt x="110416" y="593392"/>
                </a:lnTo>
                <a:cubicBezTo>
                  <a:pt x="110416" y="565502"/>
                  <a:pt x="107142" y="537707"/>
                  <a:pt x="100689" y="510971"/>
                </a:cubicBezTo>
                <a:cubicBezTo>
                  <a:pt x="92406" y="476541"/>
                  <a:pt x="76129" y="442399"/>
                  <a:pt x="51185" y="406815"/>
                </a:cubicBezTo>
                <a:cubicBezTo>
                  <a:pt x="-7084" y="324009"/>
                  <a:pt x="139" y="242454"/>
                  <a:pt x="428" y="238992"/>
                </a:cubicBezTo>
                <a:cubicBezTo>
                  <a:pt x="428" y="107715"/>
                  <a:pt x="109357" y="0"/>
                  <a:pt x="243423" y="0"/>
                </a:cubicBezTo>
                <a:close/>
              </a:path>
            </a:pathLst>
          </a:custGeom>
          <a:solidFill>
            <a:srgbClr val="D11A2E"/>
          </a:solidFill>
          <a:ln w="12700">
            <a:miter lim="400000"/>
          </a:ln>
        </p:spPr>
        <p:txBody>
          <a:bodyPr lIns="38100" tIns="38100" rIns="38100" bIns="38100"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5pPr>
            <a:lvl6pPr marL="2286000" algn="l" defTabSz="914400" rtl="0" eaLnBrk="1" latinLnBrk="0" hangingPunct="1">
              <a:defRPr kern="1200">
                <a:solidFill>
                  <a:schemeClr val="tx1"/>
                </a:solidFill>
                <a:latin typeface="Calibri" panose="020F0502020204030204" pitchFamily="34" charset="0"/>
                <a:ea typeface="思源黑体 CN Normal" panose="020B0400000000000000" pitchFamily="34" charset="-122"/>
                <a:cs typeface="+mn-cs"/>
              </a:defRPr>
            </a:lvl6pPr>
            <a:lvl7pPr marL="2743200" algn="l" defTabSz="914400" rtl="0" eaLnBrk="1" latinLnBrk="0" hangingPunct="1">
              <a:defRPr kern="1200">
                <a:solidFill>
                  <a:schemeClr val="tx1"/>
                </a:solidFill>
                <a:latin typeface="Calibri" panose="020F0502020204030204" pitchFamily="34" charset="0"/>
                <a:ea typeface="思源黑体 CN Normal" panose="020B0400000000000000" pitchFamily="34" charset="-122"/>
                <a:cs typeface="+mn-cs"/>
              </a:defRPr>
            </a:lvl7pPr>
            <a:lvl8pPr marL="3200400" algn="l" defTabSz="914400" rtl="0" eaLnBrk="1" latinLnBrk="0" hangingPunct="1">
              <a:defRPr kern="1200">
                <a:solidFill>
                  <a:schemeClr val="tx1"/>
                </a:solidFill>
                <a:latin typeface="Calibri" panose="020F0502020204030204" pitchFamily="34" charset="0"/>
                <a:ea typeface="思源黑体 CN Normal" panose="020B0400000000000000" pitchFamily="34" charset="-122"/>
                <a:cs typeface="+mn-cs"/>
              </a:defRPr>
            </a:lvl8pPr>
            <a:lvl9pPr marL="3657600" algn="l" defTabSz="914400" rtl="0" eaLnBrk="1" latinLnBrk="0" hangingPunct="1">
              <a:defRPr kern="1200">
                <a:solidFill>
                  <a:schemeClr val="tx1"/>
                </a:solidFill>
                <a:latin typeface="Calibri" panose="020F0502020204030204" pitchFamily="34" charset="0"/>
                <a:ea typeface="思源黑体 CN Normal" panose="020B0400000000000000" pitchFamily="34" charset="-122"/>
                <a:cs typeface="+mn-cs"/>
              </a:defRPr>
            </a:lvl9pPr>
          </a:lstStyle>
          <a:p>
            <a:endParaRPr>
              <a:solidFill>
                <a:prstClr val="black"/>
              </a:solidFill>
              <a:ea typeface="华文黑体" panose="02010600040101010101" charset="-122"/>
            </a:endParaRPr>
          </a:p>
        </p:txBody>
      </p:sp>
      <p:sp>
        <p:nvSpPr>
          <p:cNvPr id="10" name="Shape 3624"/>
          <p:cNvSpPr/>
          <p:nvPr/>
        </p:nvSpPr>
        <p:spPr>
          <a:xfrm>
            <a:off x="5710455" y="2700636"/>
            <a:ext cx="410797" cy="318150"/>
          </a:xfrm>
          <a:custGeom>
            <a:avLst/>
            <a:gdLst>
              <a:gd name="T0" fmla="*/ 4198 w 7479"/>
              <a:gd name="T1" fmla="*/ 119 h 5801"/>
              <a:gd name="T2" fmla="*/ 4198 w 7479"/>
              <a:gd name="T3" fmla="*/ 5682 h 5801"/>
              <a:gd name="T4" fmla="*/ 4078 w 7479"/>
              <a:gd name="T5" fmla="*/ 5801 h 5801"/>
              <a:gd name="T6" fmla="*/ 3401 w 7479"/>
              <a:gd name="T7" fmla="*/ 5801 h 5801"/>
              <a:gd name="T8" fmla="*/ 3281 w 7479"/>
              <a:gd name="T9" fmla="*/ 5682 h 5801"/>
              <a:gd name="T10" fmla="*/ 3281 w 7479"/>
              <a:gd name="T11" fmla="*/ 119 h 5801"/>
              <a:gd name="T12" fmla="*/ 3401 w 7479"/>
              <a:gd name="T13" fmla="*/ 0 h 5801"/>
              <a:gd name="T14" fmla="*/ 4078 w 7479"/>
              <a:gd name="T15" fmla="*/ 0 h 5801"/>
              <a:gd name="T16" fmla="*/ 4198 w 7479"/>
              <a:gd name="T17" fmla="*/ 119 h 5801"/>
              <a:gd name="T18" fmla="*/ 7458 w 7479"/>
              <a:gd name="T19" fmla="*/ 1964 h 5801"/>
              <a:gd name="T20" fmla="*/ 6875 w 7479"/>
              <a:gd name="T21" fmla="*/ 1441 h 5801"/>
              <a:gd name="T22" fmla="*/ 6835 w 7479"/>
              <a:gd name="T23" fmla="*/ 1425 h 5801"/>
              <a:gd name="T24" fmla="*/ 4442 w 7479"/>
              <a:gd name="T25" fmla="*/ 1425 h 5801"/>
              <a:gd name="T26" fmla="*/ 4382 w 7479"/>
              <a:gd name="T27" fmla="*/ 1485 h 5801"/>
              <a:gd name="T28" fmla="*/ 4382 w 7479"/>
              <a:gd name="T29" fmla="*/ 2422 h 5801"/>
              <a:gd name="T30" fmla="*/ 4442 w 7479"/>
              <a:gd name="T31" fmla="*/ 2482 h 5801"/>
              <a:gd name="T32" fmla="*/ 6835 w 7479"/>
              <a:gd name="T33" fmla="*/ 2482 h 5801"/>
              <a:gd name="T34" fmla="*/ 6870 w 7479"/>
              <a:gd name="T35" fmla="*/ 2471 h 5801"/>
              <a:gd name="T36" fmla="*/ 7453 w 7479"/>
              <a:gd name="T37" fmla="*/ 2057 h 5801"/>
              <a:gd name="T38" fmla="*/ 7478 w 7479"/>
              <a:gd name="T39" fmla="*/ 2012 h 5801"/>
              <a:gd name="T40" fmla="*/ 7458 w 7479"/>
              <a:gd name="T41" fmla="*/ 1964 h 5801"/>
              <a:gd name="T42" fmla="*/ 1 w 7479"/>
              <a:gd name="T43" fmla="*/ 2334 h 5801"/>
              <a:gd name="T44" fmla="*/ 26 w 7479"/>
              <a:gd name="T45" fmla="*/ 2380 h 5801"/>
              <a:gd name="T46" fmla="*/ 610 w 7479"/>
              <a:gd name="T47" fmla="*/ 2793 h 5801"/>
              <a:gd name="T48" fmla="*/ 644 w 7479"/>
              <a:gd name="T49" fmla="*/ 2805 h 5801"/>
              <a:gd name="T50" fmla="*/ 3037 w 7479"/>
              <a:gd name="T51" fmla="*/ 2805 h 5801"/>
              <a:gd name="T52" fmla="*/ 3097 w 7479"/>
              <a:gd name="T53" fmla="*/ 2745 h 5801"/>
              <a:gd name="T54" fmla="*/ 3097 w 7479"/>
              <a:gd name="T55" fmla="*/ 1807 h 5801"/>
              <a:gd name="T56" fmla="*/ 3037 w 7479"/>
              <a:gd name="T57" fmla="*/ 1748 h 5801"/>
              <a:gd name="T58" fmla="*/ 644 w 7479"/>
              <a:gd name="T59" fmla="*/ 1748 h 5801"/>
              <a:gd name="T60" fmla="*/ 604 w 7479"/>
              <a:gd name="T61" fmla="*/ 1763 h 5801"/>
              <a:gd name="T62" fmla="*/ 21 w 7479"/>
              <a:gd name="T63" fmla="*/ 2286 h 5801"/>
              <a:gd name="T64" fmla="*/ 1 w 7479"/>
              <a:gd name="T65" fmla="*/ 2334 h 5801"/>
              <a:gd name="T66" fmla="*/ 3037 w 7479"/>
              <a:gd name="T67" fmla="*/ 428 h 5801"/>
              <a:gd name="T68" fmla="*/ 644 w 7479"/>
              <a:gd name="T69" fmla="*/ 428 h 5801"/>
              <a:gd name="T70" fmla="*/ 604 w 7479"/>
              <a:gd name="T71" fmla="*/ 444 h 5801"/>
              <a:gd name="T72" fmla="*/ 21 w 7479"/>
              <a:gd name="T73" fmla="*/ 967 h 5801"/>
              <a:gd name="T74" fmla="*/ 1 w 7479"/>
              <a:gd name="T75" fmla="*/ 1015 h 5801"/>
              <a:gd name="T76" fmla="*/ 26 w 7479"/>
              <a:gd name="T77" fmla="*/ 1060 h 5801"/>
              <a:gd name="T78" fmla="*/ 610 w 7479"/>
              <a:gd name="T79" fmla="*/ 1474 h 5801"/>
              <a:gd name="T80" fmla="*/ 644 w 7479"/>
              <a:gd name="T81" fmla="*/ 1485 h 5801"/>
              <a:gd name="T82" fmla="*/ 3037 w 7479"/>
              <a:gd name="T83" fmla="*/ 1485 h 5801"/>
              <a:gd name="T84" fmla="*/ 3097 w 7479"/>
              <a:gd name="T85" fmla="*/ 1425 h 5801"/>
              <a:gd name="T86" fmla="*/ 3097 w 7479"/>
              <a:gd name="T87" fmla="*/ 488 h 5801"/>
              <a:gd name="T88" fmla="*/ 3037 w 7479"/>
              <a:gd name="T89" fmla="*/ 428 h 5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79" h="5801">
                <a:moveTo>
                  <a:pt x="4198" y="119"/>
                </a:moveTo>
                <a:lnTo>
                  <a:pt x="4198" y="5682"/>
                </a:lnTo>
                <a:cubicBezTo>
                  <a:pt x="4198" y="5748"/>
                  <a:pt x="4145" y="5801"/>
                  <a:pt x="4078" y="5801"/>
                </a:cubicBezTo>
                <a:lnTo>
                  <a:pt x="3401" y="5801"/>
                </a:lnTo>
                <a:cubicBezTo>
                  <a:pt x="3334" y="5801"/>
                  <a:pt x="3281" y="5748"/>
                  <a:pt x="3281" y="5682"/>
                </a:cubicBezTo>
                <a:lnTo>
                  <a:pt x="3281" y="119"/>
                </a:lnTo>
                <a:cubicBezTo>
                  <a:pt x="3281" y="53"/>
                  <a:pt x="3334" y="0"/>
                  <a:pt x="3401" y="0"/>
                </a:cubicBezTo>
                <a:lnTo>
                  <a:pt x="4078" y="0"/>
                </a:lnTo>
                <a:cubicBezTo>
                  <a:pt x="4145" y="0"/>
                  <a:pt x="4198" y="53"/>
                  <a:pt x="4198" y="119"/>
                </a:cubicBezTo>
                <a:close/>
                <a:moveTo>
                  <a:pt x="7458" y="1964"/>
                </a:moveTo>
                <a:lnTo>
                  <a:pt x="6875" y="1441"/>
                </a:lnTo>
                <a:cubicBezTo>
                  <a:pt x="6864" y="1431"/>
                  <a:pt x="6850" y="1425"/>
                  <a:pt x="6835" y="1425"/>
                </a:cubicBezTo>
                <a:lnTo>
                  <a:pt x="4442" y="1425"/>
                </a:lnTo>
                <a:cubicBezTo>
                  <a:pt x="4409" y="1425"/>
                  <a:pt x="4382" y="1452"/>
                  <a:pt x="4382" y="1485"/>
                </a:cubicBezTo>
                <a:lnTo>
                  <a:pt x="4382" y="2422"/>
                </a:lnTo>
                <a:cubicBezTo>
                  <a:pt x="4382" y="2455"/>
                  <a:pt x="4409" y="2482"/>
                  <a:pt x="4442" y="2482"/>
                </a:cubicBezTo>
                <a:lnTo>
                  <a:pt x="6835" y="2482"/>
                </a:lnTo>
                <a:cubicBezTo>
                  <a:pt x="6847" y="2482"/>
                  <a:pt x="6859" y="2478"/>
                  <a:pt x="6870" y="2471"/>
                </a:cubicBezTo>
                <a:lnTo>
                  <a:pt x="7453" y="2057"/>
                </a:lnTo>
                <a:cubicBezTo>
                  <a:pt x="7468" y="2047"/>
                  <a:pt x="7477" y="2030"/>
                  <a:pt x="7478" y="2012"/>
                </a:cubicBezTo>
                <a:cubicBezTo>
                  <a:pt x="7479" y="1994"/>
                  <a:pt x="7472" y="1976"/>
                  <a:pt x="7458" y="1964"/>
                </a:cubicBezTo>
                <a:close/>
                <a:moveTo>
                  <a:pt x="1" y="2334"/>
                </a:moveTo>
                <a:cubicBezTo>
                  <a:pt x="2" y="2353"/>
                  <a:pt x="11" y="2369"/>
                  <a:pt x="26" y="2380"/>
                </a:cubicBezTo>
                <a:lnTo>
                  <a:pt x="610" y="2793"/>
                </a:lnTo>
                <a:cubicBezTo>
                  <a:pt x="620" y="2801"/>
                  <a:pt x="632" y="2805"/>
                  <a:pt x="644" y="2805"/>
                </a:cubicBezTo>
                <a:lnTo>
                  <a:pt x="3037" y="2805"/>
                </a:lnTo>
                <a:cubicBezTo>
                  <a:pt x="3070" y="2805"/>
                  <a:pt x="3097" y="2778"/>
                  <a:pt x="3097" y="2745"/>
                </a:cubicBezTo>
                <a:lnTo>
                  <a:pt x="3097" y="1807"/>
                </a:lnTo>
                <a:cubicBezTo>
                  <a:pt x="3097" y="1774"/>
                  <a:pt x="3070" y="1748"/>
                  <a:pt x="3037" y="1748"/>
                </a:cubicBezTo>
                <a:lnTo>
                  <a:pt x="644" y="1748"/>
                </a:lnTo>
                <a:cubicBezTo>
                  <a:pt x="629" y="1748"/>
                  <a:pt x="615" y="1753"/>
                  <a:pt x="604" y="1763"/>
                </a:cubicBezTo>
                <a:lnTo>
                  <a:pt x="21" y="2286"/>
                </a:lnTo>
                <a:cubicBezTo>
                  <a:pt x="7" y="2299"/>
                  <a:pt x="0" y="2316"/>
                  <a:pt x="1" y="2334"/>
                </a:cubicBezTo>
                <a:close/>
                <a:moveTo>
                  <a:pt x="3037" y="428"/>
                </a:moveTo>
                <a:lnTo>
                  <a:pt x="644" y="428"/>
                </a:lnTo>
                <a:cubicBezTo>
                  <a:pt x="629" y="428"/>
                  <a:pt x="615" y="434"/>
                  <a:pt x="604" y="444"/>
                </a:cubicBezTo>
                <a:lnTo>
                  <a:pt x="21" y="967"/>
                </a:lnTo>
                <a:cubicBezTo>
                  <a:pt x="7" y="979"/>
                  <a:pt x="0" y="997"/>
                  <a:pt x="1" y="1015"/>
                </a:cubicBezTo>
                <a:cubicBezTo>
                  <a:pt x="2" y="1033"/>
                  <a:pt x="11" y="1050"/>
                  <a:pt x="26" y="1060"/>
                </a:cubicBezTo>
                <a:lnTo>
                  <a:pt x="610" y="1474"/>
                </a:lnTo>
                <a:cubicBezTo>
                  <a:pt x="620" y="1481"/>
                  <a:pt x="632" y="1485"/>
                  <a:pt x="644" y="1485"/>
                </a:cubicBezTo>
                <a:lnTo>
                  <a:pt x="3037" y="1485"/>
                </a:lnTo>
                <a:cubicBezTo>
                  <a:pt x="3070" y="1485"/>
                  <a:pt x="3097" y="1458"/>
                  <a:pt x="3097" y="1425"/>
                </a:cubicBezTo>
                <a:lnTo>
                  <a:pt x="3097" y="488"/>
                </a:lnTo>
                <a:cubicBezTo>
                  <a:pt x="3096" y="455"/>
                  <a:pt x="3070" y="428"/>
                  <a:pt x="3037" y="428"/>
                </a:cubicBezTo>
                <a:close/>
              </a:path>
            </a:pathLst>
          </a:custGeom>
          <a:solidFill>
            <a:srgbClr val="D11A2E"/>
          </a:solidFill>
          <a:ln w="12700">
            <a:miter lim="400000"/>
          </a:ln>
        </p:spPr>
        <p:txBody>
          <a:bodyPr lIns="38100" tIns="38100" rIns="38100" bIns="38100"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思源黑体 CN Normal" panose="020B0400000000000000" pitchFamily="34" charset="-122"/>
                <a:cs typeface="+mn-cs"/>
              </a:defRPr>
            </a:lvl5pPr>
            <a:lvl6pPr marL="2286000" algn="l" defTabSz="914400" rtl="0" eaLnBrk="1" latinLnBrk="0" hangingPunct="1">
              <a:defRPr kern="1200">
                <a:solidFill>
                  <a:schemeClr val="tx1"/>
                </a:solidFill>
                <a:latin typeface="Calibri" panose="020F0502020204030204" pitchFamily="34" charset="0"/>
                <a:ea typeface="思源黑体 CN Normal" panose="020B0400000000000000" pitchFamily="34" charset="-122"/>
                <a:cs typeface="+mn-cs"/>
              </a:defRPr>
            </a:lvl6pPr>
            <a:lvl7pPr marL="2743200" algn="l" defTabSz="914400" rtl="0" eaLnBrk="1" latinLnBrk="0" hangingPunct="1">
              <a:defRPr kern="1200">
                <a:solidFill>
                  <a:schemeClr val="tx1"/>
                </a:solidFill>
                <a:latin typeface="Calibri" panose="020F0502020204030204" pitchFamily="34" charset="0"/>
                <a:ea typeface="思源黑体 CN Normal" panose="020B0400000000000000" pitchFamily="34" charset="-122"/>
                <a:cs typeface="+mn-cs"/>
              </a:defRPr>
            </a:lvl7pPr>
            <a:lvl8pPr marL="3200400" algn="l" defTabSz="914400" rtl="0" eaLnBrk="1" latinLnBrk="0" hangingPunct="1">
              <a:defRPr kern="1200">
                <a:solidFill>
                  <a:schemeClr val="tx1"/>
                </a:solidFill>
                <a:latin typeface="Calibri" panose="020F0502020204030204" pitchFamily="34" charset="0"/>
                <a:ea typeface="思源黑体 CN Normal" panose="020B0400000000000000" pitchFamily="34" charset="-122"/>
                <a:cs typeface="+mn-cs"/>
              </a:defRPr>
            </a:lvl8pPr>
            <a:lvl9pPr marL="3657600" algn="l" defTabSz="914400" rtl="0" eaLnBrk="1" latinLnBrk="0" hangingPunct="1">
              <a:defRPr kern="1200">
                <a:solidFill>
                  <a:schemeClr val="tx1"/>
                </a:solidFill>
                <a:latin typeface="Calibri" panose="020F0502020204030204" pitchFamily="34" charset="0"/>
                <a:ea typeface="思源黑体 CN Normal" panose="020B0400000000000000" pitchFamily="34" charset="-122"/>
                <a:cs typeface="+mn-cs"/>
              </a:defRPr>
            </a:lvl9pPr>
          </a:lstStyle>
          <a:p>
            <a:endParaRPr>
              <a:solidFill>
                <a:prstClr val="black"/>
              </a:solidFill>
              <a:ea typeface="华文黑体" panose="02010600040101010101" charset="-122"/>
            </a:endParaRPr>
          </a:p>
        </p:txBody>
      </p:sp>
      <p:grpSp>
        <p:nvGrpSpPr>
          <p:cNvPr id="11" name="组合 10"/>
          <p:cNvGrpSpPr/>
          <p:nvPr/>
        </p:nvGrpSpPr>
        <p:grpSpPr>
          <a:xfrm>
            <a:off x="6697116" y="1734554"/>
            <a:ext cx="2063450" cy="1043683"/>
            <a:chOff x="6697116" y="1734554"/>
            <a:chExt cx="2063450" cy="1043683"/>
          </a:xfrm>
        </p:grpSpPr>
        <p:sp>
          <p:nvSpPr>
            <p:cNvPr id="12" name="PA-矩形 14"/>
            <p:cNvSpPr>
              <a:spLocks noChangeArrowheads="1"/>
            </p:cNvSpPr>
            <p:nvPr>
              <p:custDataLst>
                <p:tags r:id="rId1"/>
              </p:custDataLst>
            </p:nvPr>
          </p:nvSpPr>
          <p:spPr bwMode="auto">
            <a:xfrm>
              <a:off x="6697116" y="2073108"/>
              <a:ext cx="2063450" cy="705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400" dirty="0">
                  <a:latin typeface="华文黑体" panose="02010600040101010101" charset="-122"/>
                  <a:ea typeface="华文黑体" panose="02010600040101010101" charset="-122"/>
                </a:rPr>
                <a:t>您的内容打在这里您的内容打在这里</a:t>
              </a:r>
              <a:endParaRPr lang="zh-CN" altLang="en-US" sz="1400" dirty="0">
                <a:latin typeface="华文黑体" panose="02010600040101010101" charset="-122"/>
                <a:ea typeface="华文黑体" panose="02010600040101010101" charset="-122"/>
              </a:endParaRPr>
            </a:p>
          </p:txBody>
        </p:sp>
        <p:sp>
          <p:nvSpPr>
            <p:cNvPr id="13" name="PA-文本框 15"/>
            <p:cNvSpPr txBox="1">
              <a:spLocks noChangeArrowheads="1"/>
            </p:cNvSpPr>
            <p:nvPr>
              <p:custDataLst>
                <p:tags r:id="rId2"/>
              </p:custDataLst>
            </p:nvPr>
          </p:nvSpPr>
          <p:spPr bwMode="auto">
            <a:xfrm>
              <a:off x="7226140" y="1734554"/>
              <a:ext cx="1005403" cy="338554"/>
            </a:xfrm>
            <a:prstGeom prst="rect">
              <a:avLst/>
            </a:prstGeom>
            <a:noFill/>
            <a:ln>
              <a:noFill/>
            </a:ln>
          </p:spPr>
          <p:txBody>
            <a:bodyPr wrap="none">
              <a:spAutoFit/>
            </a:bodyPr>
            <a:lstStyle/>
            <a:p>
              <a:r>
                <a:rPr lang="zh-CN" altLang="en-US" sz="1600" dirty="0">
                  <a:solidFill>
                    <a:schemeClr val="tx1">
                      <a:lumMod val="95000"/>
                      <a:lumOff val="5000"/>
                    </a:schemeClr>
                  </a:solidFill>
                  <a:latin typeface="华文黑体" panose="02010600040101010101" charset="-122"/>
                  <a:ea typeface="华文黑体" panose="02010600040101010101" charset="-122"/>
                </a:rPr>
                <a:t>输入标题</a:t>
              </a:r>
              <a:endParaRPr lang="zh-CN" altLang="en-US" sz="1600" dirty="0">
                <a:solidFill>
                  <a:schemeClr val="tx1">
                    <a:lumMod val="95000"/>
                    <a:lumOff val="5000"/>
                  </a:schemeClr>
                </a:solidFill>
                <a:latin typeface="华文黑体" panose="02010600040101010101" charset="-122"/>
                <a:ea typeface="华文黑体" panose="02010600040101010101" charset="-122"/>
              </a:endParaRPr>
            </a:p>
          </p:txBody>
        </p:sp>
      </p:grpSp>
      <p:grpSp>
        <p:nvGrpSpPr>
          <p:cNvPr id="14" name="组合 13"/>
          <p:cNvGrpSpPr/>
          <p:nvPr/>
        </p:nvGrpSpPr>
        <p:grpSpPr>
          <a:xfrm>
            <a:off x="4864394" y="3148925"/>
            <a:ext cx="2063450" cy="1043683"/>
            <a:chOff x="4864394" y="3148925"/>
            <a:chExt cx="2063450" cy="1043683"/>
          </a:xfrm>
        </p:grpSpPr>
        <p:sp>
          <p:nvSpPr>
            <p:cNvPr id="15" name="PA-矩形 14"/>
            <p:cNvSpPr>
              <a:spLocks noChangeArrowheads="1"/>
            </p:cNvSpPr>
            <p:nvPr>
              <p:custDataLst>
                <p:tags r:id="rId3"/>
              </p:custDataLst>
            </p:nvPr>
          </p:nvSpPr>
          <p:spPr bwMode="auto">
            <a:xfrm>
              <a:off x="4864394" y="3487479"/>
              <a:ext cx="2063450" cy="705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400" dirty="0">
                  <a:latin typeface="华文黑体" panose="02010600040101010101" charset="-122"/>
                  <a:ea typeface="华文黑体" panose="02010600040101010101" charset="-122"/>
                </a:rPr>
                <a:t>您的内容打在这里您的内容打在这里</a:t>
              </a:r>
              <a:endParaRPr lang="zh-CN" altLang="en-US" sz="1400" dirty="0">
                <a:latin typeface="华文黑体" panose="02010600040101010101" charset="-122"/>
                <a:ea typeface="华文黑体" panose="02010600040101010101" charset="-122"/>
              </a:endParaRPr>
            </a:p>
          </p:txBody>
        </p:sp>
        <p:sp>
          <p:nvSpPr>
            <p:cNvPr id="16" name="PA-文本框 15"/>
            <p:cNvSpPr txBox="1">
              <a:spLocks noChangeArrowheads="1"/>
            </p:cNvSpPr>
            <p:nvPr>
              <p:custDataLst>
                <p:tags r:id="rId4"/>
              </p:custDataLst>
            </p:nvPr>
          </p:nvSpPr>
          <p:spPr bwMode="auto">
            <a:xfrm>
              <a:off x="5393418" y="3148925"/>
              <a:ext cx="1005403" cy="338554"/>
            </a:xfrm>
            <a:prstGeom prst="rect">
              <a:avLst/>
            </a:prstGeom>
            <a:noFill/>
            <a:ln>
              <a:noFill/>
            </a:ln>
          </p:spPr>
          <p:txBody>
            <a:bodyPr wrap="none">
              <a:spAutoFit/>
            </a:bodyPr>
            <a:lstStyle/>
            <a:p>
              <a:r>
                <a:rPr lang="zh-CN" altLang="en-US" sz="1600" dirty="0">
                  <a:solidFill>
                    <a:schemeClr val="tx1">
                      <a:lumMod val="95000"/>
                      <a:lumOff val="5000"/>
                    </a:schemeClr>
                  </a:solidFill>
                  <a:latin typeface="华文黑体" panose="02010600040101010101" charset="-122"/>
                  <a:ea typeface="华文黑体" panose="02010600040101010101" charset="-122"/>
                </a:rPr>
                <a:t>输入标题</a:t>
              </a:r>
              <a:endParaRPr lang="zh-CN" altLang="en-US" sz="1600" dirty="0">
                <a:solidFill>
                  <a:schemeClr val="tx1">
                    <a:lumMod val="95000"/>
                    <a:lumOff val="5000"/>
                  </a:schemeClr>
                </a:solidFill>
                <a:latin typeface="华文黑体" panose="02010600040101010101" charset="-122"/>
                <a:ea typeface="华文黑体" panose="02010600040101010101" charset="-122"/>
              </a:endParaRPr>
            </a:p>
          </p:txBody>
        </p:sp>
      </p:grpSp>
      <p:grpSp>
        <p:nvGrpSpPr>
          <p:cNvPr id="17" name="组合 16"/>
          <p:cNvGrpSpPr/>
          <p:nvPr/>
        </p:nvGrpSpPr>
        <p:grpSpPr>
          <a:xfrm>
            <a:off x="6643614" y="4636696"/>
            <a:ext cx="2063450" cy="1043683"/>
            <a:chOff x="6643614" y="4636696"/>
            <a:chExt cx="2063450" cy="1043683"/>
          </a:xfrm>
        </p:grpSpPr>
        <p:sp>
          <p:nvSpPr>
            <p:cNvPr id="18" name="PA-矩形 14"/>
            <p:cNvSpPr>
              <a:spLocks noChangeArrowheads="1"/>
            </p:cNvSpPr>
            <p:nvPr>
              <p:custDataLst>
                <p:tags r:id="rId5"/>
              </p:custDataLst>
            </p:nvPr>
          </p:nvSpPr>
          <p:spPr bwMode="auto">
            <a:xfrm>
              <a:off x="6643614" y="4975250"/>
              <a:ext cx="2063450" cy="705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400" dirty="0">
                  <a:latin typeface="华文黑体" panose="02010600040101010101" charset="-122"/>
                  <a:ea typeface="华文黑体" panose="02010600040101010101" charset="-122"/>
                </a:rPr>
                <a:t>您的内容打在这里您的内容打在这里</a:t>
              </a:r>
              <a:endParaRPr lang="zh-CN" altLang="en-US" sz="1400" dirty="0">
                <a:latin typeface="华文黑体" panose="02010600040101010101" charset="-122"/>
                <a:ea typeface="华文黑体" panose="02010600040101010101" charset="-122"/>
              </a:endParaRPr>
            </a:p>
          </p:txBody>
        </p:sp>
        <p:sp>
          <p:nvSpPr>
            <p:cNvPr id="19" name="PA-文本框 15"/>
            <p:cNvSpPr txBox="1">
              <a:spLocks noChangeArrowheads="1"/>
            </p:cNvSpPr>
            <p:nvPr>
              <p:custDataLst>
                <p:tags r:id="rId6"/>
              </p:custDataLst>
            </p:nvPr>
          </p:nvSpPr>
          <p:spPr bwMode="auto">
            <a:xfrm>
              <a:off x="7172638" y="4636696"/>
              <a:ext cx="1005403" cy="338554"/>
            </a:xfrm>
            <a:prstGeom prst="rect">
              <a:avLst/>
            </a:prstGeom>
            <a:noFill/>
            <a:ln>
              <a:noFill/>
            </a:ln>
          </p:spPr>
          <p:txBody>
            <a:bodyPr wrap="none">
              <a:spAutoFit/>
            </a:bodyPr>
            <a:lstStyle/>
            <a:p>
              <a:r>
                <a:rPr lang="zh-CN" altLang="en-US" sz="1600" dirty="0">
                  <a:solidFill>
                    <a:schemeClr val="tx1">
                      <a:lumMod val="95000"/>
                      <a:lumOff val="5000"/>
                    </a:schemeClr>
                  </a:solidFill>
                  <a:latin typeface="华文黑体" panose="02010600040101010101" charset="-122"/>
                  <a:ea typeface="华文黑体" panose="02010600040101010101" charset="-122"/>
                </a:rPr>
                <a:t>输入标题</a:t>
              </a:r>
              <a:endParaRPr lang="zh-CN" altLang="en-US" sz="1600" dirty="0">
                <a:solidFill>
                  <a:schemeClr val="tx1">
                    <a:lumMod val="95000"/>
                    <a:lumOff val="5000"/>
                  </a:schemeClr>
                </a:solidFill>
                <a:latin typeface="华文黑体" panose="02010600040101010101" charset="-122"/>
                <a:ea typeface="华文黑体" panose="02010600040101010101" charset="-122"/>
              </a:endParaRPr>
            </a:p>
          </p:txBody>
        </p:sp>
      </p:grpSp>
      <p:grpSp>
        <p:nvGrpSpPr>
          <p:cNvPr id="20" name="组合 19"/>
          <p:cNvGrpSpPr/>
          <p:nvPr/>
        </p:nvGrpSpPr>
        <p:grpSpPr>
          <a:xfrm>
            <a:off x="8487984" y="3183308"/>
            <a:ext cx="2063450" cy="1043683"/>
            <a:chOff x="8487984" y="3183308"/>
            <a:chExt cx="2063450" cy="1043683"/>
          </a:xfrm>
        </p:grpSpPr>
        <p:sp>
          <p:nvSpPr>
            <p:cNvPr id="21" name="PA-矩形 14"/>
            <p:cNvSpPr>
              <a:spLocks noChangeArrowheads="1"/>
            </p:cNvSpPr>
            <p:nvPr>
              <p:custDataLst>
                <p:tags r:id="rId7"/>
              </p:custDataLst>
            </p:nvPr>
          </p:nvSpPr>
          <p:spPr bwMode="auto">
            <a:xfrm>
              <a:off x="8487984" y="3521862"/>
              <a:ext cx="2063450" cy="705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400" dirty="0">
                  <a:latin typeface="华文黑体" panose="02010600040101010101" charset="-122"/>
                  <a:ea typeface="华文黑体" panose="02010600040101010101" charset="-122"/>
                </a:rPr>
                <a:t>您的内容打在这里您的内容打在这里</a:t>
              </a:r>
              <a:endParaRPr lang="zh-CN" altLang="en-US" sz="1400" dirty="0">
                <a:latin typeface="华文黑体" panose="02010600040101010101" charset="-122"/>
                <a:ea typeface="华文黑体" panose="02010600040101010101" charset="-122"/>
              </a:endParaRPr>
            </a:p>
          </p:txBody>
        </p:sp>
        <p:sp>
          <p:nvSpPr>
            <p:cNvPr id="22" name="PA-文本框 15"/>
            <p:cNvSpPr txBox="1">
              <a:spLocks noChangeArrowheads="1"/>
            </p:cNvSpPr>
            <p:nvPr>
              <p:custDataLst>
                <p:tags r:id="rId8"/>
              </p:custDataLst>
            </p:nvPr>
          </p:nvSpPr>
          <p:spPr bwMode="auto">
            <a:xfrm>
              <a:off x="9017008" y="3183308"/>
              <a:ext cx="1005403" cy="338554"/>
            </a:xfrm>
            <a:prstGeom prst="rect">
              <a:avLst/>
            </a:prstGeom>
            <a:noFill/>
            <a:ln>
              <a:noFill/>
            </a:ln>
          </p:spPr>
          <p:txBody>
            <a:bodyPr wrap="none">
              <a:spAutoFit/>
            </a:bodyPr>
            <a:lstStyle/>
            <a:p>
              <a:r>
                <a:rPr lang="zh-CN" altLang="en-US" sz="1600" dirty="0">
                  <a:solidFill>
                    <a:schemeClr val="tx1">
                      <a:lumMod val="95000"/>
                      <a:lumOff val="5000"/>
                    </a:schemeClr>
                  </a:solidFill>
                  <a:latin typeface="华文黑体" panose="02010600040101010101" charset="-122"/>
                  <a:ea typeface="华文黑体" panose="02010600040101010101" charset="-122"/>
                </a:rPr>
                <a:t>输入标题</a:t>
              </a:r>
              <a:endParaRPr lang="zh-CN" altLang="en-US" sz="1600" dirty="0">
                <a:solidFill>
                  <a:schemeClr val="tx1">
                    <a:lumMod val="95000"/>
                    <a:lumOff val="5000"/>
                  </a:schemeClr>
                </a:solidFill>
                <a:latin typeface="华文黑体" panose="02010600040101010101" charset="-122"/>
                <a:ea typeface="华文黑体" panose="02010600040101010101" charset="-122"/>
              </a:endParaRPr>
            </a:p>
          </p:txBody>
        </p:sp>
      </p:grpSp>
      <p:sp>
        <p:nvSpPr>
          <p:cNvPr id="23" name="PA-矩形 10"/>
          <p:cNvSpPr>
            <a:spLocks noChangeArrowheads="1"/>
          </p:cNvSpPr>
          <p:nvPr>
            <p:custDataLst>
              <p:tags r:id="rId9"/>
            </p:custDataLst>
          </p:nvPr>
        </p:nvSpPr>
        <p:spPr bwMode="auto">
          <a:xfrm>
            <a:off x="1375492" y="3429000"/>
            <a:ext cx="2935287"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dirty="0">
                <a:latin typeface="华文黑体" panose="02010600040101010101" charset="-122"/>
              </a:rPr>
              <a:t>您的内容打在这里您的内容打在这里您的内容打在这里您的内容打在这里您的内容打在这里您的内容打在这里您的内容打在这里</a:t>
            </a:r>
            <a:endParaRPr lang="zh-CN" altLang="en-US" dirty="0">
              <a:latin typeface="华文黑体" panose="02010600040101010101" charset="-122"/>
            </a:endParaRPr>
          </a:p>
        </p:txBody>
      </p:sp>
      <p:sp>
        <p:nvSpPr>
          <p:cNvPr id="24" name="PA-矩形 13"/>
          <p:cNvSpPr/>
          <p:nvPr>
            <p:custDataLst>
              <p:tags r:id="rId10"/>
            </p:custDataLst>
          </p:nvPr>
        </p:nvSpPr>
        <p:spPr>
          <a:xfrm>
            <a:off x="1375492" y="2146363"/>
            <a:ext cx="2208796" cy="997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r>
              <a:rPr lang="zh-CN" altLang="en-US" sz="2800" spc="300" noProof="1">
                <a:solidFill>
                  <a:schemeClr val="tx1"/>
                </a:solidFill>
                <a:latin typeface="华文黑体" panose="02010600040101010101" charset="-122"/>
                <a:ea typeface="华文黑体" panose="02010600040101010101" charset="-122"/>
              </a:rPr>
              <a:t>你的标题</a:t>
            </a:r>
            <a:endParaRPr lang="zh-CN" altLang="en-US" sz="2800" spc="300" noProof="1">
              <a:solidFill>
                <a:schemeClr val="tx1"/>
              </a:solidFill>
              <a:latin typeface="华文黑体" panose="02010600040101010101" charset="-122"/>
              <a:ea typeface="华文黑体" panose="02010600040101010101" charset="-122"/>
            </a:endParaRPr>
          </a:p>
        </p:txBody>
      </p:sp>
      <p:sp>
        <p:nvSpPr>
          <p:cNvPr id="25" name="矩形 24"/>
          <p:cNvSpPr/>
          <p:nvPr/>
        </p:nvSpPr>
        <p:spPr>
          <a:xfrm>
            <a:off x="1495990" y="3074163"/>
            <a:ext cx="1763685" cy="139565"/>
          </a:xfrm>
          <a:prstGeom prst="rect">
            <a:avLst/>
          </a:prstGeom>
          <a:solidFill>
            <a:srgbClr val="D11A2E"/>
          </a:solidFill>
          <a:ln>
            <a:solidFill>
              <a:srgbClr val="D11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jazz-saxophone_20203"/>
          <p:cNvSpPr>
            <a:spLocks noChangeAspect="1"/>
          </p:cNvSpPr>
          <p:nvPr/>
        </p:nvSpPr>
        <p:spPr bwMode="auto">
          <a:xfrm>
            <a:off x="1375492" y="1693536"/>
            <a:ext cx="589402" cy="609685"/>
          </a:xfrm>
          <a:custGeom>
            <a:avLst/>
            <a:gdLst>
              <a:gd name="T0" fmla="*/ 407031 w 604011"/>
              <a:gd name="T1" fmla="*/ 407031 w 604011"/>
              <a:gd name="T2" fmla="*/ 407031 w 604011"/>
              <a:gd name="T3" fmla="*/ 407031 w 604011"/>
              <a:gd name="T4" fmla="*/ 407031 w 604011"/>
              <a:gd name="T5" fmla="*/ 407031 w 604011"/>
              <a:gd name="T6" fmla="*/ 407031 w 604011"/>
              <a:gd name="T7" fmla="*/ 407031 w 604011"/>
              <a:gd name="T8" fmla="*/ 407031 w 604011"/>
              <a:gd name="T9" fmla="*/ 407031 w 604011"/>
              <a:gd name="T10" fmla="*/ 407031 w 604011"/>
              <a:gd name="T11" fmla="*/ 407031 w 604011"/>
              <a:gd name="T12" fmla="*/ 407031 w 604011"/>
              <a:gd name="T13" fmla="*/ 407031 w 604011"/>
              <a:gd name="T14" fmla="*/ 407031 w 604011"/>
              <a:gd name="T15" fmla="*/ 407031 w 604011"/>
              <a:gd name="T16" fmla="*/ 407031 w 604011"/>
              <a:gd name="T17" fmla="*/ 407031 w 604011"/>
              <a:gd name="T18" fmla="*/ 407031 w 604011"/>
              <a:gd name="T19" fmla="*/ 407031 w 604011"/>
              <a:gd name="T20" fmla="*/ 407031 w 604011"/>
              <a:gd name="T21" fmla="*/ 407031 w 604011"/>
              <a:gd name="T22" fmla="*/ 407031 w 604011"/>
              <a:gd name="T23" fmla="*/ 407031 w 604011"/>
              <a:gd name="T24" fmla="*/ 407031 w 604011"/>
              <a:gd name="T25" fmla="*/ 407031 w 604011"/>
              <a:gd name="T26" fmla="*/ 407031 w 604011"/>
              <a:gd name="T27" fmla="*/ 407031 w 604011"/>
              <a:gd name="T28" fmla="*/ 407031 w 604011"/>
              <a:gd name="T29" fmla="*/ 407031 w 604011"/>
              <a:gd name="T30" fmla="*/ 407031 w 604011"/>
              <a:gd name="T31" fmla="*/ 407031 w 604011"/>
              <a:gd name="T32" fmla="*/ 407031 w 604011"/>
              <a:gd name="T33" fmla="*/ 407031 w 604011"/>
              <a:gd name="T34" fmla="*/ 407031 w 604011"/>
              <a:gd name="T35" fmla="*/ 407031 w 604011"/>
              <a:gd name="T36" fmla="*/ 407031 w 604011"/>
              <a:gd name="T37" fmla="*/ 407031 w 604011"/>
              <a:gd name="T38" fmla="*/ 407031 w 604011"/>
              <a:gd name="T39" fmla="*/ 407031 w 604011"/>
              <a:gd name="T40" fmla="*/ 407031 w 604011"/>
              <a:gd name="T41" fmla="*/ 407031 w 604011"/>
              <a:gd name="T42" fmla="*/ 407031 w 604011"/>
              <a:gd name="T43" fmla="*/ 407031 w 604011"/>
              <a:gd name="T44" fmla="*/ 407031 w 604011"/>
              <a:gd name="T45" fmla="*/ 407031 w 604011"/>
              <a:gd name="T46" fmla="*/ 407031 w 604011"/>
              <a:gd name="T47" fmla="*/ 407031 w 604011"/>
              <a:gd name="T48" fmla="*/ 407031 w 604011"/>
              <a:gd name="T49" fmla="*/ 407031 w 604011"/>
              <a:gd name="T50" fmla="*/ 407031 w 604011"/>
              <a:gd name="T51" fmla="*/ 407031 w 604011"/>
              <a:gd name="T52" fmla="*/ 407031 w 604011"/>
              <a:gd name="T53" fmla="*/ 407031 w 604011"/>
              <a:gd name="T54" fmla="*/ 407031 w 604011"/>
              <a:gd name="T55" fmla="*/ 407031 w 604011"/>
              <a:gd name="T56" fmla="*/ 407031 w 604011"/>
              <a:gd name="T57" fmla="*/ 407031 w 604011"/>
              <a:gd name="T58" fmla="*/ 407031 w 604011"/>
              <a:gd name="T59" fmla="*/ 407031 w 604011"/>
              <a:gd name="T60" fmla="*/ 407031 w 604011"/>
              <a:gd name="T61" fmla="*/ 407031 w 604011"/>
              <a:gd name="T62" fmla="*/ 407031 w 604011"/>
              <a:gd name="T63" fmla="*/ 407031 w 604011"/>
              <a:gd name="T64" fmla="*/ 407031 w 604011"/>
              <a:gd name="T65" fmla="*/ 407031 w 604011"/>
              <a:gd name="T66" fmla="*/ 407031 w 604011"/>
              <a:gd name="T67" fmla="*/ 407031 w 604011"/>
              <a:gd name="T68" fmla="*/ 407031 w 604011"/>
              <a:gd name="T69" fmla="*/ 407031 w 604011"/>
              <a:gd name="T70" fmla="*/ 407031 w 604011"/>
              <a:gd name="T71" fmla="*/ 407031 w 604011"/>
              <a:gd name="T72" fmla="*/ 407031 w 604011"/>
              <a:gd name="T73" fmla="*/ 407031 w 604011"/>
              <a:gd name="T74" fmla="*/ 407031 w 604011"/>
              <a:gd name="T75" fmla="*/ 40703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83" h="4644">
                <a:moveTo>
                  <a:pt x="4310" y="3571"/>
                </a:moveTo>
                <a:cubicBezTo>
                  <a:pt x="4310" y="3571"/>
                  <a:pt x="4253" y="3430"/>
                  <a:pt x="4248" y="3422"/>
                </a:cubicBezTo>
                <a:cubicBezTo>
                  <a:pt x="4244" y="3414"/>
                  <a:pt x="3859" y="2656"/>
                  <a:pt x="3962" y="2097"/>
                </a:cubicBezTo>
                <a:cubicBezTo>
                  <a:pt x="4080" y="2110"/>
                  <a:pt x="4135" y="2070"/>
                  <a:pt x="4156" y="2035"/>
                </a:cubicBezTo>
                <a:cubicBezTo>
                  <a:pt x="4264" y="1864"/>
                  <a:pt x="3902" y="1571"/>
                  <a:pt x="3670" y="1425"/>
                </a:cubicBezTo>
                <a:cubicBezTo>
                  <a:pt x="3434" y="1276"/>
                  <a:pt x="3199" y="1184"/>
                  <a:pt x="3058" y="1184"/>
                </a:cubicBezTo>
                <a:cubicBezTo>
                  <a:pt x="2970" y="1184"/>
                  <a:pt x="2929" y="1220"/>
                  <a:pt x="2910" y="1250"/>
                </a:cubicBezTo>
                <a:cubicBezTo>
                  <a:pt x="2868" y="1318"/>
                  <a:pt x="2895" y="1410"/>
                  <a:pt x="2991" y="1525"/>
                </a:cubicBezTo>
                <a:cubicBezTo>
                  <a:pt x="2989" y="1939"/>
                  <a:pt x="3098" y="2455"/>
                  <a:pt x="3103" y="2479"/>
                </a:cubicBezTo>
                <a:cubicBezTo>
                  <a:pt x="3105" y="2486"/>
                  <a:pt x="3146" y="2664"/>
                  <a:pt x="3177" y="2750"/>
                </a:cubicBezTo>
                <a:lnTo>
                  <a:pt x="3399" y="3324"/>
                </a:lnTo>
                <a:lnTo>
                  <a:pt x="3544" y="3645"/>
                </a:lnTo>
                <a:cubicBezTo>
                  <a:pt x="3529" y="3678"/>
                  <a:pt x="3494" y="3740"/>
                  <a:pt x="3431" y="3740"/>
                </a:cubicBezTo>
                <a:cubicBezTo>
                  <a:pt x="3412" y="3740"/>
                  <a:pt x="3391" y="3736"/>
                  <a:pt x="3369" y="3726"/>
                </a:cubicBezTo>
                <a:lnTo>
                  <a:pt x="2696" y="2230"/>
                </a:lnTo>
                <a:lnTo>
                  <a:pt x="2718" y="2220"/>
                </a:lnTo>
                <a:cubicBezTo>
                  <a:pt x="2725" y="2217"/>
                  <a:pt x="2730" y="2210"/>
                  <a:pt x="2733" y="2204"/>
                </a:cubicBezTo>
                <a:lnTo>
                  <a:pt x="2788" y="2326"/>
                </a:lnTo>
                <a:lnTo>
                  <a:pt x="2902" y="2275"/>
                </a:lnTo>
                <a:lnTo>
                  <a:pt x="2773" y="1984"/>
                </a:lnTo>
                <a:lnTo>
                  <a:pt x="2658" y="2035"/>
                </a:lnTo>
                <a:lnTo>
                  <a:pt x="2713" y="2158"/>
                </a:lnTo>
                <a:cubicBezTo>
                  <a:pt x="2705" y="2156"/>
                  <a:pt x="2697" y="2155"/>
                  <a:pt x="2690" y="2159"/>
                </a:cubicBezTo>
                <a:lnTo>
                  <a:pt x="2668" y="2169"/>
                </a:lnTo>
                <a:lnTo>
                  <a:pt x="2535" y="1875"/>
                </a:lnTo>
                <a:lnTo>
                  <a:pt x="2559" y="1865"/>
                </a:lnTo>
                <a:cubicBezTo>
                  <a:pt x="2566" y="1861"/>
                  <a:pt x="2571" y="1855"/>
                  <a:pt x="2574" y="1848"/>
                </a:cubicBezTo>
                <a:lnTo>
                  <a:pt x="2629" y="1971"/>
                </a:lnTo>
                <a:lnTo>
                  <a:pt x="2744" y="1919"/>
                </a:lnTo>
                <a:lnTo>
                  <a:pt x="2614" y="1628"/>
                </a:lnTo>
                <a:lnTo>
                  <a:pt x="2499" y="1680"/>
                </a:lnTo>
                <a:lnTo>
                  <a:pt x="2554" y="1803"/>
                </a:lnTo>
                <a:cubicBezTo>
                  <a:pt x="2546" y="1800"/>
                  <a:pt x="2539" y="1800"/>
                  <a:pt x="2531" y="1803"/>
                </a:cubicBezTo>
                <a:lnTo>
                  <a:pt x="2508" y="1813"/>
                </a:lnTo>
                <a:lnTo>
                  <a:pt x="2380" y="1529"/>
                </a:lnTo>
                <a:lnTo>
                  <a:pt x="2404" y="1518"/>
                </a:lnTo>
                <a:cubicBezTo>
                  <a:pt x="2411" y="1514"/>
                  <a:pt x="2416" y="1508"/>
                  <a:pt x="2419" y="1501"/>
                </a:cubicBezTo>
                <a:lnTo>
                  <a:pt x="2474" y="1624"/>
                </a:lnTo>
                <a:lnTo>
                  <a:pt x="2589" y="1573"/>
                </a:lnTo>
                <a:lnTo>
                  <a:pt x="2459" y="1282"/>
                </a:lnTo>
                <a:lnTo>
                  <a:pt x="2344" y="1333"/>
                </a:lnTo>
                <a:lnTo>
                  <a:pt x="2399" y="1456"/>
                </a:lnTo>
                <a:cubicBezTo>
                  <a:pt x="2391" y="1454"/>
                  <a:pt x="2384" y="1453"/>
                  <a:pt x="2376" y="1457"/>
                </a:cubicBezTo>
                <a:lnTo>
                  <a:pt x="2352" y="1467"/>
                </a:lnTo>
                <a:lnTo>
                  <a:pt x="2221" y="1177"/>
                </a:lnTo>
                <a:lnTo>
                  <a:pt x="2246" y="1166"/>
                </a:lnTo>
                <a:cubicBezTo>
                  <a:pt x="2253" y="1162"/>
                  <a:pt x="2258" y="1156"/>
                  <a:pt x="2262" y="1149"/>
                </a:cubicBezTo>
                <a:lnTo>
                  <a:pt x="2314" y="1266"/>
                </a:lnTo>
                <a:lnTo>
                  <a:pt x="2429" y="1215"/>
                </a:lnTo>
                <a:lnTo>
                  <a:pt x="2299" y="924"/>
                </a:lnTo>
                <a:lnTo>
                  <a:pt x="2184" y="975"/>
                </a:lnTo>
                <a:lnTo>
                  <a:pt x="2241" y="1104"/>
                </a:lnTo>
                <a:cubicBezTo>
                  <a:pt x="2234" y="1102"/>
                  <a:pt x="2226" y="1101"/>
                  <a:pt x="2218" y="1104"/>
                </a:cubicBezTo>
                <a:lnTo>
                  <a:pt x="2194" y="1115"/>
                </a:lnTo>
                <a:lnTo>
                  <a:pt x="1747" y="121"/>
                </a:lnTo>
                <a:cubicBezTo>
                  <a:pt x="1740" y="106"/>
                  <a:pt x="1726" y="95"/>
                  <a:pt x="1711" y="88"/>
                </a:cubicBezTo>
                <a:cubicBezTo>
                  <a:pt x="1675" y="61"/>
                  <a:pt x="1582" y="0"/>
                  <a:pt x="1463" y="0"/>
                </a:cubicBezTo>
                <a:cubicBezTo>
                  <a:pt x="1324" y="0"/>
                  <a:pt x="1127" y="84"/>
                  <a:pt x="975" y="484"/>
                </a:cubicBezTo>
                <a:lnTo>
                  <a:pt x="957" y="533"/>
                </a:lnTo>
                <a:cubicBezTo>
                  <a:pt x="907" y="669"/>
                  <a:pt x="814" y="921"/>
                  <a:pt x="685" y="1003"/>
                </a:cubicBezTo>
                <a:cubicBezTo>
                  <a:pt x="546" y="1090"/>
                  <a:pt x="258" y="1179"/>
                  <a:pt x="54" y="1228"/>
                </a:cubicBezTo>
                <a:cubicBezTo>
                  <a:pt x="35" y="1232"/>
                  <a:pt x="19" y="1245"/>
                  <a:pt x="10" y="1261"/>
                </a:cubicBezTo>
                <a:cubicBezTo>
                  <a:pt x="1" y="1278"/>
                  <a:pt x="0" y="1298"/>
                  <a:pt x="6" y="1317"/>
                </a:cubicBezTo>
                <a:lnTo>
                  <a:pt x="15" y="1339"/>
                </a:lnTo>
                <a:cubicBezTo>
                  <a:pt x="25" y="1366"/>
                  <a:pt x="50" y="1383"/>
                  <a:pt x="78" y="1383"/>
                </a:cubicBezTo>
                <a:lnTo>
                  <a:pt x="78" y="1383"/>
                </a:lnTo>
                <a:cubicBezTo>
                  <a:pt x="212" y="1382"/>
                  <a:pt x="635" y="1356"/>
                  <a:pt x="824" y="1254"/>
                </a:cubicBezTo>
                <a:cubicBezTo>
                  <a:pt x="948" y="1187"/>
                  <a:pt x="1149" y="969"/>
                  <a:pt x="1256" y="847"/>
                </a:cubicBezTo>
                <a:lnTo>
                  <a:pt x="2789" y="4253"/>
                </a:lnTo>
                <a:cubicBezTo>
                  <a:pt x="2902" y="4505"/>
                  <a:pt x="3115" y="4644"/>
                  <a:pt x="3390" y="4644"/>
                </a:cubicBezTo>
                <a:cubicBezTo>
                  <a:pt x="3530" y="4644"/>
                  <a:pt x="3678" y="4609"/>
                  <a:pt x="3832" y="4540"/>
                </a:cubicBezTo>
                <a:cubicBezTo>
                  <a:pt x="4300" y="4329"/>
                  <a:pt x="4483" y="3956"/>
                  <a:pt x="4310" y="3571"/>
                </a:cubicBezTo>
                <a:close/>
                <a:moveTo>
                  <a:pt x="3446" y="1765"/>
                </a:moveTo>
                <a:cubicBezTo>
                  <a:pt x="3192" y="1602"/>
                  <a:pt x="3026" y="1406"/>
                  <a:pt x="3076" y="1328"/>
                </a:cubicBezTo>
                <a:cubicBezTo>
                  <a:pt x="3126" y="1250"/>
                  <a:pt x="3373" y="1319"/>
                  <a:pt x="3627" y="1482"/>
                </a:cubicBezTo>
                <a:cubicBezTo>
                  <a:pt x="3882" y="1646"/>
                  <a:pt x="4047" y="1841"/>
                  <a:pt x="3997" y="1920"/>
                </a:cubicBezTo>
                <a:cubicBezTo>
                  <a:pt x="3947" y="1998"/>
                  <a:pt x="3700" y="1928"/>
                  <a:pt x="3446" y="1765"/>
                </a:cubicBezTo>
                <a:close/>
              </a:path>
            </a:pathLst>
          </a:custGeom>
          <a:solidFill>
            <a:srgbClr val="D11A2E"/>
          </a:solidFill>
          <a:ln>
            <a:noFill/>
          </a:ln>
        </p:spPr>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500"/>
                                        <p:tgtEl>
                                          <p:spTgt spid="8"/>
                                        </p:tgtEl>
                                      </p:cBhvr>
                                    </p:animEffect>
                                  </p:childTnLst>
                                </p:cTn>
                              </p:par>
                            </p:childTnLst>
                          </p:cTn>
                        </p:par>
                        <p:par>
                          <p:cTn id="23" fill="hold">
                            <p:stCondLst>
                              <p:cond delay="500"/>
                            </p:stCondLst>
                            <p:childTnLst>
                              <p:par>
                                <p:cTn id="24" presetID="53" presetClass="entr" presetSubtype="16"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heel(1)">
                                      <p:cBhvr>
                                        <p:cTn id="37" dur="500"/>
                                        <p:tgtEl>
                                          <p:spTgt spid="5"/>
                                        </p:tgtEl>
                                      </p:cBhvr>
                                    </p:animEffect>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childTnLst>
                          </p:cTn>
                        </p:par>
                        <p:par>
                          <p:cTn id="44" fill="hold">
                            <p:stCondLst>
                              <p:cond delay="1000"/>
                            </p:stCondLst>
                            <p:childTnLst>
                              <p:par>
                                <p:cTn id="45" presetID="22" presetClass="entr" presetSubtype="1"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up)">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500"/>
                                        <p:tgtEl>
                                          <p:spTgt spid="7"/>
                                        </p:tgtEl>
                                      </p:cBhvr>
                                    </p:animEffect>
                                  </p:childTnLst>
                                </p:cTn>
                              </p:par>
                            </p:childTnLst>
                          </p:cTn>
                        </p:par>
                        <p:par>
                          <p:cTn id="53" fill="hold">
                            <p:stCondLst>
                              <p:cond delay="500"/>
                            </p:stCondLst>
                            <p:childTnLst>
                              <p:par>
                                <p:cTn id="54" presetID="53" presetClass="entr" presetSubtype="16"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par>
                          <p:cTn id="59" fill="hold">
                            <p:stCondLst>
                              <p:cond delay="1000"/>
                            </p:stCondLst>
                            <p:childTnLst>
                              <p:par>
                                <p:cTn id="60" presetID="22" presetClass="entr" presetSubtype="1"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up)">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left)">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7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24" grpId="0"/>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 空心 1"/>
          <p:cNvSpPr/>
          <p:nvPr/>
        </p:nvSpPr>
        <p:spPr>
          <a:xfrm>
            <a:off x="-1422968" y="3500637"/>
            <a:ext cx="5245769" cy="5245769"/>
          </a:xfrm>
          <a:prstGeom prst="donut">
            <a:avLst>
              <a:gd name="adj" fmla="val 14896"/>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3" name="PA-文本框 5"/>
          <p:cNvSpPr txBox="1"/>
          <p:nvPr>
            <p:custDataLst>
              <p:tags r:id="rId1"/>
            </p:custDataLst>
          </p:nvPr>
        </p:nvSpPr>
        <p:spPr>
          <a:xfrm>
            <a:off x="1697551" y="1303203"/>
            <a:ext cx="2131929" cy="1015663"/>
          </a:xfrm>
          <a:prstGeom prst="rect">
            <a:avLst/>
          </a:prstGeom>
          <a:noFill/>
        </p:spPr>
        <p:txBody>
          <a:bodyPr wrap="square">
            <a:spAutoFit/>
          </a:bodyPr>
          <a:lstStyle/>
          <a:p>
            <a:pPr algn="dist"/>
            <a:r>
              <a:rPr lang="zh-CN" altLang="en-US" sz="6000" noProof="1">
                <a:solidFill>
                  <a:schemeClr val="tx1">
                    <a:lumMod val="85000"/>
                    <a:lumOff val="15000"/>
                  </a:schemeClr>
                </a:solidFill>
                <a:latin typeface="华文黑体" panose="02010600040101010101" charset="-122"/>
                <a:ea typeface="华文黑体" panose="02010600040101010101" charset="-122"/>
              </a:rPr>
              <a:t>目录</a:t>
            </a:r>
            <a:endParaRPr lang="zh-CN" altLang="en-US" sz="6000" noProof="1">
              <a:solidFill>
                <a:schemeClr val="tx1">
                  <a:lumMod val="85000"/>
                  <a:lumOff val="15000"/>
                </a:schemeClr>
              </a:solidFill>
              <a:latin typeface="华文黑体" panose="02010600040101010101" charset="-122"/>
              <a:ea typeface="华文黑体" panose="02010600040101010101" charset="-122"/>
            </a:endParaRPr>
          </a:p>
        </p:txBody>
      </p:sp>
      <p:sp>
        <p:nvSpPr>
          <p:cNvPr id="4" name="MH_Other_1"/>
          <p:cNvSpPr txBox="1">
            <a:spLocks noChangeArrowheads="1"/>
          </p:cNvSpPr>
          <p:nvPr>
            <p:custDataLst>
              <p:tags r:id="rId2"/>
            </p:custDataLst>
          </p:nvPr>
        </p:nvSpPr>
        <p:spPr bwMode="auto">
          <a:xfrm>
            <a:off x="6577831" y="1303203"/>
            <a:ext cx="126523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r>
              <a:rPr lang="en-US" altLang="zh-CN" sz="6000" dirty="0">
                <a:ln>
                  <a:solidFill>
                    <a:schemeClr val="bg1"/>
                  </a:solidFill>
                </a:ln>
                <a:solidFill>
                  <a:srgbClr val="D11A2E"/>
                </a:solidFill>
                <a:latin typeface="华文黑体" panose="02010600040101010101" charset="-122"/>
                <a:ea typeface="华文黑体" panose="02010600040101010101" charset="-122"/>
              </a:rPr>
              <a:t>01</a:t>
            </a:r>
            <a:endParaRPr lang="zh-CN" altLang="en-US" sz="6000" dirty="0">
              <a:ln>
                <a:solidFill>
                  <a:schemeClr val="bg1"/>
                </a:solidFill>
              </a:ln>
              <a:solidFill>
                <a:srgbClr val="D11A2E"/>
              </a:solidFill>
              <a:latin typeface="华文黑体" panose="02010600040101010101" charset="-122"/>
              <a:ea typeface="华文黑体" panose="02010600040101010101" charset="-122"/>
            </a:endParaRPr>
          </a:p>
        </p:txBody>
      </p:sp>
      <p:sp>
        <p:nvSpPr>
          <p:cNvPr id="5" name="MH_SubTitle_1"/>
          <p:cNvSpPr txBox="1">
            <a:spLocks noChangeArrowheads="1"/>
          </p:cNvSpPr>
          <p:nvPr>
            <p:custDataLst>
              <p:tags r:id="rId3"/>
            </p:custDataLst>
          </p:nvPr>
        </p:nvSpPr>
        <p:spPr bwMode="auto">
          <a:xfrm flipH="1">
            <a:off x="6096000" y="2383712"/>
            <a:ext cx="2354286"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lnSpc>
                <a:spcPct val="150000"/>
              </a:lnSpc>
            </a:pPr>
            <a:r>
              <a:rPr lang="zh-CN" altLang="en-US" dirty="0">
                <a:latin typeface="华文黑体" panose="02010600040101010101" charset="-122"/>
                <a:ea typeface="华文黑体" panose="02010600040101010101" charset="-122"/>
              </a:rPr>
              <a:t>在这里输入标题</a:t>
            </a:r>
            <a:endParaRPr lang="en-US" altLang="zh-CN" dirty="0">
              <a:latin typeface="华文黑体" panose="02010600040101010101" charset="-122"/>
              <a:ea typeface="华文黑体" panose="02010600040101010101" charset="-122"/>
            </a:endParaRPr>
          </a:p>
          <a:p>
            <a:pPr algn="ctr">
              <a:lnSpc>
                <a:spcPct val="150000"/>
              </a:lnSpc>
            </a:pPr>
            <a:r>
              <a:rPr lang="zh-CN" altLang="en-US" sz="1050" dirty="0">
                <a:latin typeface="华文黑体" panose="02010600040101010101" charset="-122"/>
                <a:ea typeface="华文黑体" panose="02010600040101010101" charset="-122"/>
              </a:rPr>
              <a:t>您的内容打在这里您的内容打在这里您的内容打在这里</a:t>
            </a:r>
            <a:endParaRPr lang="zh-CN" altLang="en-US" sz="1050" dirty="0">
              <a:latin typeface="华文黑体" panose="02010600040101010101" charset="-122"/>
              <a:ea typeface="华文黑体" panose="02010600040101010101" charset="-122"/>
            </a:endParaRPr>
          </a:p>
        </p:txBody>
      </p:sp>
      <p:sp>
        <p:nvSpPr>
          <p:cNvPr id="6" name="MH_Other_1"/>
          <p:cNvSpPr txBox="1">
            <a:spLocks noChangeArrowheads="1"/>
          </p:cNvSpPr>
          <p:nvPr>
            <p:custDataLst>
              <p:tags r:id="rId4"/>
            </p:custDataLst>
          </p:nvPr>
        </p:nvSpPr>
        <p:spPr bwMode="auto">
          <a:xfrm>
            <a:off x="9189983" y="1303203"/>
            <a:ext cx="126523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r>
              <a:rPr lang="en-US" altLang="zh-CN" sz="6000" dirty="0">
                <a:ln>
                  <a:solidFill>
                    <a:schemeClr val="bg1"/>
                  </a:solidFill>
                </a:ln>
                <a:latin typeface="华文黑体" panose="02010600040101010101" charset="-122"/>
                <a:ea typeface="华文黑体" panose="02010600040101010101" charset="-122"/>
              </a:rPr>
              <a:t>02</a:t>
            </a:r>
            <a:endParaRPr lang="zh-CN" altLang="en-US" sz="6000" dirty="0">
              <a:ln>
                <a:solidFill>
                  <a:schemeClr val="bg1"/>
                </a:solidFill>
              </a:ln>
              <a:latin typeface="华文黑体" panose="02010600040101010101" charset="-122"/>
              <a:ea typeface="华文黑体" panose="02010600040101010101" charset="-122"/>
            </a:endParaRPr>
          </a:p>
        </p:txBody>
      </p:sp>
      <p:sp>
        <p:nvSpPr>
          <p:cNvPr id="7" name="MH_SubTitle_1"/>
          <p:cNvSpPr txBox="1">
            <a:spLocks noChangeArrowheads="1"/>
          </p:cNvSpPr>
          <p:nvPr>
            <p:custDataLst>
              <p:tags r:id="rId5"/>
            </p:custDataLst>
          </p:nvPr>
        </p:nvSpPr>
        <p:spPr bwMode="auto">
          <a:xfrm flipH="1">
            <a:off x="8708152" y="2383712"/>
            <a:ext cx="2354286"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lnSpc>
                <a:spcPct val="150000"/>
              </a:lnSpc>
            </a:pPr>
            <a:r>
              <a:rPr lang="zh-CN" altLang="en-US" dirty="0">
                <a:latin typeface="华文黑体" panose="02010600040101010101" charset="-122"/>
                <a:ea typeface="华文黑体" panose="02010600040101010101" charset="-122"/>
              </a:rPr>
              <a:t>在这里输入标题</a:t>
            </a:r>
            <a:endParaRPr lang="en-US" altLang="zh-CN" dirty="0">
              <a:latin typeface="华文黑体" panose="02010600040101010101" charset="-122"/>
              <a:ea typeface="华文黑体" panose="02010600040101010101" charset="-122"/>
            </a:endParaRPr>
          </a:p>
          <a:p>
            <a:pPr algn="ctr">
              <a:lnSpc>
                <a:spcPct val="150000"/>
              </a:lnSpc>
            </a:pPr>
            <a:r>
              <a:rPr lang="zh-CN" altLang="en-US" sz="1050" dirty="0">
                <a:latin typeface="华文黑体" panose="02010600040101010101" charset="-122"/>
                <a:ea typeface="华文黑体" panose="02010600040101010101" charset="-122"/>
              </a:rPr>
              <a:t>您的内容打在这里您的内容打在这里您的内容打在这里</a:t>
            </a:r>
            <a:endParaRPr lang="zh-CN" altLang="en-US" sz="1050" dirty="0">
              <a:latin typeface="华文黑体" panose="02010600040101010101" charset="-122"/>
              <a:ea typeface="华文黑体" panose="02010600040101010101" charset="-122"/>
            </a:endParaRPr>
          </a:p>
        </p:txBody>
      </p:sp>
      <p:sp>
        <p:nvSpPr>
          <p:cNvPr id="8" name="MH_Other_1"/>
          <p:cNvSpPr txBox="1">
            <a:spLocks noChangeArrowheads="1"/>
          </p:cNvSpPr>
          <p:nvPr>
            <p:custDataLst>
              <p:tags r:id="rId6"/>
            </p:custDataLst>
          </p:nvPr>
        </p:nvSpPr>
        <p:spPr bwMode="auto">
          <a:xfrm>
            <a:off x="6585398" y="3674376"/>
            <a:ext cx="126523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r>
              <a:rPr lang="en-US" altLang="zh-CN" sz="6000" dirty="0">
                <a:ln>
                  <a:solidFill>
                    <a:schemeClr val="bg1"/>
                  </a:solidFill>
                </a:ln>
                <a:latin typeface="华文黑体" panose="02010600040101010101" charset="-122"/>
                <a:ea typeface="华文黑体" panose="02010600040101010101" charset="-122"/>
              </a:rPr>
              <a:t>03</a:t>
            </a:r>
            <a:endParaRPr lang="zh-CN" altLang="en-US" sz="6000" dirty="0">
              <a:ln>
                <a:solidFill>
                  <a:schemeClr val="bg1"/>
                </a:solidFill>
              </a:ln>
              <a:latin typeface="华文黑体" panose="02010600040101010101" charset="-122"/>
              <a:ea typeface="华文黑体" panose="02010600040101010101" charset="-122"/>
            </a:endParaRPr>
          </a:p>
        </p:txBody>
      </p:sp>
      <p:sp>
        <p:nvSpPr>
          <p:cNvPr id="9" name="MH_SubTitle_1"/>
          <p:cNvSpPr txBox="1">
            <a:spLocks noChangeArrowheads="1"/>
          </p:cNvSpPr>
          <p:nvPr>
            <p:custDataLst>
              <p:tags r:id="rId7"/>
            </p:custDataLst>
          </p:nvPr>
        </p:nvSpPr>
        <p:spPr bwMode="auto">
          <a:xfrm flipH="1">
            <a:off x="6103567" y="4754885"/>
            <a:ext cx="2354286"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lnSpc>
                <a:spcPct val="150000"/>
              </a:lnSpc>
            </a:pPr>
            <a:r>
              <a:rPr lang="zh-CN" altLang="en-US" dirty="0">
                <a:latin typeface="华文黑体" panose="02010600040101010101" charset="-122"/>
                <a:ea typeface="华文黑体" panose="02010600040101010101" charset="-122"/>
              </a:rPr>
              <a:t>在这里输入标题</a:t>
            </a:r>
            <a:endParaRPr lang="en-US" altLang="zh-CN" dirty="0">
              <a:latin typeface="华文黑体" panose="02010600040101010101" charset="-122"/>
              <a:ea typeface="华文黑体" panose="02010600040101010101" charset="-122"/>
            </a:endParaRPr>
          </a:p>
          <a:p>
            <a:pPr algn="ctr">
              <a:lnSpc>
                <a:spcPct val="150000"/>
              </a:lnSpc>
            </a:pPr>
            <a:r>
              <a:rPr lang="zh-CN" altLang="en-US" sz="1050" dirty="0">
                <a:latin typeface="华文黑体" panose="02010600040101010101" charset="-122"/>
                <a:ea typeface="华文黑体" panose="02010600040101010101" charset="-122"/>
              </a:rPr>
              <a:t>您的内容打在这里您的内容打在这里您的内容打在这里</a:t>
            </a:r>
            <a:endParaRPr lang="zh-CN" altLang="en-US" sz="1050" dirty="0">
              <a:latin typeface="华文黑体" panose="02010600040101010101" charset="-122"/>
              <a:ea typeface="华文黑体" panose="02010600040101010101" charset="-122"/>
            </a:endParaRPr>
          </a:p>
        </p:txBody>
      </p:sp>
      <p:sp>
        <p:nvSpPr>
          <p:cNvPr id="10" name="MH_Other_1"/>
          <p:cNvSpPr txBox="1">
            <a:spLocks noChangeArrowheads="1"/>
          </p:cNvSpPr>
          <p:nvPr>
            <p:custDataLst>
              <p:tags r:id="rId8"/>
            </p:custDataLst>
          </p:nvPr>
        </p:nvSpPr>
        <p:spPr bwMode="auto">
          <a:xfrm>
            <a:off x="9189983" y="3646810"/>
            <a:ext cx="126523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r>
              <a:rPr lang="en-US" altLang="zh-CN" sz="6000" dirty="0">
                <a:ln>
                  <a:solidFill>
                    <a:schemeClr val="bg1"/>
                  </a:solidFill>
                </a:ln>
                <a:latin typeface="华文黑体" panose="02010600040101010101" charset="-122"/>
                <a:ea typeface="华文黑体" panose="02010600040101010101" charset="-122"/>
              </a:rPr>
              <a:t>04</a:t>
            </a:r>
            <a:endParaRPr lang="zh-CN" altLang="en-US" sz="6000" dirty="0">
              <a:ln>
                <a:solidFill>
                  <a:schemeClr val="bg1"/>
                </a:solidFill>
              </a:ln>
              <a:latin typeface="华文黑体" panose="02010600040101010101" charset="-122"/>
              <a:ea typeface="华文黑体" panose="02010600040101010101" charset="-122"/>
            </a:endParaRPr>
          </a:p>
        </p:txBody>
      </p:sp>
      <p:sp>
        <p:nvSpPr>
          <p:cNvPr id="11" name="MH_SubTitle_1"/>
          <p:cNvSpPr txBox="1">
            <a:spLocks noChangeArrowheads="1"/>
          </p:cNvSpPr>
          <p:nvPr>
            <p:custDataLst>
              <p:tags r:id="rId9"/>
            </p:custDataLst>
          </p:nvPr>
        </p:nvSpPr>
        <p:spPr bwMode="auto">
          <a:xfrm flipH="1">
            <a:off x="8708152" y="4727319"/>
            <a:ext cx="2354286"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lnSpc>
                <a:spcPct val="150000"/>
              </a:lnSpc>
            </a:pPr>
            <a:r>
              <a:rPr lang="zh-CN" altLang="en-US" dirty="0">
                <a:latin typeface="华文黑体" panose="02010600040101010101" charset="-122"/>
                <a:ea typeface="华文黑体" panose="02010600040101010101" charset="-122"/>
              </a:rPr>
              <a:t>在这里输入标题</a:t>
            </a:r>
            <a:endParaRPr lang="en-US" altLang="zh-CN" dirty="0">
              <a:latin typeface="华文黑体" panose="02010600040101010101" charset="-122"/>
              <a:ea typeface="华文黑体" panose="02010600040101010101" charset="-122"/>
            </a:endParaRPr>
          </a:p>
          <a:p>
            <a:pPr algn="ctr">
              <a:lnSpc>
                <a:spcPct val="150000"/>
              </a:lnSpc>
            </a:pPr>
            <a:r>
              <a:rPr lang="zh-CN" altLang="en-US" sz="1050" dirty="0">
                <a:latin typeface="华文黑体" panose="02010600040101010101" charset="-122"/>
                <a:ea typeface="华文黑体" panose="02010600040101010101" charset="-122"/>
              </a:rPr>
              <a:t>您的内容打在这里您的内容打在这里您的内容打在这里</a:t>
            </a:r>
            <a:endParaRPr lang="zh-CN" altLang="en-US" sz="1050" dirty="0">
              <a:latin typeface="华文黑体" panose="02010600040101010101" charset="-122"/>
              <a:ea typeface="华文黑体" panose="02010600040101010101" charset="-122"/>
            </a:endParaRPr>
          </a:p>
        </p:txBody>
      </p:sp>
      <p:sp>
        <p:nvSpPr>
          <p:cNvPr id="12" name="MH_Other_1"/>
          <p:cNvSpPr txBox="1">
            <a:spLocks noChangeArrowheads="1"/>
          </p:cNvSpPr>
          <p:nvPr>
            <p:custDataLst>
              <p:tags r:id="rId10"/>
            </p:custDataLst>
          </p:nvPr>
        </p:nvSpPr>
        <p:spPr bwMode="auto">
          <a:xfrm>
            <a:off x="9184711" y="1303203"/>
            <a:ext cx="126523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r>
              <a:rPr lang="en-US" altLang="zh-CN" sz="6000" dirty="0">
                <a:ln>
                  <a:solidFill>
                    <a:schemeClr val="bg1"/>
                  </a:solidFill>
                </a:ln>
                <a:solidFill>
                  <a:srgbClr val="D11A2E"/>
                </a:solidFill>
                <a:latin typeface="华文黑体" panose="02010600040101010101" charset="-122"/>
                <a:ea typeface="华文黑体" panose="02010600040101010101" charset="-122"/>
              </a:rPr>
              <a:t>02</a:t>
            </a:r>
            <a:endParaRPr lang="zh-CN" altLang="en-US" sz="6000" dirty="0">
              <a:ln>
                <a:solidFill>
                  <a:schemeClr val="bg1"/>
                </a:solidFill>
              </a:ln>
              <a:solidFill>
                <a:srgbClr val="D11A2E"/>
              </a:solidFill>
              <a:latin typeface="华文黑体" panose="02010600040101010101" charset="-122"/>
              <a:ea typeface="华文黑体" panose="02010600040101010101" charset="-122"/>
            </a:endParaRPr>
          </a:p>
        </p:txBody>
      </p:sp>
      <p:sp>
        <p:nvSpPr>
          <p:cNvPr id="13" name="MH_Other_1"/>
          <p:cNvSpPr txBox="1">
            <a:spLocks noChangeArrowheads="1"/>
          </p:cNvSpPr>
          <p:nvPr>
            <p:custDataLst>
              <p:tags r:id="rId11"/>
            </p:custDataLst>
          </p:nvPr>
        </p:nvSpPr>
        <p:spPr bwMode="auto">
          <a:xfrm>
            <a:off x="6580126" y="3674376"/>
            <a:ext cx="126523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r>
              <a:rPr lang="en-US" altLang="zh-CN" sz="6000" dirty="0">
                <a:ln>
                  <a:solidFill>
                    <a:schemeClr val="bg1"/>
                  </a:solidFill>
                </a:ln>
                <a:solidFill>
                  <a:srgbClr val="D11A2E"/>
                </a:solidFill>
                <a:latin typeface="华文黑体" panose="02010600040101010101" charset="-122"/>
                <a:ea typeface="华文黑体" panose="02010600040101010101" charset="-122"/>
              </a:rPr>
              <a:t>03</a:t>
            </a:r>
            <a:endParaRPr lang="zh-CN" altLang="en-US" sz="6000" dirty="0">
              <a:ln>
                <a:solidFill>
                  <a:schemeClr val="bg1"/>
                </a:solidFill>
              </a:ln>
              <a:solidFill>
                <a:srgbClr val="D11A2E"/>
              </a:solidFill>
              <a:latin typeface="华文黑体" panose="02010600040101010101" charset="-122"/>
              <a:ea typeface="华文黑体" panose="02010600040101010101" charset="-122"/>
            </a:endParaRPr>
          </a:p>
        </p:txBody>
      </p:sp>
      <p:sp>
        <p:nvSpPr>
          <p:cNvPr id="14" name="MH_Other_1"/>
          <p:cNvSpPr txBox="1">
            <a:spLocks noChangeArrowheads="1"/>
          </p:cNvSpPr>
          <p:nvPr>
            <p:custDataLst>
              <p:tags r:id="rId12"/>
            </p:custDataLst>
          </p:nvPr>
        </p:nvSpPr>
        <p:spPr bwMode="auto">
          <a:xfrm>
            <a:off x="9184711" y="3646810"/>
            <a:ext cx="126523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r>
              <a:rPr lang="en-US" altLang="zh-CN" sz="6000" dirty="0">
                <a:ln>
                  <a:solidFill>
                    <a:schemeClr val="bg1"/>
                  </a:solidFill>
                </a:ln>
                <a:solidFill>
                  <a:srgbClr val="D11A2E"/>
                </a:solidFill>
                <a:latin typeface="华文黑体" panose="02010600040101010101" charset="-122"/>
                <a:ea typeface="华文黑体" panose="02010600040101010101" charset="-122"/>
              </a:rPr>
              <a:t>04</a:t>
            </a:r>
            <a:endParaRPr lang="zh-CN" altLang="en-US" sz="6000" dirty="0">
              <a:ln>
                <a:solidFill>
                  <a:schemeClr val="bg1"/>
                </a:solidFill>
              </a:ln>
              <a:solidFill>
                <a:srgbClr val="D11A2E"/>
              </a:solidFill>
              <a:latin typeface="华文黑体" panose="02010600040101010101" charset="-122"/>
              <a:ea typeface="华文黑体" panose="02010600040101010101" charset="-122"/>
            </a:endParaRPr>
          </a:p>
        </p:txBody>
      </p:sp>
      <p:sp>
        <p:nvSpPr>
          <p:cNvPr id="15" name="PA-文本框 6"/>
          <p:cNvSpPr txBox="1"/>
          <p:nvPr>
            <p:custDataLst>
              <p:tags r:id="rId13"/>
            </p:custDataLst>
          </p:nvPr>
        </p:nvSpPr>
        <p:spPr>
          <a:xfrm>
            <a:off x="-18955" y="5708479"/>
            <a:ext cx="6114955" cy="1446213"/>
          </a:xfrm>
          <a:prstGeom prst="rect">
            <a:avLst/>
          </a:prstGeom>
          <a:noFill/>
        </p:spPr>
        <p:txBody>
          <a:bodyPr wrap="square">
            <a:spAutoFit/>
          </a:bodyPr>
          <a:lstStyle/>
          <a:p>
            <a:pPr algn="dist" fontAlgn="auto"/>
            <a:r>
              <a:rPr lang="en-US" altLang="zh-CN" sz="8800" spc="-300" noProof="1">
                <a:solidFill>
                  <a:schemeClr val="bg1">
                    <a:lumMod val="95000"/>
                  </a:schemeClr>
                </a:solidFill>
                <a:latin typeface="华文黑体" panose="02010600040101010101" charset="-122"/>
                <a:ea typeface="华文黑体" panose="02010600040101010101" charset="-122"/>
              </a:rPr>
              <a:t>CONTENTS</a:t>
            </a:r>
            <a:endParaRPr lang="zh-CN" altLang="en-US" sz="8800" spc="-300" noProof="1">
              <a:solidFill>
                <a:schemeClr val="bg1">
                  <a:lumMod val="95000"/>
                </a:schemeClr>
              </a:solidFill>
              <a:latin typeface="华文黑体" panose="02010600040101010101" charset="-122"/>
              <a:ea typeface="华文黑体" panose="02010600040101010101" charset="-122"/>
            </a:endParaRPr>
          </a:p>
        </p:txBody>
      </p:sp>
      <p:cxnSp>
        <p:nvCxnSpPr>
          <p:cNvPr id="17" name="直接连接符 16"/>
          <p:cNvCxnSpPr/>
          <p:nvPr/>
        </p:nvCxnSpPr>
        <p:spPr>
          <a:xfrm>
            <a:off x="-18955" y="2329273"/>
            <a:ext cx="3848435" cy="0"/>
          </a:xfrm>
          <a:prstGeom prst="line">
            <a:avLst/>
          </a:prstGeom>
          <a:ln w="57150">
            <a:solidFill>
              <a:srgbClr val="D11A2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5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5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5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5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5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25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25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25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25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204816" y="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50612" y="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06040" y="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04816" y="41821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50612" y="41821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706040" y="41821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06589" y="87187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48839" y="87187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04267" y="87187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159695" y="87187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06589" y="129008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48839" y="129008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704267" y="129008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159695" y="129008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206589" y="172956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248839" y="172956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704267" y="172956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1159695" y="172956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06589" y="214777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48839" y="214777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704267" y="214777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159695" y="214777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208362" y="260143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247066" y="260143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1157922" y="260143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08362" y="30196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247066" y="30196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702494" y="30196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1157922" y="30196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204816" y="345875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250612" y="345875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706040" y="345875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1161468" y="345875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204816" y="387696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250612" y="387696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706040" y="387696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206589" y="433062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248839" y="433062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704267" y="433062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59695" y="433062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206589" y="474883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248839" y="474883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704267" y="474883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1159695" y="474883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206589" y="518831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248839" y="518831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1159695" y="518831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206589" y="560653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248839" y="560653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704267" y="560653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1159695" y="560653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208362" y="606018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702494" y="606018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1157922" y="606018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208362" y="647840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702494" y="647840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1157922" y="647840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226"/>
          <p:cNvSpPr/>
          <p:nvPr/>
        </p:nvSpPr>
        <p:spPr>
          <a:xfrm>
            <a:off x="1360861" y="2050362"/>
            <a:ext cx="4883060" cy="1862048"/>
          </a:xfrm>
          <a:prstGeom prst="rect">
            <a:avLst/>
          </a:prstGeom>
        </p:spPr>
        <p:txBody>
          <a:bodyPr wrap="square">
            <a:spAutoFit/>
          </a:bodyPr>
          <a:lstStyle/>
          <a:p>
            <a:pPr algn="dist"/>
            <a:r>
              <a:rPr lang="en-US" altLang="zh-CN" sz="11500" spc="300" dirty="0">
                <a:latin typeface="华文黑体" panose="02010600040101010101" charset="-122"/>
                <a:ea typeface="华文黑体" panose="02010600040101010101" charset="-122"/>
              </a:rPr>
              <a:t>4</a:t>
            </a:r>
            <a:endParaRPr lang="en-US" altLang="zh-CN" sz="11500" spc="300" dirty="0">
              <a:latin typeface="华文黑体" panose="02010600040101010101" charset="-122"/>
              <a:ea typeface="华文黑体" panose="02010600040101010101" charset="-122"/>
            </a:endParaRPr>
          </a:p>
        </p:txBody>
      </p:sp>
      <p:sp>
        <p:nvSpPr>
          <p:cNvPr id="228" name="矩形 227"/>
          <p:cNvSpPr/>
          <p:nvPr/>
        </p:nvSpPr>
        <p:spPr>
          <a:xfrm>
            <a:off x="2664626" y="3705574"/>
            <a:ext cx="2275531" cy="646331"/>
          </a:xfrm>
          <a:prstGeom prst="rect">
            <a:avLst/>
          </a:prstGeom>
          <a:ln w="25400">
            <a:solidFill>
              <a:schemeClr val="tx1"/>
            </a:solidFill>
          </a:ln>
        </p:spPr>
        <p:txBody>
          <a:bodyPr wrap="square">
            <a:spAutoFit/>
          </a:bodyPr>
          <a:lstStyle/>
          <a:p>
            <a:pPr algn="dist"/>
            <a:r>
              <a:rPr lang="en-US" altLang="zh-CN" sz="3600" dirty="0">
                <a:latin typeface="华文黑体" panose="02010600040101010101" charset="-122"/>
                <a:ea typeface="华文黑体" panose="02010600040101010101" charset="-122"/>
              </a:rPr>
              <a:t>PART</a:t>
            </a:r>
            <a:endParaRPr lang="en-US" altLang="zh-CN" sz="3600" dirty="0">
              <a:latin typeface="华文黑体" panose="02010600040101010101" charset="-122"/>
              <a:ea typeface="华文黑体" panose="02010600040101010101" charset="-122"/>
            </a:endParaRPr>
          </a:p>
        </p:txBody>
      </p:sp>
      <p:sp>
        <p:nvSpPr>
          <p:cNvPr id="229" name="文本框 9"/>
          <p:cNvSpPr txBox="1"/>
          <p:nvPr/>
        </p:nvSpPr>
        <p:spPr>
          <a:xfrm>
            <a:off x="5580386" y="2990635"/>
            <a:ext cx="3247506" cy="482817"/>
          </a:xfrm>
          <a:prstGeom prst="rect">
            <a:avLst/>
          </a:prstGeom>
          <a:noFill/>
        </p:spPr>
        <p:txBody>
          <a:bodyPr wrap="square" lIns="51428" tIns="25714" rIns="51428" bIns="25714" rtlCol="0">
            <a:spAutoFit/>
          </a:bodyPr>
          <a:lstStyle/>
          <a:p>
            <a:pPr marL="0" lvl="1"/>
            <a:r>
              <a:rPr lang="zh-CN" altLang="en-US" sz="2800" dirty="0">
                <a:latin typeface="华文黑体" panose="02010600040101010101" charset="-122"/>
                <a:ea typeface="华文黑体" panose="02010600040101010101" charset="-122"/>
              </a:rPr>
              <a:t>输入你的标题</a:t>
            </a:r>
            <a:endParaRPr lang="zh-CN" altLang="en-US" sz="2800" dirty="0">
              <a:latin typeface="华文黑体" panose="02010600040101010101" charset="-122"/>
              <a:ea typeface="华文黑体" panose="02010600040101010101" charset="-122"/>
            </a:endParaRPr>
          </a:p>
        </p:txBody>
      </p:sp>
      <p:cxnSp>
        <p:nvCxnSpPr>
          <p:cNvPr id="230" name="直接连接符 229"/>
          <p:cNvCxnSpPr/>
          <p:nvPr/>
        </p:nvCxnSpPr>
        <p:spPr>
          <a:xfrm>
            <a:off x="5678081" y="3533294"/>
            <a:ext cx="7335016" cy="0"/>
          </a:xfrm>
          <a:prstGeom prst="line">
            <a:avLst/>
          </a:prstGeom>
          <a:ln w="57150" cap="flat" cmpd="sng" algn="ctr">
            <a:solidFill>
              <a:srgbClr val="D11A2E"/>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1" name="TextBox 78"/>
          <p:cNvSpPr txBox="1"/>
          <p:nvPr/>
        </p:nvSpPr>
        <p:spPr>
          <a:xfrm>
            <a:off x="5624262" y="3578318"/>
            <a:ext cx="5807641" cy="769303"/>
          </a:xfrm>
          <a:prstGeom prst="rect">
            <a:avLst/>
          </a:prstGeom>
          <a:noFill/>
        </p:spPr>
        <p:txBody>
          <a:bodyPr wrap="square" lIns="68571" tIns="34285" rIns="68571" bIns="34285" rtlCol="0">
            <a:spAutoFit/>
          </a:bodyPr>
          <a:lstStyle/>
          <a:p>
            <a:pPr>
              <a:lnSpc>
                <a:spcPct val="150000"/>
              </a:lnSpc>
              <a:spcBef>
                <a:spcPct val="0"/>
              </a:spcBef>
            </a:pPr>
            <a:r>
              <a:rPr lang="zh-CN" altLang="en-US" sz="1600" dirty="0">
                <a:latin typeface="华文黑体" panose="02010600040101010101" charset="-122"/>
                <a:ea typeface="华文黑体" panose="02010600040101010101" charset="-122"/>
                <a:sym typeface="华文黑体" panose="02010600040101010101" charset="-122"/>
              </a:rPr>
              <a:t>您的内容打在这里您的内容打在这里您的内容打在这里您的内容打在这里您的内容打在这里您的内容打在这里</a:t>
            </a:r>
            <a:endParaRPr lang="zh-CN" altLang="en-US" sz="1600" dirty="0">
              <a:latin typeface="华文黑体" panose="02010600040101010101" charset="-122"/>
              <a:ea typeface="华文黑体" panose="02010600040101010101" charset="-122"/>
              <a:sym typeface="华文黑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wipe(down)">
                                      <p:cBhvr>
                                        <p:cTn id="7" dur="250"/>
                                        <p:tgtEl>
                                          <p:spTgt spid="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8"/>
                                        </p:tgtEl>
                                        <p:attrNameLst>
                                          <p:attrName>style.visibility</p:attrName>
                                        </p:attrNameLst>
                                      </p:cBhvr>
                                      <p:to>
                                        <p:strVal val="visible"/>
                                      </p:to>
                                    </p:set>
                                    <p:animEffect transition="in" filter="wipe(down)">
                                      <p:cBhvr>
                                        <p:cTn id="12" dur="250"/>
                                        <p:tgtEl>
                                          <p:spTgt spid="228"/>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29"/>
                                        </p:tgtEl>
                                        <p:attrNameLst>
                                          <p:attrName>style.visibility</p:attrName>
                                        </p:attrNameLst>
                                      </p:cBhvr>
                                      <p:to>
                                        <p:strVal val="visible"/>
                                      </p:to>
                                    </p:set>
                                    <p:animEffect transition="in" filter="fade">
                                      <p:cBhvr>
                                        <p:cTn id="16" dur="1000"/>
                                        <p:tgtEl>
                                          <p:spTgt spid="229"/>
                                        </p:tgtEl>
                                      </p:cBhvr>
                                    </p:animEffect>
                                    <p:anim calcmode="lin" valueType="num">
                                      <p:cBhvr>
                                        <p:cTn id="17" dur="1000" fill="hold"/>
                                        <p:tgtEl>
                                          <p:spTgt spid="229"/>
                                        </p:tgtEl>
                                        <p:attrNameLst>
                                          <p:attrName>ppt_x</p:attrName>
                                        </p:attrNameLst>
                                      </p:cBhvr>
                                      <p:tavLst>
                                        <p:tav tm="0">
                                          <p:val>
                                            <p:strVal val="#ppt_x"/>
                                          </p:val>
                                        </p:tav>
                                        <p:tav tm="100000">
                                          <p:val>
                                            <p:strVal val="#ppt_x"/>
                                          </p:val>
                                        </p:tav>
                                      </p:tavLst>
                                    </p:anim>
                                    <p:anim calcmode="lin" valueType="num">
                                      <p:cBhvr>
                                        <p:cTn id="18" dur="1000" fill="hold"/>
                                        <p:tgtEl>
                                          <p:spTgt spid="229"/>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30"/>
                                        </p:tgtEl>
                                        <p:attrNameLst>
                                          <p:attrName>style.visibility</p:attrName>
                                        </p:attrNameLst>
                                      </p:cBhvr>
                                      <p:to>
                                        <p:strVal val="visible"/>
                                      </p:to>
                                    </p:set>
                                    <p:animEffect transition="in" filter="wipe(left)">
                                      <p:cBhvr>
                                        <p:cTn id="22" dur="500"/>
                                        <p:tgtEl>
                                          <p:spTgt spid="230"/>
                                        </p:tgtEl>
                                      </p:cBhvr>
                                    </p:animEffect>
                                  </p:childTnLst>
                                </p:cTn>
                              </p:par>
                            </p:childTnLst>
                          </p:cTn>
                        </p:par>
                        <p:par>
                          <p:cTn id="23" fill="hold">
                            <p:stCondLst>
                              <p:cond delay="2000"/>
                            </p:stCondLst>
                            <p:childTnLst>
                              <p:par>
                                <p:cTn id="24" presetID="18" presetClass="entr" presetSubtype="3" fill="hold" grpId="0" nodeType="afterEffect">
                                  <p:stCondLst>
                                    <p:cond delay="0"/>
                                  </p:stCondLst>
                                  <p:childTnLst>
                                    <p:set>
                                      <p:cBhvr>
                                        <p:cTn id="25" dur="1" fill="hold">
                                          <p:stCondLst>
                                            <p:cond delay="0"/>
                                          </p:stCondLst>
                                        </p:cTn>
                                        <p:tgtEl>
                                          <p:spTgt spid="231"/>
                                        </p:tgtEl>
                                        <p:attrNameLst>
                                          <p:attrName>style.visibility</p:attrName>
                                        </p:attrNameLst>
                                      </p:cBhvr>
                                      <p:to>
                                        <p:strVal val="visible"/>
                                      </p:to>
                                    </p:set>
                                    <p:animEffect transition="in" filter="strips(upRight)">
                                      <p:cBhvr>
                                        <p:cTn id="26"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p:bldP spid="228" grpId="0" animBg="1"/>
      <p:bldP spid="229" grpId="0"/>
      <p:bldP spid="2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469" y="2571276"/>
            <a:ext cx="11675518" cy="1606257"/>
            <a:chOff x="1015697" y="2928869"/>
            <a:chExt cx="9936755" cy="1367048"/>
          </a:xfrm>
          <a:solidFill>
            <a:schemeClr val="tx1"/>
          </a:solidFill>
        </p:grpSpPr>
        <p:cxnSp>
          <p:nvCxnSpPr>
            <p:cNvPr id="3" name="Straight Connector 31"/>
            <p:cNvCxnSpPr/>
            <p:nvPr/>
          </p:nvCxnSpPr>
          <p:spPr>
            <a:xfrm flipV="1">
              <a:off x="1015697" y="3621605"/>
              <a:ext cx="9936755" cy="1"/>
            </a:xfrm>
            <a:prstGeom prst="line">
              <a:avLst/>
            </a:prstGeom>
            <a:grpFill/>
            <a:ln w="13970">
              <a:solidFill>
                <a:schemeClr val="tx1"/>
              </a:solidFill>
              <a:prstDash val="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 name="Straight Connector 31"/>
            <p:cNvCxnSpPr/>
            <p:nvPr/>
          </p:nvCxnSpPr>
          <p:spPr>
            <a:xfrm flipV="1">
              <a:off x="2311071" y="2928870"/>
              <a:ext cx="7039" cy="696489"/>
            </a:xfrm>
            <a:prstGeom prst="line">
              <a:avLst/>
            </a:prstGeom>
            <a:grpFill/>
            <a:ln w="1397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5"/>
            <p:cNvSpPr/>
            <p:nvPr/>
          </p:nvSpPr>
          <p:spPr>
            <a:xfrm>
              <a:off x="2247239" y="3561526"/>
              <a:ext cx="127665" cy="127665"/>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80808"/>
                </a:solidFill>
              </a:endParaRPr>
            </a:p>
          </p:txBody>
        </p:sp>
        <p:cxnSp>
          <p:nvCxnSpPr>
            <p:cNvPr id="6" name="Straight Connector 31"/>
            <p:cNvCxnSpPr/>
            <p:nvPr/>
          </p:nvCxnSpPr>
          <p:spPr>
            <a:xfrm flipV="1">
              <a:off x="7265791" y="2928869"/>
              <a:ext cx="7039" cy="696489"/>
            </a:xfrm>
            <a:prstGeom prst="line">
              <a:avLst/>
            </a:prstGeom>
            <a:grpFill/>
            <a:ln w="1397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Oval 5"/>
            <p:cNvSpPr/>
            <p:nvPr/>
          </p:nvSpPr>
          <p:spPr>
            <a:xfrm>
              <a:off x="7201959" y="3561524"/>
              <a:ext cx="127665" cy="127665"/>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80808"/>
                </a:solidFill>
              </a:endParaRPr>
            </a:p>
          </p:txBody>
        </p:sp>
        <p:cxnSp>
          <p:nvCxnSpPr>
            <p:cNvPr id="8" name="Straight Connector 31"/>
            <p:cNvCxnSpPr/>
            <p:nvPr/>
          </p:nvCxnSpPr>
          <p:spPr>
            <a:xfrm flipV="1">
              <a:off x="4777162" y="3599428"/>
              <a:ext cx="7039" cy="696489"/>
            </a:xfrm>
            <a:prstGeom prst="line">
              <a:avLst/>
            </a:prstGeom>
            <a:grpFill/>
            <a:ln w="1397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5"/>
            <p:cNvSpPr/>
            <p:nvPr/>
          </p:nvSpPr>
          <p:spPr>
            <a:xfrm>
              <a:off x="4713330" y="3561527"/>
              <a:ext cx="127665" cy="127665"/>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80808"/>
                </a:solidFill>
              </a:endParaRPr>
            </a:p>
          </p:txBody>
        </p:sp>
        <p:cxnSp>
          <p:nvCxnSpPr>
            <p:cNvPr id="10" name="Straight Connector 31"/>
            <p:cNvCxnSpPr/>
            <p:nvPr/>
          </p:nvCxnSpPr>
          <p:spPr>
            <a:xfrm flipV="1">
              <a:off x="9743269" y="3599427"/>
              <a:ext cx="7039" cy="696489"/>
            </a:xfrm>
            <a:prstGeom prst="line">
              <a:avLst/>
            </a:prstGeom>
            <a:grpFill/>
            <a:ln w="1397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Oval 5"/>
            <p:cNvSpPr/>
            <p:nvPr/>
          </p:nvSpPr>
          <p:spPr>
            <a:xfrm>
              <a:off x="9679461" y="3561532"/>
              <a:ext cx="127665" cy="127665"/>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80808"/>
                </a:solidFill>
              </a:endParaRPr>
            </a:p>
          </p:txBody>
        </p:sp>
      </p:grpSp>
      <p:sp>
        <p:nvSpPr>
          <p:cNvPr id="12" name="矩形 11"/>
          <p:cNvSpPr/>
          <p:nvPr/>
        </p:nvSpPr>
        <p:spPr>
          <a:xfrm flipH="1">
            <a:off x="3466421" y="1250382"/>
            <a:ext cx="1985950" cy="1974771"/>
          </a:xfrm>
          <a:prstGeom prst="rect">
            <a:avLst/>
          </a:prstGeom>
        </p:spPr>
        <p:txBody>
          <a:bodyPr wrap="square" lIns="68580" tIns="34290" rIns="68580" bIns="34290">
            <a:spAutoFit/>
          </a:bodyPr>
          <a:lstStyle/>
          <a:p>
            <a:pPr algn="ctr">
              <a:lnSpc>
                <a:spcPct val="150000"/>
              </a:lnSpc>
            </a:pPr>
            <a:r>
              <a:rPr lang="zh-CN" altLang="en-US" sz="1400" dirty="0">
                <a:solidFill>
                  <a:schemeClr val="tx1">
                    <a:lumMod val="95000"/>
                    <a:lumOff val="5000"/>
                  </a:schemeClr>
                </a:solidFill>
                <a:latin typeface="华文黑体" panose="02010600040101010101" charset="-122"/>
              </a:rPr>
              <a:t>您的内容打在这里您的内容打在这里您的内容打在这里您的内容打在这里您的内容打在这里您的内容打在这里您的内容打在这里</a:t>
            </a:r>
            <a:endParaRPr lang="zh-CN" altLang="en-US" sz="1400" dirty="0">
              <a:solidFill>
                <a:schemeClr val="tx1">
                  <a:lumMod val="95000"/>
                  <a:lumOff val="5000"/>
                </a:schemeClr>
              </a:solidFill>
              <a:latin typeface="华文黑体" panose="02010600040101010101" charset="-122"/>
            </a:endParaRPr>
          </a:p>
        </p:txBody>
      </p:sp>
      <p:sp>
        <p:nvSpPr>
          <p:cNvPr id="13" name="矩形 12"/>
          <p:cNvSpPr/>
          <p:nvPr/>
        </p:nvSpPr>
        <p:spPr>
          <a:xfrm>
            <a:off x="9310022" y="1191713"/>
            <a:ext cx="1966825" cy="1974771"/>
          </a:xfrm>
          <a:prstGeom prst="rect">
            <a:avLst/>
          </a:prstGeom>
        </p:spPr>
        <p:txBody>
          <a:bodyPr wrap="square" lIns="68580" tIns="34290" rIns="68580" bIns="34290">
            <a:spAutoFit/>
          </a:bodyPr>
          <a:lstStyle/>
          <a:p>
            <a:pPr algn="ctr">
              <a:lnSpc>
                <a:spcPct val="150000"/>
              </a:lnSpc>
            </a:pPr>
            <a:r>
              <a:rPr lang="zh-CN" altLang="en-US" sz="1400" dirty="0">
                <a:solidFill>
                  <a:schemeClr val="tx1">
                    <a:lumMod val="95000"/>
                    <a:lumOff val="5000"/>
                  </a:schemeClr>
                </a:solidFill>
                <a:latin typeface="华文黑体" panose="02010600040101010101" charset="-122"/>
              </a:rPr>
              <a:t>您的内容打在这里您的内容打在这里您的内容打在这里您的内容打在这里您的内容打在这里您的内容打在这里您的内容打在这里</a:t>
            </a:r>
            <a:endParaRPr lang="zh-CN" altLang="en-US" sz="1400" dirty="0">
              <a:solidFill>
                <a:schemeClr val="tx1">
                  <a:lumMod val="95000"/>
                  <a:lumOff val="5000"/>
                </a:schemeClr>
              </a:solidFill>
              <a:latin typeface="华文黑体" panose="02010600040101010101" charset="-122"/>
            </a:endParaRPr>
          </a:p>
        </p:txBody>
      </p:sp>
      <p:sp>
        <p:nvSpPr>
          <p:cNvPr id="14" name="矩形 13"/>
          <p:cNvSpPr/>
          <p:nvPr/>
        </p:nvSpPr>
        <p:spPr>
          <a:xfrm>
            <a:off x="515512" y="3554143"/>
            <a:ext cx="2039809" cy="1974771"/>
          </a:xfrm>
          <a:prstGeom prst="rect">
            <a:avLst/>
          </a:prstGeom>
        </p:spPr>
        <p:txBody>
          <a:bodyPr wrap="square" lIns="68580" tIns="34290" rIns="68580" bIns="34290">
            <a:spAutoFit/>
          </a:bodyPr>
          <a:lstStyle/>
          <a:p>
            <a:pPr algn="ctr">
              <a:lnSpc>
                <a:spcPct val="150000"/>
              </a:lnSpc>
            </a:pPr>
            <a:r>
              <a:rPr lang="zh-CN" altLang="en-US" sz="1400" dirty="0">
                <a:solidFill>
                  <a:schemeClr val="tx1">
                    <a:lumMod val="95000"/>
                    <a:lumOff val="5000"/>
                  </a:schemeClr>
                </a:solidFill>
                <a:latin typeface="华文黑体" panose="02010600040101010101" charset="-122"/>
              </a:rPr>
              <a:t>您的内容打在这里您的内容打在这里您的内容打在这里您的内容打在这里您的内容打在这里您的内容打在这里您的内容打在这里</a:t>
            </a:r>
            <a:endParaRPr lang="zh-CN" altLang="en-US" sz="1400" dirty="0">
              <a:solidFill>
                <a:schemeClr val="tx1">
                  <a:lumMod val="95000"/>
                  <a:lumOff val="5000"/>
                </a:schemeClr>
              </a:solidFill>
              <a:latin typeface="华文黑体" panose="02010600040101010101" charset="-122"/>
            </a:endParaRPr>
          </a:p>
        </p:txBody>
      </p:sp>
      <p:sp>
        <p:nvSpPr>
          <p:cNvPr id="15" name="矩形 14"/>
          <p:cNvSpPr/>
          <p:nvPr/>
        </p:nvSpPr>
        <p:spPr>
          <a:xfrm>
            <a:off x="6396193" y="3675380"/>
            <a:ext cx="1985949" cy="1974771"/>
          </a:xfrm>
          <a:prstGeom prst="rect">
            <a:avLst/>
          </a:prstGeom>
        </p:spPr>
        <p:txBody>
          <a:bodyPr wrap="square" lIns="68580" tIns="34290" rIns="68580" bIns="34290">
            <a:spAutoFit/>
          </a:bodyPr>
          <a:lstStyle/>
          <a:p>
            <a:pPr algn="ctr">
              <a:lnSpc>
                <a:spcPct val="150000"/>
              </a:lnSpc>
            </a:pPr>
            <a:r>
              <a:rPr lang="zh-CN" altLang="en-US" sz="1400" dirty="0">
                <a:solidFill>
                  <a:schemeClr val="tx1">
                    <a:lumMod val="95000"/>
                    <a:lumOff val="5000"/>
                  </a:schemeClr>
                </a:solidFill>
                <a:latin typeface="华文黑体" panose="02010600040101010101" charset="-122"/>
              </a:rPr>
              <a:t>您的内容打在这里您的内容打在这里您的内容打在这里您的内容打在这里您的内容打在这里您的内容打在这里您的内容打在这里</a:t>
            </a:r>
            <a:endParaRPr lang="zh-CN" altLang="en-US" sz="1400" dirty="0">
              <a:solidFill>
                <a:schemeClr val="tx1">
                  <a:lumMod val="95000"/>
                  <a:lumOff val="5000"/>
                </a:schemeClr>
              </a:solidFill>
              <a:latin typeface="华文黑体" panose="02010600040101010101" charset="-122"/>
            </a:endParaRPr>
          </a:p>
        </p:txBody>
      </p:sp>
      <p:grpSp>
        <p:nvGrpSpPr>
          <p:cNvPr id="16" name="组合 15"/>
          <p:cNvGrpSpPr/>
          <p:nvPr/>
        </p:nvGrpSpPr>
        <p:grpSpPr>
          <a:xfrm>
            <a:off x="815184" y="1298843"/>
            <a:ext cx="1469922" cy="1472895"/>
            <a:chOff x="1262027" y="1384450"/>
            <a:chExt cx="938264" cy="940162"/>
          </a:xfrm>
          <a:solidFill>
            <a:srgbClr val="D11A2E"/>
          </a:solidFill>
        </p:grpSpPr>
        <p:sp>
          <p:nvSpPr>
            <p:cNvPr id="17"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pFill/>
            <a:ln w="25400" cap="flat" cmpd="sng" algn="ctr">
              <a:noFill/>
              <a:prstDash val="solid"/>
            </a:ln>
            <a:effectLst/>
          </p:spPr>
          <p:txBody>
            <a:bodyPr anchor="ctr"/>
            <a:lstStyle/>
            <a:p>
              <a:pPr algn="ctr" fontAlgn="base">
                <a:spcBef>
                  <a:spcPct val="0"/>
                </a:spcBef>
                <a:spcAft>
                  <a:spcPct val="0"/>
                </a:spcAft>
                <a:defRPr/>
              </a:pPr>
              <a:endParaRPr lang="zh-CN" altLang="en-US" sz="3200" kern="0">
                <a:solidFill>
                  <a:schemeClr val="bg1"/>
                </a:solidFill>
                <a:latin typeface="华文黑体" panose="02010600040101010101" charset="-122"/>
                <a:ea typeface="华文黑体" panose="02010600040101010101" charset="-122"/>
              </a:endParaRPr>
            </a:p>
          </p:txBody>
        </p:sp>
        <p:sp>
          <p:nvSpPr>
            <p:cNvPr id="18" name="TextBox 1"/>
            <p:cNvSpPr txBox="1"/>
            <p:nvPr/>
          </p:nvSpPr>
          <p:spPr>
            <a:xfrm>
              <a:off x="1377538" y="1648252"/>
              <a:ext cx="707243" cy="412559"/>
            </a:xfrm>
            <a:prstGeom prst="rect">
              <a:avLst/>
            </a:prstGeom>
            <a:grpFill/>
          </p:spPr>
          <p:txBody>
            <a:bodyPr wrap="none" rtlCol="0">
              <a:spAutoFit/>
            </a:bodyPr>
            <a:lstStyle/>
            <a:p>
              <a:r>
                <a:rPr lang="zh-CN" altLang="en-US" sz="3600" dirty="0">
                  <a:solidFill>
                    <a:schemeClr val="bg1"/>
                  </a:solidFill>
                  <a:latin typeface="华文黑体" panose="02010600040101010101" charset="-122"/>
                  <a:ea typeface="华文黑体" panose="02010600040101010101" charset="-122"/>
                </a:rPr>
                <a:t>标题</a:t>
              </a:r>
              <a:endParaRPr lang="zh-CN" altLang="en-US" sz="3600" dirty="0">
                <a:solidFill>
                  <a:schemeClr val="bg1"/>
                </a:solidFill>
                <a:latin typeface="华文黑体" panose="02010600040101010101" charset="-122"/>
                <a:ea typeface="华文黑体" panose="02010600040101010101" charset="-122"/>
              </a:endParaRPr>
            </a:p>
          </p:txBody>
        </p:sp>
      </p:grpSp>
      <p:grpSp>
        <p:nvGrpSpPr>
          <p:cNvPr id="19" name="组合 18"/>
          <p:cNvGrpSpPr/>
          <p:nvPr/>
        </p:nvGrpSpPr>
        <p:grpSpPr>
          <a:xfrm>
            <a:off x="6640262" y="1298843"/>
            <a:ext cx="1469922" cy="1472895"/>
            <a:chOff x="1262027" y="1384450"/>
            <a:chExt cx="938264" cy="940162"/>
          </a:xfrm>
          <a:solidFill>
            <a:srgbClr val="D11A2E"/>
          </a:solidFill>
        </p:grpSpPr>
        <p:sp>
          <p:nvSpPr>
            <p:cNvPr id="20"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pFill/>
            <a:ln w="25400" cap="flat" cmpd="sng" algn="ctr">
              <a:noFill/>
              <a:prstDash val="solid"/>
            </a:ln>
            <a:effectLst/>
          </p:spPr>
          <p:txBody>
            <a:bodyPr anchor="ctr"/>
            <a:lstStyle/>
            <a:p>
              <a:pPr algn="ctr" fontAlgn="base">
                <a:spcBef>
                  <a:spcPct val="0"/>
                </a:spcBef>
                <a:spcAft>
                  <a:spcPct val="0"/>
                </a:spcAft>
                <a:defRPr/>
              </a:pPr>
              <a:endParaRPr lang="zh-CN" altLang="en-US" sz="3200" kern="0">
                <a:solidFill>
                  <a:schemeClr val="bg1"/>
                </a:solidFill>
                <a:latin typeface="华文黑体" panose="02010600040101010101" charset="-122"/>
                <a:ea typeface="华文黑体" panose="02010600040101010101" charset="-122"/>
              </a:endParaRPr>
            </a:p>
          </p:txBody>
        </p:sp>
        <p:sp>
          <p:nvSpPr>
            <p:cNvPr id="21" name="TextBox 98"/>
            <p:cNvSpPr txBox="1"/>
            <p:nvPr/>
          </p:nvSpPr>
          <p:spPr>
            <a:xfrm>
              <a:off x="1410281" y="1667898"/>
              <a:ext cx="641757" cy="373267"/>
            </a:xfrm>
            <a:prstGeom prst="rect">
              <a:avLst/>
            </a:prstGeom>
            <a:grpFill/>
          </p:spPr>
          <p:txBody>
            <a:bodyPr wrap="none" rtlCol="0">
              <a:spAutoFit/>
            </a:bodyPr>
            <a:lstStyle/>
            <a:p>
              <a:r>
                <a:rPr lang="zh-CN" altLang="en-US" sz="3200" dirty="0">
                  <a:solidFill>
                    <a:schemeClr val="bg1"/>
                  </a:solidFill>
                  <a:latin typeface="华文黑体" panose="02010600040101010101" charset="-122"/>
                  <a:ea typeface="华文黑体" panose="02010600040101010101" charset="-122"/>
                </a:rPr>
                <a:t>标题</a:t>
              </a:r>
              <a:endParaRPr lang="zh-CN" altLang="en-US" sz="3200" dirty="0">
                <a:solidFill>
                  <a:schemeClr val="bg1"/>
                </a:solidFill>
                <a:latin typeface="华文黑体" panose="02010600040101010101" charset="-122"/>
                <a:ea typeface="华文黑体" panose="02010600040101010101" charset="-122"/>
              </a:endParaRPr>
            </a:p>
          </p:txBody>
        </p:sp>
      </p:grpSp>
      <p:grpSp>
        <p:nvGrpSpPr>
          <p:cNvPr id="22" name="组合 21"/>
          <p:cNvGrpSpPr/>
          <p:nvPr/>
        </p:nvGrpSpPr>
        <p:grpSpPr>
          <a:xfrm>
            <a:off x="3716165" y="4159288"/>
            <a:ext cx="1469922" cy="1472895"/>
            <a:chOff x="1262027" y="1384450"/>
            <a:chExt cx="938264" cy="940162"/>
          </a:xfrm>
          <a:solidFill>
            <a:srgbClr val="D11A2E"/>
          </a:solidFill>
        </p:grpSpPr>
        <p:sp>
          <p:nvSpPr>
            <p:cNvPr id="23"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pFill/>
            <a:ln w="25400" cap="flat" cmpd="sng" algn="ctr">
              <a:noFill/>
              <a:prstDash val="solid"/>
            </a:ln>
            <a:effectLst/>
          </p:spPr>
          <p:txBody>
            <a:bodyPr anchor="ctr"/>
            <a:lstStyle/>
            <a:p>
              <a:pPr algn="ctr" fontAlgn="base">
                <a:spcBef>
                  <a:spcPct val="0"/>
                </a:spcBef>
                <a:spcAft>
                  <a:spcPct val="0"/>
                </a:spcAft>
                <a:defRPr/>
              </a:pPr>
              <a:endParaRPr lang="zh-CN" altLang="en-US" sz="3200" kern="0">
                <a:solidFill>
                  <a:schemeClr val="bg1"/>
                </a:solidFill>
                <a:latin typeface="华文黑体" panose="02010600040101010101" charset="-122"/>
                <a:ea typeface="华文黑体" panose="02010600040101010101" charset="-122"/>
              </a:endParaRPr>
            </a:p>
          </p:txBody>
        </p:sp>
        <p:sp>
          <p:nvSpPr>
            <p:cNvPr id="24" name="TextBox 101"/>
            <p:cNvSpPr txBox="1"/>
            <p:nvPr/>
          </p:nvSpPr>
          <p:spPr>
            <a:xfrm>
              <a:off x="1410281" y="1667898"/>
              <a:ext cx="641757" cy="373267"/>
            </a:xfrm>
            <a:prstGeom prst="rect">
              <a:avLst/>
            </a:prstGeom>
            <a:grpFill/>
          </p:spPr>
          <p:txBody>
            <a:bodyPr wrap="none" rtlCol="0">
              <a:spAutoFit/>
            </a:bodyPr>
            <a:lstStyle/>
            <a:p>
              <a:r>
                <a:rPr lang="zh-CN" altLang="en-US" sz="3200" dirty="0">
                  <a:solidFill>
                    <a:schemeClr val="bg1"/>
                  </a:solidFill>
                  <a:latin typeface="华文黑体" panose="02010600040101010101" charset="-122"/>
                  <a:ea typeface="华文黑体" panose="02010600040101010101" charset="-122"/>
                </a:rPr>
                <a:t>标题</a:t>
              </a:r>
              <a:endParaRPr lang="zh-CN" altLang="en-US" sz="3200" dirty="0">
                <a:solidFill>
                  <a:schemeClr val="bg1"/>
                </a:solidFill>
                <a:latin typeface="华文黑体" panose="02010600040101010101" charset="-122"/>
                <a:ea typeface="华文黑体" panose="02010600040101010101" charset="-122"/>
              </a:endParaRPr>
            </a:p>
          </p:txBody>
        </p:sp>
      </p:grpSp>
      <p:grpSp>
        <p:nvGrpSpPr>
          <p:cNvPr id="25" name="组合 24"/>
          <p:cNvGrpSpPr/>
          <p:nvPr/>
        </p:nvGrpSpPr>
        <p:grpSpPr>
          <a:xfrm>
            <a:off x="9547586" y="4159288"/>
            <a:ext cx="1469922" cy="1472895"/>
            <a:chOff x="1262027" y="1384450"/>
            <a:chExt cx="938264" cy="940162"/>
          </a:xfrm>
          <a:solidFill>
            <a:srgbClr val="D11A2E"/>
          </a:solidFill>
        </p:grpSpPr>
        <p:sp>
          <p:nvSpPr>
            <p:cNvPr id="26"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pFill/>
            <a:ln w="25400" cap="flat" cmpd="sng" algn="ctr">
              <a:noFill/>
              <a:prstDash val="solid"/>
            </a:ln>
            <a:effectLst/>
          </p:spPr>
          <p:txBody>
            <a:bodyPr anchor="ctr"/>
            <a:lstStyle/>
            <a:p>
              <a:pPr algn="ctr" fontAlgn="base">
                <a:spcBef>
                  <a:spcPct val="0"/>
                </a:spcBef>
                <a:spcAft>
                  <a:spcPct val="0"/>
                </a:spcAft>
                <a:defRPr/>
              </a:pPr>
              <a:endParaRPr lang="zh-CN" altLang="en-US" sz="3200" kern="0">
                <a:solidFill>
                  <a:schemeClr val="bg1"/>
                </a:solidFill>
                <a:latin typeface="华文黑体" panose="02010600040101010101" charset="-122"/>
                <a:ea typeface="华文黑体" panose="02010600040101010101" charset="-122"/>
              </a:endParaRPr>
            </a:p>
          </p:txBody>
        </p:sp>
        <p:sp>
          <p:nvSpPr>
            <p:cNvPr id="27" name="TextBox 104"/>
            <p:cNvSpPr txBox="1"/>
            <p:nvPr/>
          </p:nvSpPr>
          <p:spPr>
            <a:xfrm>
              <a:off x="1410281" y="1667898"/>
              <a:ext cx="641757" cy="373267"/>
            </a:xfrm>
            <a:prstGeom prst="rect">
              <a:avLst/>
            </a:prstGeom>
            <a:grpFill/>
          </p:spPr>
          <p:txBody>
            <a:bodyPr wrap="none" rtlCol="0">
              <a:spAutoFit/>
            </a:bodyPr>
            <a:lstStyle/>
            <a:p>
              <a:r>
                <a:rPr lang="zh-CN" altLang="en-US" sz="3200" dirty="0">
                  <a:solidFill>
                    <a:schemeClr val="bg1"/>
                  </a:solidFill>
                  <a:latin typeface="华文黑体" panose="02010600040101010101" charset="-122"/>
                  <a:ea typeface="华文黑体" panose="02010600040101010101" charset="-122"/>
                </a:rPr>
                <a:t>标题</a:t>
              </a:r>
              <a:endParaRPr lang="zh-CN" altLang="en-US" sz="3200" dirty="0">
                <a:solidFill>
                  <a:schemeClr val="bg1"/>
                </a:solidFill>
                <a:latin typeface="华文黑体" panose="02010600040101010101" charset="-122"/>
                <a:ea typeface="华文黑体" panose="02010600040101010101"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par>
                                <p:cTn id="13" presetID="16" presetClass="entr" presetSubtype="21"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arn(inVertical)">
                                      <p:cBhvr>
                                        <p:cTn id="15" dur="500"/>
                                        <p:tgtEl>
                                          <p:spTgt spid="22"/>
                                        </p:tgtEl>
                                      </p:cBhvr>
                                    </p:animEffect>
                                  </p:childTnLst>
                                </p:cTn>
                              </p:par>
                              <p:par>
                                <p:cTn id="16" presetID="16" presetClass="entr" presetSubtype="21"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arn(inVertical)">
                                      <p:cBhvr>
                                        <p:cTn id="18" dur="500"/>
                                        <p:tgtEl>
                                          <p:spTgt spid="19"/>
                                        </p:tgtEl>
                                      </p:cBhvr>
                                    </p:animEffect>
                                  </p:childTnLst>
                                </p:cTn>
                              </p:par>
                              <p:par>
                                <p:cTn id="19" presetID="16" presetClass="entr" presetSubtype="21"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arn(inVertical)">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矩形 14"/>
          <p:cNvSpPr>
            <a:spLocks noChangeArrowheads="1"/>
          </p:cNvSpPr>
          <p:nvPr>
            <p:custDataLst>
              <p:tags r:id="rId2"/>
            </p:custDataLst>
          </p:nvPr>
        </p:nvSpPr>
        <p:spPr bwMode="auto">
          <a:xfrm>
            <a:off x="856080" y="2453749"/>
            <a:ext cx="3201988"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dirty="0">
                <a:latin typeface="华文黑体" panose="02010600040101010101" charset="-122"/>
              </a:rPr>
              <a:t>您的内容打在这里您的内容打在这里您的内容打在这里您的内容打在这里</a:t>
            </a:r>
            <a:endParaRPr lang="zh-CN" altLang="en-US" dirty="0">
              <a:latin typeface="华文黑体" panose="02010600040101010101" charset="-122"/>
            </a:endParaRPr>
          </a:p>
        </p:txBody>
      </p:sp>
      <p:sp>
        <p:nvSpPr>
          <p:cNvPr id="7" name="PA-文本框 15"/>
          <p:cNvSpPr txBox="1">
            <a:spLocks noChangeArrowheads="1"/>
          </p:cNvSpPr>
          <p:nvPr>
            <p:custDataLst>
              <p:tags r:id="rId3"/>
            </p:custDataLst>
          </p:nvPr>
        </p:nvSpPr>
        <p:spPr bwMode="auto">
          <a:xfrm>
            <a:off x="954505" y="2053699"/>
            <a:ext cx="1211263" cy="400050"/>
          </a:xfrm>
          <a:prstGeom prst="rect">
            <a:avLst/>
          </a:prstGeom>
          <a:solidFill>
            <a:srgbClr val="0D0D0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chemeClr val="bg1"/>
                </a:solidFill>
                <a:latin typeface="华文黑体" panose="02010600040101010101" charset="-122"/>
                <a:ea typeface="华文黑体" panose="02010600040101010101" charset="-122"/>
              </a:rPr>
              <a:t>输入标题</a:t>
            </a:r>
            <a:endParaRPr lang="zh-CN" altLang="en-US" sz="2000" dirty="0">
              <a:solidFill>
                <a:schemeClr val="bg1"/>
              </a:solidFill>
              <a:latin typeface="华文黑体" panose="02010600040101010101" charset="-122"/>
              <a:ea typeface="华文黑体" panose="02010600040101010101" charset="-122"/>
            </a:endParaRPr>
          </a:p>
        </p:txBody>
      </p:sp>
      <p:graphicFrame>
        <p:nvGraphicFramePr>
          <p:cNvPr id="8" name="图表 7"/>
          <p:cNvGraphicFramePr/>
          <p:nvPr/>
        </p:nvGraphicFramePr>
        <p:xfrm>
          <a:off x="5005136" y="926028"/>
          <a:ext cx="6885373" cy="493292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PA-直接连接符 1"/>
          <p:cNvCxnSpPr/>
          <p:nvPr>
            <p:custDataLst>
              <p:tags r:id="rId1"/>
            </p:custDataLst>
          </p:nvPr>
        </p:nvCxnSpPr>
        <p:spPr>
          <a:xfrm>
            <a:off x="5433595" y="2485943"/>
            <a:ext cx="0" cy="33909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PA-ïŝļidé"/>
          <p:cNvSpPr/>
          <p:nvPr>
            <p:custDataLst>
              <p:tags r:id="rId2"/>
            </p:custDataLst>
          </p:nvPr>
        </p:nvSpPr>
        <p:spPr>
          <a:xfrm>
            <a:off x="5170070" y="2633580"/>
            <a:ext cx="538163" cy="538163"/>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5000" lnSpcReduction="1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fontAlgn="auto"/>
            <a:r>
              <a:rPr lang="en-US" altLang="zh-CN" noProof="1">
                <a:latin typeface="Impact" panose="020B0806030902050204" pitchFamily="34" charset="0"/>
              </a:rPr>
              <a:t>01</a:t>
            </a:r>
            <a:endParaRPr lang="zh-CN" altLang="en-US" noProof="1">
              <a:latin typeface="Impact" panose="020B0806030902050204" pitchFamily="34" charset="0"/>
            </a:endParaRPr>
          </a:p>
        </p:txBody>
      </p:sp>
      <p:grpSp>
        <p:nvGrpSpPr>
          <p:cNvPr id="4" name="PA-iS1iďè"/>
          <p:cNvGrpSpPr/>
          <p:nvPr>
            <p:custDataLst>
              <p:tags r:id="rId3"/>
            </p:custDataLst>
          </p:nvPr>
        </p:nvGrpSpPr>
        <p:grpSpPr bwMode="auto">
          <a:xfrm>
            <a:off x="6030495" y="2527218"/>
            <a:ext cx="5103813" cy="1098550"/>
            <a:chOff x="7970199" y="1121955"/>
            <a:chExt cx="4281334" cy="1100037"/>
          </a:xfrm>
        </p:grpSpPr>
        <p:sp>
          <p:nvSpPr>
            <p:cNvPr id="5" name="PA-işḻíḑé"/>
            <p:cNvSpPr>
              <a:spLocks noChangeArrowheads="1"/>
            </p:cNvSpPr>
            <p:nvPr>
              <p:custDataLst>
                <p:tags r:id="rId4"/>
              </p:custDataLst>
            </p:nvPr>
          </p:nvSpPr>
          <p:spPr bwMode="auto">
            <a:xfrm>
              <a:off x="7970199" y="1488431"/>
              <a:ext cx="4281334" cy="73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a:defRPr>
                  <a:solidFill>
                    <a:schemeClr val="tx1"/>
                  </a:solidFill>
                  <a:latin typeface="Calibri" panose="020F0502020204030204" pitchFamily="34" charset="0"/>
                  <a:ea typeface="思源黑体 CN Normal" panose="020B0400000000000000" pitchFamily="34" charset="-122"/>
                </a:defRPr>
              </a:lvl1pPr>
              <a:lvl2pPr>
                <a:defRPr>
                  <a:solidFill>
                    <a:schemeClr val="tx1"/>
                  </a:solidFill>
                  <a:latin typeface="Calibri" panose="020F0502020204030204" pitchFamily="34" charset="0"/>
                  <a:ea typeface="思源黑体 CN Normal" panose="020B0400000000000000" pitchFamily="34" charset="-122"/>
                </a:defRPr>
              </a:lvl2pPr>
              <a:lvl3pPr>
                <a:defRPr>
                  <a:solidFill>
                    <a:schemeClr val="tx1"/>
                  </a:solidFill>
                  <a:latin typeface="Calibri" panose="020F0502020204030204" pitchFamily="34" charset="0"/>
                  <a:ea typeface="思源黑体 CN Normal" panose="020B0400000000000000" pitchFamily="34" charset="-122"/>
                </a:defRPr>
              </a:lvl3pPr>
              <a:lvl4pPr>
                <a:defRPr>
                  <a:solidFill>
                    <a:schemeClr val="tx1"/>
                  </a:solidFill>
                  <a:latin typeface="Calibri" panose="020F0502020204030204" pitchFamily="34" charset="0"/>
                  <a:ea typeface="思源黑体 CN Normal" panose="020B0400000000000000" pitchFamily="34" charset="-122"/>
                </a:defRPr>
              </a:lvl4pPr>
              <a:lvl5pPr>
                <a:defRPr>
                  <a:solidFill>
                    <a:schemeClr val="tx1"/>
                  </a:solidFill>
                  <a:latin typeface="Calibri" panose="020F0502020204030204" pitchFamily="34" charset="0"/>
                  <a:ea typeface="思源黑体 CN Normal" panose="020B0400000000000000" pitchFamily="34" charset="-122"/>
                </a:defRPr>
              </a:lvl5pPr>
              <a:lvl6pPr fontAlgn="base">
                <a:spcBef>
                  <a:spcPct val="0"/>
                </a:spcBef>
                <a:spcAft>
                  <a:spcPct val="0"/>
                </a:spcAft>
                <a:defRPr>
                  <a:solidFill>
                    <a:schemeClr val="tx1"/>
                  </a:solidFill>
                  <a:latin typeface="Calibri" panose="020F0502020204030204" pitchFamily="34" charset="0"/>
                  <a:ea typeface="思源黑体 CN Normal" panose="020B0400000000000000" pitchFamily="34" charset="-122"/>
                </a:defRPr>
              </a:lvl6pPr>
              <a:lvl7pPr fontAlgn="base">
                <a:spcBef>
                  <a:spcPct val="0"/>
                </a:spcBef>
                <a:spcAft>
                  <a:spcPct val="0"/>
                </a:spcAft>
                <a:defRPr>
                  <a:solidFill>
                    <a:schemeClr val="tx1"/>
                  </a:solidFill>
                  <a:latin typeface="Calibri" panose="020F0502020204030204" pitchFamily="34" charset="0"/>
                  <a:ea typeface="思源黑体 CN Normal" panose="020B0400000000000000" pitchFamily="34" charset="-122"/>
                </a:defRPr>
              </a:lvl7pPr>
              <a:lvl8pPr fontAlgn="base">
                <a:spcBef>
                  <a:spcPct val="0"/>
                </a:spcBef>
                <a:spcAft>
                  <a:spcPct val="0"/>
                </a:spcAft>
                <a:defRPr>
                  <a:solidFill>
                    <a:schemeClr val="tx1"/>
                  </a:solidFill>
                  <a:latin typeface="Calibri" panose="020F0502020204030204" pitchFamily="34" charset="0"/>
                  <a:ea typeface="思源黑体 CN Normal" panose="020B0400000000000000" pitchFamily="34" charset="-122"/>
                </a:defRPr>
              </a:lvl8pPr>
              <a:lvl9pPr fontAlgn="base">
                <a:spcBef>
                  <a:spcPct val="0"/>
                </a:spcBef>
                <a:spcAft>
                  <a:spcPct val="0"/>
                </a:spcAft>
                <a:defRPr>
                  <a:solidFill>
                    <a:schemeClr val="tx1"/>
                  </a:solidFill>
                  <a:latin typeface="Calibri" panose="020F0502020204030204" pitchFamily="34" charset="0"/>
                  <a:ea typeface="思源黑体 CN Normal" panose="020B0400000000000000" pitchFamily="34" charset="-122"/>
                </a:defRPr>
              </a:lvl9pPr>
            </a:lstStyle>
            <a:p>
              <a:pPr>
                <a:lnSpc>
                  <a:spcPct val="160000"/>
                </a:lnSpc>
                <a:buFont typeface="Arial" panose="020B0604020202020204" pitchFamily="34" charset="0"/>
                <a:buChar char="•"/>
              </a:pPr>
              <a:r>
                <a:rPr lang="zh-CN" altLang="en-US" sz="1100">
                  <a:ea typeface="华文黑体" panose="02010600040101010101" charset="-122"/>
                </a:rPr>
                <a:t>您的内容打在这里您的内容打在这里您的内容打在这里您</a:t>
              </a:r>
              <a:endParaRPr lang="en-US" altLang="zh-CN" sz="1100">
                <a:ea typeface="华文黑体" panose="02010600040101010101" charset="-122"/>
              </a:endParaRPr>
            </a:p>
          </p:txBody>
        </p:sp>
        <p:sp>
          <p:nvSpPr>
            <p:cNvPr id="6" name="PA-ïṧļîḍè"/>
            <p:cNvSpPr txBox="1">
              <a:spLocks noChangeArrowheads="1"/>
            </p:cNvSpPr>
            <p:nvPr>
              <p:custDataLst>
                <p:tags r:id="rId5"/>
              </p:custDataLst>
            </p:nvPr>
          </p:nvSpPr>
          <p:spPr bwMode="auto">
            <a:xfrm>
              <a:off x="7970199" y="1121955"/>
              <a:ext cx="4281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600" b="1"/>
                <a:t>输入文字</a:t>
              </a:r>
              <a:endParaRPr lang="en-US" altLang="zh-CN" sz="1600" b="1"/>
            </a:p>
          </p:txBody>
        </p:sp>
      </p:grpSp>
      <p:sp>
        <p:nvSpPr>
          <p:cNvPr id="7" name="PA-íṧ1íďé"/>
          <p:cNvSpPr/>
          <p:nvPr>
            <p:custDataLst>
              <p:tags r:id="rId6"/>
            </p:custDataLst>
          </p:nvPr>
        </p:nvSpPr>
        <p:spPr>
          <a:xfrm>
            <a:off x="5170070" y="3924218"/>
            <a:ext cx="538163" cy="538162"/>
          </a:xfrm>
          <a:prstGeom prst="ellipse">
            <a:avLst/>
          </a:prstGeom>
          <a:solidFill>
            <a:schemeClr val="tx1">
              <a:lumMod val="95000"/>
              <a:lumOff val="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5000" lnSpcReduction="1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fontAlgn="auto"/>
            <a:r>
              <a:rPr lang="en-US" altLang="zh-CN" noProof="1">
                <a:solidFill>
                  <a:schemeClr val="bg1"/>
                </a:solidFill>
                <a:latin typeface="Impact" panose="020B0806030902050204" pitchFamily="34" charset="0"/>
              </a:rPr>
              <a:t>02</a:t>
            </a:r>
            <a:endParaRPr lang="zh-CN" altLang="en-US" noProof="1">
              <a:solidFill>
                <a:schemeClr val="bg1"/>
              </a:solidFill>
              <a:latin typeface="Impact" panose="020B0806030902050204" pitchFamily="34" charset="0"/>
            </a:endParaRPr>
          </a:p>
        </p:txBody>
      </p:sp>
      <p:grpSp>
        <p:nvGrpSpPr>
          <p:cNvPr id="8" name="PA-îŝḻïḋé"/>
          <p:cNvGrpSpPr/>
          <p:nvPr>
            <p:custDataLst>
              <p:tags r:id="rId7"/>
            </p:custDataLst>
          </p:nvPr>
        </p:nvGrpSpPr>
        <p:grpSpPr bwMode="auto">
          <a:xfrm>
            <a:off x="6030495" y="3719430"/>
            <a:ext cx="5103813" cy="1100138"/>
            <a:chOff x="7970197" y="1121955"/>
            <a:chExt cx="4281334" cy="1100037"/>
          </a:xfrm>
        </p:grpSpPr>
        <p:sp>
          <p:nvSpPr>
            <p:cNvPr id="9" name="PA-îşľíḋê"/>
            <p:cNvSpPr>
              <a:spLocks noChangeArrowheads="1"/>
            </p:cNvSpPr>
            <p:nvPr>
              <p:custDataLst>
                <p:tags r:id="rId8"/>
              </p:custDataLst>
            </p:nvPr>
          </p:nvSpPr>
          <p:spPr bwMode="auto">
            <a:xfrm>
              <a:off x="7970198" y="1488431"/>
              <a:ext cx="4281333" cy="73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a:defRPr>
                  <a:solidFill>
                    <a:schemeClr val="tx1"/>
                  </a:solidFill>
                  <a:latin typeface="Calibri" panose="020F0502020204030204" pitchFamily="34" charset="0"/>
                  <a:ea typeface="思源黑体 CN Normal" panose="020B0400000000000000" pitchFamily="34" charset="-122"/>
                </a:defRPr>
              </a:lvl1pPr>
              <a:lvl2pPr>
                <a:defRPr>
                  <a:solidFill>
                    <a:schemeClr val="tx1"/>
                  </a:solidFill>
                  <a:latin typeface="Calibri" panose="020F0502020204030204" pitchFamily="34" charset="0"/>
                  <a:ea typeface="思源黑体 CN Normal" panose="020B0400000000000000" pitchFamily="34" charset="-122"/>
                </a:defRPr>
              </a:lvl2pPr>
              <a:lvl3pPr>
                <a:defRPr>
                  <a:solidFill>
                    <a:schemeClr val="tx1"/>
                  </a:solidFill>
                  <a:latin typeface="Calibri" panose="020F0502020204030204" pitchFamily="34" charset="0"/>
                  <a:ea typeface="思源黑体 CN Normal" panose="020B0400000000000000" pitchFamily="34" charset="-122"/>
                </a:defRPr>
              </a:lvl3pPr>
              <a:lvl4pPr>
                <a:defRPr>
                  <a:solidFill>
                    <a:schemeClr val="tx1"/>
                  </a:solidFill>
                  <a:latin typeface="Calibri" panose="020F0502020204030204" pitchFamily="34" charset="0"/>
                  <a:ea typeface="思源黑体 CN Normal" panose="020B0400000000000000" pitchFamily="34" charset="-122"/>
                </a:defRPr>
              </a:lvl4pPr>
              <a:lvl5pPr>
                <a:defRPr>
                  <a:solidFill>
                    <a:schemeClr val="tx1"/>
                  </a:solidFill>
                  <a:latin typeface="Calibri" panose="020F0502020204030204" pitchFamily="34" charset="0"/>
                  <a:ea typeface="思源黑体 CN Normal" panose="020B0400000000000000" pitchFamily="34" charset="-122"/>
                </a:defRPr>
              </a:lvl5pPr>
              <a:lvl6pPr fontAlgn="base">
                <a:spcBef>
                  <a:spcPct val="0"/>
                </a:spcBef>
                <a:spcAft>
                  <a:spcPct val="0"/>
                </a:spcAft>
                <a:defRPr>
                  <a:solidFill>
                    <a:schemeClr val="tx1"/>
                  </a:solidFill>
                  <a:latin typeface="Calibri" panose="020F0502020204030204" pitchFamily="34" charset="0"/>
                  <a:ea typeface="思源黑体 CN Normal" panose="020B0400000000000000" pitchFamily="34" charset="-122"/>
                </a:defRPr>
              </a:lvl6pPr>
              <a:lvl7pPr fontAlgn="base">
                <a:spcBef>
                  <a:spcPct val="0"/>
                </a:spcBef>
                <a:spcAft>
                  <a:spcPct val="0"/>
                </a:spcAft>
                <a:defRPr>
                  <a:solidFill>
                    <a:schemeClr val="tx1"/>
                  </a:solidFill>
                  <a:latin typeface="Calibri" panose="020F0502020204030204" pitchFamily="34" charset="0"/>
                  <a:ea typeface="思源黑体 CN Normal" panose="020B0400000000000000" pitchFamily="34" charset="-122"/>
                </a:defRPr>
              </a:lvl7pPr>
              <a:lvl8pPr fontAlgn="base">
                <a:spcBef>
                  <a:spcPct val="0"/>
                </a:spcBef>
                <a:spcAft>
                  <a:spcPct val="0"/>
                </a:spcAft>
                <a:defRPr>
                  <a:solidFill>
                    <a:schemeClr val="tx1"/>
                  </a:solidFill>
                  <a:latin typeface="Calibri" panose="020F0502020204030204" pitchFamily="34" charset="0"/>
                  <a:ea typeface="思源黑体 CN Normal" panose="020B0400000000000000" pitchFamily="34" charset="-122"/>
                </a:defRPr>
              </a:lvl8pPr>
              <a:lvl9pPr fontAlgn="base">
                <a:spcBef>
                  <a:spcPct val="0"/>
                </a:spcBef>
                <a:spcAft>
                  <a:spcPct val="0"/>
                </a:spcAft>
                <a:defRPr>
                  <a:solidFill>
                    <a:schemeClr val="tx1"/>
                  </a:solidFill>
                  <a:latin typeface="Calibri" panose="020F0502020204030204" pitchFamily="34" charset="0"/>
                  <a:ea typeface="思源黑体 CN Normal" panose="020B0400000000000000" pitchFamily="34" charset="-122"/>
                </a:defRPr>
              </a:lvl9pPr>
            </a:lstStyle>
            <a:p>
              <a:pPr>
                <a:lnSpc>
                  <a:spcPct val="160000"/>
                </a:lnSpc>
                <a:buFont typeface="Arial" panose="020B0604020202020204" pitchFamily="34" charset="0"/>
                <a:buChar char="•"/>
              </a:pPr>
              <a:r>
                <a:rPr lang="zh-CN" altLang="en-US" sz="1100">
                  <a:ea typeface="华文黑体" panose="02010600040101010101" charset="-122"/>
                </a:rPr>
                <a:t>您的内容打在这里您的内容打在这里您的内容打在这里您</a:t>
              </a:r>
              <a:endParaRPr lang="en-US" altLang="zh-CN" sz="1100">
                <a:ea typeface="华文黑体" panose="02010600040101010101" charset="-122"/>
              </a:endParaRPr>
            </a:p>
          </p:txBody>
        </p:sp>
        <p:sp>
          <p:nvSpPr>
            <p:cNvPr id="10" name="PA-îṥ1iďè"/>
            <p:cNvSpPr txBox="1">
              <a:spLocks noChangeArrowheads="1"/>
            </p:cNvSpPr>
            <p:nvPr>
              <p:custDataLst>
                <p:tags r:id="rId9"/>
              </p:custDataLst>
            </p:nvPr>
          </p:nvSpPr>
          <p:spPr bwMode="auto">
            <a:xfrm>
              <a:off x="7970197" y="1121955"/>
              <a:ext cx="42813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600" b="1"/>
                <a:t>输入文字</a:t>
              </a:r>
              <a:endParaRPr lang="en-US" altLang="zh-CN" sz="1600" b="1"/>
            </a:p>
          </p:txBody>
        </p:sp>
      </p:grpSp>
      <p:sp>
        <p:nvSpPr>
          <p:cNvPr id="11" name="PA-îS1íḓe"/>
          <p:cNvSpPr/>
          <p:nvPr>
            <p:custDataLst>
              <p:tags r:id="rId10"/>
            </p:custDataLst>
          </p:nvPr>
        </p:nvSpPr>
        <p:spPr>
          <a:xfrm>
            <a:off x="5170070" y="5184693"/>
            <a:ext cx="538163" cy="538162"/>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7500" lnSpcReduction="2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fontAlgn="auto"/>
            <a:r>
              <a:rPr lang="en-US" altLang="zh-CN" noProof="1">
                <a:latin typeface="Impact" panose="020B0806030902050204" pitchFamily="34" charset="0"/>
              </a:rPr>
              <a:t>03</a:t>
            </a:r>
            <a:endParaRPr lang="zh-CN" altLang="en-US" noProof="1">
              <a:latin typeface="Impact" panose="020B0806030902050204" pitchFamily="34" charset="0"/>
            </a:endParaRPr>
          </a:p>
        </p:txBody>
      </p:sp>
      <p:grpSp>
        <p:nvGrpSpPr>
          <p:cNvPr id="12" name="PA-ïS1îḓé"/>
          <p:cNvGrpSpPr/>
          <p:nvPr>
            <p:custDataLst>
              <p:tags r:id="rId11"/>
            </p:custDataLst>
          </p:nvPr>
        </p:nvGrpSpPr>
        <p:grpSpPr bwMode="auto">
          <a:xfrm>
            <a:off x="6030495" y="5076743"/>
            <a:ext cx="5103813" cy="1100137"/>
            <a:chOff x="7970197" y="1121955"/>
            <a:chExt cx="4281334" cy="1100037"/>
          </a:xfrm>
        </p:grpSpPr>
        <p:sp>
          <p:nvSpPr>
            <p:cNvPr id="13" name="PA-îşḻîḑé"/>
            <p:cNvSpPr>
              <a:spLocks noChangeArrowheads="1"/>
            </p:cNvSpPr>
            <p:nvPr>
              <p:custDataLst>
                <p:tags r:id="rId12"/>
              </p:custDataLst>
            </p:nvPr>
          </p:nvSpPr>
          <p:spPr bwMode="auto">
            <a:xfrm>
              <a:off x="7970198" y="1488431"/>
              <a:ext cx="4281333" cy="73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a:defRPr>
                  <a:solidFill>
                    <a:schemeClr val="tx1"/>
                  </a:solidFill>
                  <a:latin typeface="Calibri" panose="020F0502020204030204" pitchFamily="34" charset="0"/>
                  <a:ea typeface="思源黑体 CN Normal" panose="020B0400000000000000" pitchFamily="34" charset="-122"/>
                </a:defRPr>
              </a:lvl1pPr>
              <a:lvl2pPr>
                <a:defRPr>
                  <a:solidFill>
                    <a:schemeClr val="tx1"/>
                  </a:solidFill>
                  <a:latin typeface="Calibri" panose="020F0502020204030204" pitchFamily="34" charset="0"/>
                  <a:ea typeface="思源黑体 CN Normal" panose="020B0400000000000000" pitchFamily="34" charset="-122"/>
                </a:defRPr>
              </a:lvl2pPr>
              <a:lvl3pPr>
                <a:defRPr>
                  <a:solidFill>
                    <a:schemeClr val="tx1"/>
                  </a:solidFill>
                  <a:latin typeface="Calibri" panose="020F0502020204030204" pitchFamily="34" charset="0"/>
                  <a:ea typeface="思源黑体 CN Normal" panose="020B0400000000000000" pitchFamily="34" charset="-122"/>
                </a:defRPr>
              </a:lvl3pPr>
              <a:lvl4pPr>
                <a:defRPr>
                  <a:solidFill>
                    <a:schemeClr val="tx1"/>
                  </a:solidFill>
                  <a:latin typeface="Calibri" panose="020F0502020204030204" pitchFamily="34" charset="0"/>
                  <a:ea typeface="思源黑体 CN Normal" panose="020B0400000000000000" pitchFamily="34" charset="-122"/>
                </a:defRPr>
              </a:lvl4pPr>
              <a:lvl5pPr>
                <a:defRPr>
                  <a:solidFill>
                    <a:schemeClr val="tx1"/>
                  </a:solidFill>
                  <a:latin typeface="Calibri" panose="020F0502020204030204" pitchFamily="34" charset="0"/>
                  <a:ea typeface="思源黑体 CN Normal" panose="020B0400000000000000" pitchFamily="34" charset="-122"/>
                </a:defRPr>
              </a:lvl5pPr>
              <a:lvl6pPr fontAlgn="base">
                <a:spcBef>
                  <a:spcPct val="0"/>
                </a:spcBef>
                <a:spcAft>
                  <a:spcPct val="0"/>
                </a:spcAft>
                <a:defRPr>
                  <a:solidFill>
                    <a:schemeClr val="tx1"/>
                  </a:solidFill>
                  <a:latin typeface="Calibri" panose="020F0502020204030204" pitchFamily="34" charset="0"/>
                  <a:ea typeface="思源黑体 CN Normal" panose="020B0400000000000000" pitchFamily="34" charset="-122"/>
                </a:defRPr>
              </a:lvl6pPr>
              <a:lvl7pPr fontAlgn="base">
                <a:spcBef>
                  <a:spcPct val="0"/>
                </a:spcBef>
                <a:spcAft>
                  <a:spcPct val="0"/>
                </a:spcAft>
                <a:defRPr>
                  <a:solidFill>
                    <a:schemeClr val="tx1"/>
                  </a:solidFill>
                  <a:latin typeface="Calibri" panose="020F0502020204030204" pitchFamily="34" charset="0"/>
                  <a:ea typeface="思源黑体 CN Normal" panose="020B0400000000000000" pitchFamily="34" charset="-122"/>
                </a:defRPr>
              </a:lvl7pPr>
              <a:lvl8pPr fontAlgn="base">
                <a:spcBef>
                  <a:spcPct val="0"/>
                </a:spcBef>
                <a:spcAft>
                  <a:spcPct val="0"/>
                </a:spcAft>
                <a:defRPr>
                  <a:solidFill>
                    <a:schemeClr val="tx1"/>
                  </a:solidFill>
                  <a:latin typeface="Calibri" panose="020F0502020204030204" pitchFamily="34" charset="0"/>
                  <a:ea typeface="思源黑体 CN Normal" panose="020B0400000000000000" pitchFamily="34" charset="-122"/>
                </a:defRPr>
              </a:lvl8pPr>
              <a:lvl9pPr fontAlgn="base">
                <a:spcBef>
                  <a:spcPct val="0"/>
                </a:spcBef>
                <a:spcAft>
                  <a:spcPct val="0"/>
                </a:spcAft>
                <a:defRPr>
                  <a:solidFill>
                    <a:schemeClr val="tx1"/>
                  </a:solidFill>
                  <a:latin typeface="Calibri" panose="020F0502020204030204" pitchFamily="34" charset="0"/>
                  <a:ea typeface="思源黑体 CN Normal" panose="020B0400000000000000" pitchFamily="34" charset="-122"/>
                </a:defRPr>
              </a:lvl9pPr>
            </a:lstStyle>
            <a:p>
              <a:pPr>
                <a:lnSpc>
                  <a:spcPct val="160000"/>
                </a:lnSpc>
                <a:buFont typeface="Arial" panose="020B0604020202020204" pitchFamily="34" charset="0"/>
                <a:buChar char="•"/>
              </a:pPr>
              <a:r>
                <a:rPr lang="zh-CN" altLang="en-US" sz="1100">
                  <a:ea typeface="华文黑体" panose="02010600040101010101" charset="-122"/>
                </a:rPr>
                <a:t>您的内容打在这里您的内容打在这里您的内容打在这里您</a:t>
              </a:r>
              <a:endParaRPr lang="en-US" altLang="zh-CN" sz="1100">
                <a:ea typeface="华文黑体" panose="02010600040101010101" charset="-122"/>
              </a:endParaRPr>
            </a:p>
          </p:txBody>
        </p:sp>
        <p:sp>
          <p:nvSpPr>
            <p:cNvPr id="14" name="PA-îṩľîḑe"/>
            <p:cNvSpPr txBox="1">
              <a:spLocks noChangeArrowheads="1"/>
            </p:cNvSpPr>
            <p:nvPr>
              <p:custDataLst>
                <p:tags r:id="rId13"/>
              </p:custDataLst>
            </p:nvPr>
          </p:nvSpPr>
          <p:spPr bwMode="auto">
            <a:xfrm>
              <a:off x="7970197" y="1121955"/>
              <a:ext cx="42813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600" b="1"/>
                <a:t>输入文字</a:t>
              </a:r>
              <a:endParaRPr lang="en-US" altLang="zh-CN" sz="1600" b="1"/>
            </a:p>
          </p:txBody>
        </p:sp>
      </p:grpSp>
      <p:cxnSp>
        <p:nvCxnSpPr>
          <p:cNvPr id="15" name="PA-直接连接符 14"/>
          <p:cNvCxnSpPr/>
          <p:nvPr>
            <p:custDataLst>
              <p:tags r:id="rId14"/>
            </p:custDataLst>
          </p:nvPr>
        </p:nvCxnSpPr>
        <p:spPr>
          <a:xfrm>
            <a:off x="6011445" y="3613068"/>
            <a:ext cx="497363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6" name="PA-直接连接符 15"/>
          <p:cNvCxnSpPr/>
          <p:nvPr>
            <p:custDataLst>
              <p:tags r:id="rId15"/>
            </p:custDataLst>
          </p:nvPr>
        </p:nvCxnSpPr>
        <p:spPr>
          <a:xfrm>
            <a:off x="6030495" y="4940218"/>
            <a:ext cx="497363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PA-直接连接符 16"/>
          <p:cNvCxnSpPr/>
          <p:nvPr>
            <p:custDataLst>
              <p:tags r:id="rId16"/>
            </p:custDataLst>
          </p:nvPr>
        </p:nvCxnSpPr>
        <p:spPr>
          <a:xfrm>
            <a:off x="5117683" y="2322430"/>
            <a:ext cx="5800725" cy="0"/>
          </a:xfrm>
          <a:prstGeom prst="line">
            <a:avLst/>
          </a:prstGeom>
          <a:ln w="9525" cap="rnd">
            <a:solidFill>
              <a:schemeClr val="tx1">
                <a:lumMod val="50000"/>
                <a:lumOff val="5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8" name="PA-iṥlidê"/>
          <p:cNvSpPr txBox="1">
            <a:spLocks noChangeArrowheads="1"/>
          </p:cNvSpPr>
          <p:nvPr>
            <p:custDataLst>
              <p:tags r:id="rId17"/>
            </p:custDataLst>
          </p:nvPr>
        </p:nvSpPr>
        <p:spPr bwMode="auto">
          <a:xfrm>
            <a:off x="4912895" y="760330"/>
            <a:ext cx="60721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SzPct val="25000"/>
            </a:pPr>
            <a:r>
              <a:rPr lang="zh-CN" altLang="en-US" sz="2400">
                <a:latin typeface="华文黑体" panose="02010600040101010101" charset="-122"/>
                <a:ea typeface="华文黑体" panose="02010600040101010101" charset="-122"/>
              </a:rPr>
              <a:t>在这里输入文字</a:t>
            </a:r>
            <a:endParaRPr lang="zh-CN" altLang="en-US" sz="2400">
              <a:latin typeface="华文黑体" panose="02010600040101010101" charset="-122"/>
              <a:ea typeface="华文黑体" panose="02010600040101010101" charset="-122"/>
            </a:endParaRPr>
          </a:p>
        </p:txBody>
      </p:sp>
      <p:sp>
        <p:nvSpPr>
          <p:cNvPr id="19" name="PA-ïš1ïďe"/>
          <p:cNvSpPr txBox="1">
            <a:spLocks noChangeArrowheads="1"/>
          </p:cNvSpPr>
          <p:nvPr>
            <p:custDataLst>
              <p:tags r:id="rId18"/>
            </p:custDataLst>
          </p:nvPr>
        </p:nvSpPr>
        <p:spPr bwMode="auto">
          <a:xfrm>
            <a:off x="4912895" y="1482643"/>
            <a:ext cx="60721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lnSpc>
                <a:spcPct val="150000"/>
              </a:lnSpc>
              <a:buSzPct val="25000"/>
            </a:pPr>
            <a:r>
              <a:rPr lang="zh-CN" altLang="en-US" sz="1400"/>
              <a:t>您的内容打在这里您的内容打在这里您的内容打在这里您的内容打在这里您的内容打在这里您的内容打在这里您的内容打在这里您的内容打在这里</a:t>
            </a:r>
            <a:endParaRPr lang="zh-CN" altLang="en-US" sz="1400"/>
          </a:p>
        </p:txBody>
      </p:sp>
      <p:sp>
        <p:nvSpPr>
          <p:cNvPr id="20" name="PA-椭圆 77"/>
          <p:cNvSpPr/>
          <p:nvPr>
            <p:custDataLst>
              <p:tags r:id="rId19"/>
            </p:custDataLst>
          </p:nvPr>
        </p:nvSpPr>
        <p:spPr>
          <a:xfrm>
            <a:off x="10821570" y="6465805"/>
            <a:ext cx="119063" cy="119063"/>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1" name="PA-椭圆 78"/>
          <p:cNvSpPr/>
          <p:nvPr>
            <p:custDataLst>
              <p:tags r:id="rId20"/>
            </p:custDataLst>
          </p:nvPr>
        </p:nvSpPr>
        <p:spPr>
          <a:xfrm>
            <a:off x="11853278" y="4742532"/>
            <a:ext cx="74613" cy="76200"/>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2" name="PA-椭圆 79"/>
          <p:cNvSpPr/>
          <p:nvPr>
            <p:custDataLst>
              <p:tags r:id="rId21"/>
            </p:custDataLst>
          </p:nvPr>
        </p:nvSpPr>
        <p:spPr>
          <a:xfrm>
            <a:off x="11891378" y="5966494"/>
            <a:ext cx="74613" cy="74613"/>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5" name="圆: 空心 24"/>
          <p:cNvSpPr/>
          <p:nvPr/>
        </p:nvSpPr>
        <p:spPr>
          <a:xfrm>
            <a:off x="-2062163" y="3762709"/>
            <a:ext cx="5245769" cy="5245769"/>
          </a:xfrm>
          <a:prstGeom prst="donut">
            <a:avLst>
              <a:gd name="adj" fmla="val 14896"/>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6" name="圆: 空心 25"/>
          <p:cNvSpPr/>
          <p:nvPr/>
        </p:nvSpPr>
        <p:spPr>
          <a:xfrm>
            <a:off x="721896" y="-1319128"/>
            <a:ext cx="3601452" cy="3601452"/>
          </a:xfrm>
          <a:prstGeom prst="donut">
            <a:avLst>
              <a:gd name="adj" fmla="val 9045"/>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7" name="圆: 空心 26"/>
          <p:cNvSpPr/>
          <p:nvPr/>
        </p:nvSpPr>
        <p:spPr>
          <a:xfrm>
            <a:off x="1311443" y="-729581"/>
            <a:ext cx="2422358" cy="2422358"/>
          </a:xfrm>
          <a:prstGeom prst="donut">
            <a:avLst>
              <a:gd name="adj" fmla="val 14291"/>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right)">
                                      <p:cBhvr>
                                        <p:cTn id="10" dur="500"/>
                                        <p:tgtEl>
                                          <p:spTgt spid="1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right)">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22" presetClass="entr" presetSubtype="8"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par>
                                <p:cTn id="45" presetID="22" presetClass="entr" presetSubtype="8"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22" presetClass="entr" presetSubtype="8"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2" presetClass="entr" presetSubtype="8"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1" grpId="0" animBg="1"/>
      <p:bldP spid="18" grpId="0"/>
      <p:bldP spid="19" grpId="0"/>
      <p:bldP spid="20" grpId="0" animBg="1"/>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圆: 空心 226"/>
          <p:cNvSpPr/>
          <p:nvPr/>
        </p:nvSpPr>
        <p:spPr>
          <a:xfrm>
            <a:off x="173549" y="-3497180"/>
            <a:ext cx="5245769" cy="5245769"/>
          </a:xfrm>
          <a:prstGeom prst="donut">
            <a:avLst>
              <a:gd name="adj" fmla="val 14896"/>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8" name="圆: 空心 227"/>
          <p:cNvSpPr/>
          <p:nvPr/>
        </p:nvSpPr>
        <p:spPr>
          <a:xfrm>
            <a:off x="10860506" y="3429000"/>
            <a:ext cx="3601452" cy="3601452"/>
          </a:xfrm>
          <a:prstGeom prst="donut">
            <a:avLst>
              <a:gd name="adj" fmla="val 9045"/>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9" name="圆: 空心 228"/>
          <p:cNvSpPr/>
          <p:nvPr/>
        </p:nvSpPr>
        <p:spPr>
          <a:xfrm>
            <a:off x="11450053" y="4018547"/>
            <a:ext cx="2422358" cy="2422358"/>
          </a:xfrm>
          <a:prstGeom prst="donut">
            <a:avLst>
              <a:gd name="adj" fmla="val 14291"/>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30" name="TextBox 59"/>
          <p:cNvSpPr>
            <a:spLocks noChangeArrowheads="1"/>
          </p:cNvSpPr>
          <p:nvPr/>
        </p:nvSpPr>
        <p:spPr bwMode="auto">
          <a:xfrm flipH="1">
            <a:off x="2454776" y="3210634"/>
            <a:ext cx="7510172" cy="807913"/>
          </a:xfrm>
          <a:prstGeom prst="rect">
            <a:avLst/>
          </a:prstGeom>
          <a:noFill/>
          <a:ln w="9525">
            <a:noFill/>
            <a:bevel/>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dist"/>
            <a:r>
              <a:rPr lang="zh-CN" altLang="en-US" sz="4800" dirty="0" smtClean="0">
                <a:latin typeface="华文黑体" panose="02010600040101010101" charset="-122"/>
                <a:ea typeface="华文黑体" panose="02010600040101010101" charset="-122"/>
                <a:sym typeface="华文黑体" panose="02010600040101010101" charset="-122"/>
              </a:rPr>
              <a:t>北京交通大学</a:t>
            </a:r>
            <a:r>
              <a:rPr lang="en-US" altLang="zh-CN" sz="4800" dirty="0" smtClean="0">
                <a:latin typeface="华文黑体" panose="02010600040101010101" charset="-122"/>
                <a:ea typeface="华文黑体" panose="02010600040101010101" charset="-122"/>
                <a:sym typeface="华文黑体" panose="02010600040101010101" charset="-122"/>
              </a:rPr>
              <a:t>PPT</a:t>
            </a:r>
            <a:r>
              <a:rPr lang="zh-CN" altLang="en-US" sz="4800" dirty="0">
                <a:latin typeface="华文黑体" panose="02010600040101010101" charset="-122"/>
                <a:ea typeface="华文黑体" panose="02010600040101010101" charset="-122"/>
                <a:sym typeface="华文黑体" panose="02010600040101010101" charset="-122"/>
              </a:rPr>
              <a:t>模板</a:t>
            </a:r>
            <a:endParaRPr lang="zh-CN" altLang="en-US" sz="4800" dirty="0">
              <a:latin typeface="华文黑体" panose="02010600040101010101" charset="-122"/>
              <a:ea typeface="华文黑体" panose="02010600040101010101" charset="-122"/>
              <a:sym typeface="华文黑体" panose="02010600040101010101"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53904" y="1865209"/>
            <a:ext cx="1511915" cy="1204492"/>
          </a:xfrm>
          <a:prstGeom prst="rect">
            <a:avLst/>
          </a:prstGeom>
        </p:spPr>
      </p:pic>
      <p:grpSp>
        <p:nvGrpSpPr>
          <p:cNvPr id="10" name="组合 9"/>
          <p:cNvGrpSpPr/>
          <p:nvPr/>
        </p:nvGrpSpPr>
        <p:grpSpPr>
          <a:xfrm>
            <a:off x="4819015" y="4556760"/>
            <a:ext cx="2553970" cy="866140"/>
            <a:chOff x="7563" y="5908"/>
            <a:chExt cx="4022" cy="1364"/>
          </a:xfrm>
        </p:grpSpPr>
        <p:sp>
          <p:nvSpPr>
            <p:cNvPr id="16" name="文本框 6"/>
            <p:cNvSpPr txBox="1"/>
            <p:nvPr/>
          </p:nvSpPr>
          <p:spPr>
            <a:xfrm>
              <a:off x="7563" y="5908"/>
              <a:ext cx="4023" cy="588"/>
            </a:xfrm>
            <a:prstGeom prst="round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smtClean="0">
                  <a:solidFill>
                    <a:schemeClr val="tx1"/>
                  </a:solidFill>
                  <a:latin typeface="微软雅黑" pitchFamily="34" charset="-122"/>
                  <a:ea typeface="微软雅黑" pitchFamily="34" charset="-122"/>
                </a:rPr>
                <a:t>姓名：小</a:t>
              </a:r>
              <a:r>
                <a:rPr lang="en-US" altLang="zh-CN" sz="1600" dirty="0" smtClean="0">
                  <a:solidFill>
                    <a:schemeClr val="tx1"/>
                  </a:solidFill>
                  <a:latin typeface="微软雅黑" pitchFamily="34" charset="-122"/>
                  <a:ea typeface="微软雅黑" pitchFamily="34" charset="-122"/>
                </a:rPr>
                <a:t>   </a:t>
              </a:r>
              <a:r>
                <a:rPr lang="zh-CN" altLang="en-US" sz="1600" dirty="0" smtClean="0">
                  <a:solidFill>
                    <a:schemeClr val="tx1"/>
                  </a:solidFill>
                  <a:latin typeface="微软雅黑" pitchFamily="34" charset="-122"/>
                  <a:ea typeface="微软雅黑" pitchFamily="34" charset="-122"/>
                </a:rPr>
                <a:t>红</a:t>
              </a:r>
              <a:r>
                <a:rPr lang="en-US" altLang="zh-CN" sz="1600" dirty="0" smtClean="0">
                  <a:solidFill>
                    <a:schemeClr val="tx1"/>
                  </a:solidFill>
                  <a:latin typeface="微软雅黑" pitchFamily="34" charset="-122"/>
                  <a:ea typeface="微软雅黑" pitchFamily="34" charset="-122"/>
                </a:rPr>
                <a:t>   </a:t>
              </a:r>
              <a:r>
                <a:rPr lang="zh-CN" altLang="en-US" sz="1600" dirty="0" smtClean="0">
                  <a:solidFill>
                    <a:schemeClr val="tx1"/>
                  </a:solidFill>
                  <a:latin typeface="微软雅黑" pitchFamily="34" charset="-122"/>
                  <a:ea typeface="微软雅黑" pitchFamily="34" charset="-122"/>
                </a:rPr>
                <a:t>果</a:t>
              </a:r>
              <a:endParaRPr lang="zh-CN" altLang="en-US" sz="1600" dirty="0" smtClean="0">
                <a:solidFill>
                  <a:schemeClr val="tx1"/>
                </a:solidFill>
                <a:latin typeface="微软雅黑" pitchFamily="34" charset="-122"/>
                <a:ea typeface="微软雅黑" pitchFamily="34" charset="-122"/>
              </a:endParaRPr>
            </a:p>
          </p:txBody>
        </p:sp>
        <p:sp>
          <p:nvSpPr>
            <p:cNvPr id="4" name="文本框 6"/>
            <p:cNvSpPr txBox="1"/>
            <p:nvPr/>
          </p:nvSpPr>
          <p:spPr>
            <a:xfrm>
              <a:off x="7563" y="6684"/>
              <a:ext cx="4023" cy="588"/>
            </a:xfrm>
            <a:prstGeom prst="round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smtClean="0">
                  <a:solidFill>
                    <a:schemeClr val="tx1"/>
                  </a:solidFill>
                  <a:latin typeface="微软雅黑" pitchFamily="34" charset="-122"/>
                  <a:ea typeface="微软雅黑" pitchFamily="34" charset="-122"/>
                </a:rPr>
                <a:t>学号：</a:t>
              </a:r>
              <a:r>
                <a:rPr lang="en-US" altLang="zh-CN" sz="1600" dirty="0" smtClean="0">
                  <a:solidFill>
                    <a:schemeClr val="tx1"/>
                  </a:solidFill>
                  <a:latin typeface="微软雅黑" pitchFamily="34" charset="-122"/>
                  <a:ea typeface="微软雅黑" pitchFamily="34" charset="-122"/>
                </a:rPr>
                <a:t>XXXXXXXX</a:t>
              </a:r>
              <a:endParaRPr lang="en-US" altLang="zh-CN" sz="1600" dirty="0" smtClean="0">
                <a:solidFill>
                  <a:schemeClr val="tx1"/>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wipe(down)">
                                      <p:cBhvr>
                                        <p:cTn id="7" dur="500"/>
                                        <p:tgtEl>
                                          <p:spTgt spid="2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0"/>
                                        </p:tgtEl>
                                        <p:attrNameLst>
                                          <p:attrName>style.visibility</p:attrName>
                                        </p:attrNameLst>
                                      </p:cBhvr>
                                      <p:to>
                                        <p:strVal val="visible"/>
                                      </p:to>
                                    </p:set>
                                    <p:animEffect transition="in" filter="fade">
                                      <p:cBhvr>
                                        <p:cTn id="12" dur="500"/>
                                        <p:tgtEl>
                                          <p:spTgt spid="2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wipe(down)">
                                      <p:cBhvr>
                                        <p:cTn id="17" dur="500"/>
                                        <p:tgtEl>
                                          <p:spTgt spid="229"/>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28"/>
                                        </p:tgtEl>
                                        <p:attrNameLst>
                                          <p:attrName>style.visibility</p:attrName>
                                        </p:attrNameLst>
                                      </p:cBhvr>
                                      <p:to>
                                        <p:strVal val="visible"/>
                                      </p:to>
                                    </p:set>
                                    <p:animEffect transition="in" filter="wipe(down)">
                                      <p:cBhvr>
                                        <p:cTn id="20"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228" grpId="0" animBg="1"/>
      <p:bldP spid="229" grpId="0" animBg="1"/>
      <p:bldP spid="2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204816" y="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50612" y="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06040" y="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04816" y="41821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50612" y="41821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706040" y="41821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06589" y="87187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48839" y="87187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04267" y="87187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159695" y="87187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06589" y="129008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48839" y="129008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704267" y="129008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159695" y="129008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206589" y="172956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248839" y="172956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704267" y="172956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1159695" y="172956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06589" y="214777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48839" y="214777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704267" y="214777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159695" y="214777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208362" y="260143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247066" y="260143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1157922" y="260143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08362" y="30196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247066" y="30196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702494" y="30196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1157922" y="30196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204816" y="345875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250612" y="345875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706040" y="345875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1161468" y="345875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204816" y="387696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250612" y="387696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706040" y="387696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206589" y="433062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248839" y="433062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704267" y="433062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59695" y="433062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206589" y="474883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248839" y="474883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704267" y="474883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1159695" y="474883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206589" y="518831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248839" y="518831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1159695" y="518831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206589" y="560653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248839" y="560653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704267" y="560653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1159695" y="560653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208362" y="606018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702494" y="606018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1157922" y="606018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208362" y="647840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702494" y="647840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1157922" y="647840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226"/>
          <p:cNvSpPr/>
          <p:nvPr/>
        </p:nvSpPr>
        <p:spPr>
          <a:xfrm>
            <a:off x="1360861" y="2050362"/>
            <a:ext cx="4883060" cy="1862048"/>
          </a:xfrm>
          <a:prstGeom prst="rect">
            <a:avLst/>
          </a:prstGeom>
        </p:spPr>
        <p:txBody>
          <a:bodyPr wrap="square">
            <a:spAutoFit/>
          </a:bodyPr>
          <a:lstStyle/>
          <a:p>
            <a:pPr algn="dist"/>
            <a:r>
              <a:rPr lang="en-US" altLang="zh-CN" sz="11500" spc="300" dirty="0">
                <a:latin typeface="华文黑体" panose="02010600040101010101" charset="-122"/>
                <a:ea typeface="华文黑体" panose="02010600040101010101" charset="-122"/>
              </a:rPr>
              <a:t>1</a:t>
            </a:r>
            <a:endParaRPr lang="en-US" altLang="zh-CN" sz="11500" spc="300" dirty="0">
              <a:latin typeface="华文黑体" panose="02010600040101010101" charset="-122"/>
              <a:ea typeface="华文黑体" panose="02010600040101010101" charset="-122"/>
            </a:endParaRPr>
          </a:p>
        </p:txBody>
      </p:sp>
      <p:sp>
        <p:nvSpPr>
          <p:cNvPr id="228" name="矩形 227"/>
          <p:cNvSpPr/>
          <p:nvPr/>
        </p:nvSpPr>
        <p:spPr>
          <a:xfrm>
            <a:off x="2664626" y="3705574"/>
            <a:ext cx="2275531" cy="646331"/>
          </a:xfrm>
          <a:prstGeom prst="rect">
            <a:avLst/>
          </a:prstGeom>
          <a:ln w="25400">
            <a:solidFill>
              <a:schemeClr val="tx1"/>
            </a:solidFill>
          </a:ln>
        </p:spPr>
        <p:txBody>
          <a:bodyPr wrap="square">
            <a:spAutoFit/>
          </a:bodyPr>
          <a:lstStyle/>
          <a:p>
            <a:pPr algn="dist"/>
            <a:r>
              <a:rPr lang="en-US" altLang="zh-CN" sz="3600" dirty="0">
                <a:latin typeface="华文黑体" panose="02010600040101010101" charset="-122"/>
                <a:ea typeface="华文黑体" panose="02010600040101010101" charset="-122"/>
              </a:rPr>
              <a:t>PART</a:t>
            </a:r>
            <a:endParaRPr lang="en-US" altLang="zh-CN" sz="3600" dirty="0">
              <a:latin typeface="华文黑体" panose="02010600040101010101" charset="-122"/>
              <a:ea typeface="华文黑体" panose="02010600040101010101" charset="-122"/>
            </a:endParaRPr>
          </a:p>
        </p:txBody>
      </p:sp>
      <p:sp>
        <p:nvSpPr>
          <p:cNvPr id="229" name="文本框 9"/>
          <p:cNvSpPr txBox="1"/>
          <p:nvPr/>
        </p:nvSpPr>
        <p:spPr>
          <a:xfrm>
            <a:off x="5580386" y="2990635"/>
            <a:ext cx="3247506" cy="482817"/>
          </a:xfrm>
          <a:prstGeom prst="rect">
            <a:avLst/>
          </a:prstGeom>
          <a:noFill/>
        </p:spPr>
        <p:txBody>
          <a:bodyPr wrap="square" lIns="51428" tIns="25714" rIns="51428" bIns="25714" rtlCol="0">
            <a:spAutoFit/>
          </a:bodyPr>
          <a:lstStyle/>
          <a:p>
            <a:pPr marL="0" lvl="1"/>
            <a:r>
              <a:rPr lang="zh-CN" altLang="en-US" sz="2800" dirty="0">
                <a:latin typeface="华文黑体" panose="02010600040101010101" charset="-122"/>
                <a:ea typeface="华文黑体" panose="02010600040101010101" charset="-122"/>
              </a:rPr>
              <a:t>输入你的标题</a:t>
            </a:r>
            <a:endParaRPr lang="zh-CN" altLang="en-US" sz="2800" dirty="0">
              <a:latin typeface="华文黑体" panose="02010600040101010101" charset="-122"/>
              <a:ea typeface="华文黑体" panose="02010600040101010101" charset="-122"/>
            </a:endParaRPr>
          </a:p>
        </p:txBody>
      </p:sp>
      <p:cxnSp>
        <p:nvCxnSpPr>
          <p:cNvPr id="230" name="直接连接符 229"/>
          <p:cNvCxnSpPr/>
          <p:nvPr/>
        </p:nvCxnSpPr>
        <p:spPr>
          <a:xfrm>
            <a:off x="5678081" y="3533294"/>
            <a:ext cx="7335016" cy="0"/>
          </a:xfrm>
          <a:prstGeom prst="line">
            <a:avLst/>
          </a:prstGeom>
          <a:ln w="57150" cap="flat" cmpd="sng" algn="ctr">
            <a:solidFill>
              <a:srgbClr val="D11A2E"/>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1" name="TextBox 78"/>
          <p:cNvSpPr txBox="1"/>
          <p:nvPr/>
        </p:nvSpPr>
        <p:spPr>
          <a:xfrm>
            <a:off x="5624262" y="3578318"/>
            <a:ext cx="5807641" cy="769303"/>
          </a:xfrm>
          <a:prstGeom prst="rect">
            <a:avLst/>
          </a:prstGeom>
          <a:noFill/>
        </p:spPr>
        <p:txBody>
          <a:bodyPr wrap="square" lIns="68571" tIns="34285" rIns="68571" bIns="34285" rtlCol="0">
            <a:spAutoFit/>
          </a:bodyPr>
          <a:lstStyle/>
          <a:p>
            <a:pPr>
              <a:lnSpc>
                <a:spcPct val="150000"/>
              </a:lnSpc>
              <a:spcBef>
                <a:spcPct val="0"/>
              </a:spcBef>
            </a:pPr>
            <a:r>
              <a:rPr lang="zh-CN" altLang="en-US" sz="1600" dirty="0">
                <a:latin typeface="华文黑体" panose="02010600040101010101" charset="-122"/>
                <a:ea typeface="华文黑体" panose="02010600040101010101" charset="-122"/>
                <a:sym typeface="华文黑体" panose="02010600040101010101" charset="-122"/>
              </a:rPr>
              <a:t>您的内容打在这里您的内容打在这里您的内容打在这里您的内容打在这里您的内容打在这里您的内容打在这里</a:t>
            </a:r>
            <a:endParaRPr lang="zh-CN" altLang="en-US" sz="1600" dirty="0">
              <a:latin typeface="华文黑体" panose="02010600040101010101" charset="-122"/>
              <a:ea typeface="华文黑体" panose="02010600040101010101" charset="-122"/>
              <a:sym typeface="华文黑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wipe(down)">
                                      <p:cBhvr>
                                        <p:cTn id="7" dur="250"/>
                                        <p:tgtEl>
                                          <p:spTgt spid="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8"/>
                                        </p:tgtEl>
                                        <p:attrNameLst>
                                          <p:attrName>style.visibility</p:attrName>
                                        </p:attrNameLst>
                                      </p:cBhvr>
                                      <p:to>
                                        <p:strVal val="visible"/>
                                      </p:to>
                                    </p:set>
                                    <p:animEffect transition="in" filter="wipe(down)">
                                      <p:cBhvr>
                                        <p:cTn id="12" dur="250"/>
                                        <p:tgtEl>
                                          <p:spTgt spid="228"/>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29"/>
                                        </p:tgtEl>
                                        <p:attrNameLst>
                                          <p:attrName>style.visibility</p:attrName>
                                        </p:attrNameLst>
                                      </p:cBhvr>
                                      <p:to>
                                        <p:strVal val="visible"/>
                                      </p:to>
                                    </p:set>
                                    <p:animEffect transition="in" filter="fade">
                                      <p:cBhvr>
                                        <p:cTn id="16" dur="1000"/>
                                        <p:tgtEl>
                                          <p:spTgt spid="229"/>
                                        </p:tgtEl>
                                      </p:cBhvr>
                                    </p:animEffect>
                                    <p:anim calcmode="lin" valueType="num">
                                      <p:cBhvr>
                                        <p:cTn id="17" dur="1000" fill="hold"/>
                                        <p:tgtEl>
                                          <p:spTgt spid="229"/>
                                        </p:tgtEl>
                                        <p:attrNameLst>
                                          <p:attrName>ppt_x</p:attrName>
                                        </p:attrNameLst>
                                      </p:cBhvr>
                                      <p:tavLst>
                                        <p:tav tm="0">
                                          <p:val>
                                            <p:strVal val="#ppt_x"/>
                                          </p:val>
                                        </p:tav>
                                        <p:tav tm="100000">
                                          <p:val>
                                            <p:strVal val="#ppt_x"/>
                                          </p:val>
                                        </p:tav>
                                      </p:tavLst>
                                    </p:anim>
                                    <p:anim calcmode="lin" valueType="num">
                                      <p:cBhvr>
                                        <p:cTn id="18" dur="1000" fill="hold"/>
                                        <p:tgtEl>
                                          <p:spTgt spid="229"/>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30"/>
                                        </p:tgtEl>
                                        <p:attrNameLst>
                                          <p:attrName>style.visibility</p:attrName>
                                        </p:attrNameLst>
                                      </p:cBhvr>
                                      <p:to>
                                        <p:strVal val="visible"/>
                                      </p:to>
                                    </p:set>
                                    <p:animEffect transition="in" filter="wipe(left)">
                                      <p:cBhvr>
                                        <p:cTn id="22" dur="500"/>
                                        <p:tgtEl>
                                          <p:spTgt spid="230"/>
                                        </p:tgtEl>
                                      </p:cBhvr>
                                    </p:animEffect>
                                  </p:childTnLst>
                                </p:cTn>
                              </p:par>
                            </p:childTnLst>
                          </p:cTn>
                        </p:par>
                        <p:par>
                          <p:cTn id="23" fill="hold">
                            <p:stCondLst>
                              <p:cond delay="2000"/>
                            </p:stCondLst>
                            <p:childTnLst>
                              <p:par>
                                <p:cTn id="24" presetID="18" presetClass="entr" presetSubtype="3" fill="hold" grpId="0" nodeType="afterEffect">
                                  <p:stCondLst>
                                    <p:cond delay="0"/>
                                  </p:stCondLst>
                                  <p:childTnLst>
                                    <p:set>
                                      <p:cBhvr>
                                        <p:cTn id="25" dur="1" fill="hold">
                                          <p:stCondLst>
                                            <p:cond delay="0"/>
                                          </p:stCondLst>
                                        </p:cTn>
                                        <p:tgtEl>
                                          <p:spTgt spid="231"/>
                                        </p:tgtEl>
                                        <p:attrNameLst>
                                          <p:attrName>style.visibility</p:attrName>
                                        </p:attrNameLst>
                                      </p:cBhvr>
                                      <p:to>
                                        <p:strVal val="visible"/>
                                      </p:to>
                                    </p:set>
                                    <p:animEffect transition="in" filter="strips(upRight)">
                                      <p:cBhvr>
                                        <p:cTn id="26"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p:bldP spid="228" grpId="0" animBg="1"/>
      <p:bldP spid="229" grpId="0"/>
      <p:bldP spid="2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6"/>
          <p:cNvSpPr/>
          <p:nvPr/>
        </p:nvSpPr>
        <p:spPr bwMode="auto">
          <a:xfrm>
            <a:off x="1456193" y="1767997"/>
            <a:ext cx="2951163" cy="320675"/>
          </a:xfrm>
          <a:custGeom>
            <a:avLst/>
            <a:gdLst>
              <a:gd name="T0" fmla="*/ 0 w 1859"/>
              <a:gd name="T1" fmla="*/ 0 h 202"/>
              <a:gd name="T2" fmla="*/ 1657 w 1859"/>
              <a:gd name="T3" fmla="*/ 0 h 202"/>
              <a:gd name="T4" fmla="*/ 1859 w 1859"/>
              <a:gd name="T5" fmla="*/ 202 h 202"/>
            </a:gdLst>
            <a:ahLst/>
            <a:cxnLst>
              <a:cxn ang="0">
                <a:pos x="T0" y="T1"/>
              </a:cxn>
              <a:cxn ang="0">
                <a:pos x="T2" y="T3"/>
              </a:cxn>
              <a:cxn ang="0">
                <a:pos x="T4" y="T5"/>
              </a:cxn>
            </a:cxnLst>
            <a:rect l="0" t="0" r="r" b="b"/>
            <a:pathLst>
              <a:path w="1859" h="202">
                <a:moveTo>
                  <a:pt x="0" y="0"/>
                </a:moveTo>
                <a:lnTo>
                  <a:pt x="1657" y="0"/>
                </a:lnTo>
                <a:lnTo>
                  <a:pt x="1859" y="202"/>
                </a:lnTo>
              </a:path>
            </a:pathLst>
          </a:custGeom>
          <a:noFill/>
          <a:ln w="3175" cap="flat">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ea typeface="华文黑体" panose="02010600040101010101" charset="-122"/>
              <a:cs typeface="+mn-ea"/>
              <a:sym typeface="+mn-lt"/>
            </a:endParaRPr>
          </a:p>
        </p:txBody>
      </p:sp>
      <p:sp>
        <p:nvSpPr>
          <p:cNvPr id="5" name="TextBox 7"/>
          <p:cNvSpPr txBox="1"/>
          <p:nvPr/>
        </p:nvSpPr>
        <p:spPr>
          <a:xfrm>
            <a:off x="1530158" y="1868016"/>
            <a:ext cx="1937279" cy="899157"/>
          </a:xfrm>
          <a:prstGeom prst="rect">
            <a:avLst/>
          </a:prstGeom>
          <a:noFill/>
        </p:spPr>
        <p:txBody>
          <a:bodyPr wrap="square" lIns="0" tIns="0" rIns="0" bIns="0" rtlCol="0">
            <a:spAutoFit/>
          </a:bodyPr>
          <a:lstStyle/>
          <a:p>
            <a:pPr>
              <a:lnSpc>
                <a:spcPct val="150000"/>
              </a:lnSpc>
            </a:pPr>
            <a:r>
              <a:rPr lang="zh-CN" altLang="en-US" sz="1000" dirty="0">
                <a:latin typeface="华文黑体" panose="02010600040101010101" charset="-122"/>
                <a:ea typeface="华文黑体" panose="02010600040101010101" charset="-122"/>
                <a:cs typeface="+mn-ea"/>
                <a:sym typeface="+mn-lt"/>
              </a:rPr>
              <a:t>您的内容打在这里您的内容打在这里您的内容打在这里您的内容打在这里您的内容打在这里您的内容打在这里</a:t>
            </a:r>
            <a:endParaRPr lang="zh-CN" altLang="en-US" sz="1000" dirty="0">
              <a:latin typeface="华文黑体" panose="02010600040101010101" charset="-122"/>
              <a:ea typeface="华文黑体" panose="02010600040101010101" charset="-122"/>
              <a:cs typeface="+mn-ea"/>
              <a:sym typeface="+mn-lt"/>
            </a:endParaRPr>
          </a:p>
        </p:txBody>
      </p:sp>
      <p:sp>
        <p:nvSpPr>
          <p:cNvPr id="6" name="TextBox 8"/>
          <p:cNvSpPr txBox="1"/>
          <p:nvPr/>
        </p:nvSpPr>
        <p:spPr>
          <a:xfrm>
            <a:off x="1530158" y="1436213"/>
            <a:ext cx="1937279" cy="246221"/>
          </a:xfrm>
          <a:prstGeom prst="rect">
            <a:avLst/>
          </a:prstGeom>
          <a:noFill/>
        </p:spPr>
        <p:txBody>
          <a:bodyPr wrap="square" lIns="0" tIns="0" rIns="0" bIns="0" rtlCol="0">
            <a:spAutoFit/>
          </a:bodyPr>
          <a:lstStyle/>
          <a:p>
            <a:r>
              <a:rPr lang="zh-CN" altLang="en-US" sz="1600" b="1" dirty="0">
                <a:latin typeface="华文黑体" panose="02010600040101010101" charset="-122"/>
                <a:ea typeface="华文黑体" panose="02010600040101010101" charset="-122"/>
                <a:cs typeface="+mn-ea"/>
                <a:sym typeface="+mn-lt"/>
              </a:rPr>
              <a:t>输入您的标题</a:t>
            </a:r>
            <a:endParaRPr lang="zh-CN" altLang="en-US" sz="1600" b="1" dirty="0">
              <a:latin typeface="华文黑体" panose="02010600040101010101" charset="-122"/>
              <a:ea typeface="华文黑体" panose="02010600040101010101" charset="-122"/>
              <a:cs typeface="+mn-ea"/>
              <a:sym typeface="+mn-lt"/>
            </a:endParaRPr>
          </a:p>
        </p:txBody>
      </p:sp>
      <p:sp>
        <p:nvSpPr>
          <p:cNvPr id="8" name="Freeform 15"/>
          <p:cNvSpPr/>
          <p:nvPr/>
        </p:nvSpPr>
        <p:spPr bwMode="auto">
          <a:xfrm>
            <a:off x="1530156" y="3757140"/>
            <a:ext cx="2671764" cy="246214"/>
          </a:xfrm>
          <a:custGeom>
            <a:avLst/>
            <a:gdLst>
              <a:gd name="T0" fmla="*/ 0 w 1593"/>
              <a:gd name="T1" fmla="*/ 188 h 188"/>
              <a:gd name="T2" fmla="*/ 1403 w 1593"/>
              <a:gd name="T3" fmla="*/ 188 h 188"/>
              <a:gd name="T4" fmla="*/ 1593 w 1593"/>
              <a:gd name="T5" fmla="*/ 0 h 188"/>
            </a:gdLst>
            <a:ahLst/>
            <a:cxnLst>
              <a:cxn ang="0">
                <a:pos x="T0" y="T1"/>
              </a:cxn>
              <a:cxn ang="0">
                <a:pos x="T2" y="T3"/>
              </a:cxn>
              <a:cxn ang="0">
                <a:pos x="T4" y="T5"/>
              </a:cxn>
            </a:cxnLst>
            <a:rect l="0" t="0" r="r" b="b"/>
            <a:pathLst>
              <a:path w="1593" h="188">
                <a:moveTo>
                  <a:pt x="0" y="188"/>
                </a:moveTo>
                <a:lnTo>
                  <a:pt x="1403" y="188"/>
                </a:lnTo>
                <a:lnTo>
                  <a:pt x="1593" y="0"/>
                </a:lnTo>
              </a:path>
            </a:pathLst>
          </a:custGeom>
          <a:noFill/>
          <a:ln w="3175" cap="flat">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ea typeface="华文黑体" panose="02010600040101010101" charset="-122"/>
              <a:cs typeface="+mn-ea"/>
              <a:sym typeface="+mn-lt"/>
            </a:endParaRPr>
          </a:p>
        </p:txBody>
      </p:sp>
      <p:sp>
        <p:nvSpPr>
          <p:cNvPr id="9" name="TextBox 10"/>
          <p:cNvSpPr txBox="1"/>
          <p:nvPr/>
        </p:nvSpPr>
        <p:spPr>
          <a:xfrm>
            <a:off x="1530158" y="4103216"/>
            <a:ext cx="1937279" cy="899029"/>
          </a:xfrm>
          <a:prstGeom prst="rect">
            <a:avLst/>
          </a:prstGeom>
          <a:noFill/>
        </p:spPr>
        <p:txBody>
          <a:bodyPr wrap="square" lIns="0" tIns="0" rIns="0" bIns="0" rtlCol="0">
            <a:spAutoFit/>
          </a:bodyPr>
          <a:lstStyle/>
          <a:p>
            <a:pPr>
              <a:lnSpc>
                <a:spcPct val="150000"/>
              </a:lnSpc>
            </a:pPr>
            <a:r>
              <a:rPr lang="zh-CN" altLang="en-US" sz="1000" dirty="0">
                <a:latin typeface="华文黑体" panose="02010600040101010101" charset="-122"/>
                <a:ea typeface="华文黑体" panose="02010600040101010101" charset="-122"/>
                <a:cs typeface="+mn-ea"/>
                <a:sym typeface="+mn-lt"/>
              </a:rPr>
              <a:t>您的内容打在这里您的内容打在这里您的内容打在这里您的内容打在这里您的内容打在这里您的内容打在这里</a:t>
            </a:r>
            <a:endParaRPr lang="zh-CN" altLang="en-US" sz="1000" dirty="0">
              <a:latin typeface="华文黑体" panose="02010600040101010101" charset="-122"/>
              <a:ea typeface="华文黑体" panose="02010600040101010101" charset="-122"/>
              <a:cs typeface="+mn-ea"/>
              <a:sym typeface="+mn-lt"/>
            </a:endParaRPr>
          </a:p>
        </p:txBody>
      </p:sp>
      <p:sp>
        <p:nvSpPr>
          <p:cNvPr id="10" name="TextBox 11"/>
          <p:cNvSpPr txBox="1"/>
          <p:nvPr/>
        </p:nvSpPr>
        <p:spPr>
          <a:xfrm>
            <a:off x="1530158" y="3671413"/>
            <a:ext cx="1937279" cy="246221"/>
          </a:xfrm>
          <a:prstGeom prst="rect">
            <a:avLst/>
          </a:prstGeom>
          <a:noFill/>
        </p:spPr>
        <p:txBody>
          <a:bodyPr wrap="square" lIns="0" tIns="0" rIns="0" bIns="0" rtlCol="0">
            <a:spAutoFit/>
          </a:bodyPr>
          <a:lstStyle/>
          <a:p>
            <a:r>
              <a:rPr lang="zh-CN" altLang="en-US" sz="1600" b="1" dirty="0">
                <a:latin typeface="华文黑体" panose="02010600040101010101" charset="-122"/>
                <a:ea typeface="华文黑体" panose="02010600040101010101" charset="-122"/>
                <a:cs typeface="+mn-ea"/>
                <a:sym typeface="+mn-lt"/>
              </a:rPr>
              <a:t>输入您的标题</a:t>
            </a:r>
            <a:endParaRPr lang="zh-CN" altLang="en-US" sz="1600" b="1" dirty="0">
              <a:latin typeface="华文黑体" panose="02010600040101010101" charset="-122"/>
              <a:ea typeface="华文黑体" panose="02010600040101010101" charset="-122"/>
              <a:cs typeface="+mn-ea"/>
              <a:sym typeface="+mn-lt"/>
            </a:endParaRPr>
          </a:p>
        </p:txBody>
      </p:sp>
      <p:sp>
        <p:nvSpPr>
          <p:cNvPr id="12" name="Freeform 18"/>
          <p:cNvSpPr/>
          <p:nvPr/>
        </p:nvSpPr>
        <p:spPr bwMode="auto">
          <a:xfrm>
            <a:off x="7634481" y="1780731"/>
            <a:ext cx="2951163" cy="307347"/>
          </a:xfrm>
          <a:custGeom>
            <a:avLst/>
            <a:gdLst>
              <a:gd name="T0" fmla="*/ 1859 w 1859"/>
              <a:gd name="T1" fmla="*/ 0 h 202"/>
              <a:gd name="T2" fmla="*/ 202 w 1859"/>
              <a:gd name="T3" fmla="*/ 0 h 202"/>
              <a:gd name="T4" fmla="*/ 0 w 1859"/>
              <a:gd name="T5" fmla="*/ 202 h 202"/>
            </a:gdLst>
            <a:ahLst/>
            <a:cxnLst>
              <a:cxn ang="0">
                <a:pos x="T0" y="T1"/>
              </a:cxn>
              <a:cxn ang="0">
                <a:pos x="T2" y="T3"/>
              </a:cxn>
              <a:cxn ang="0">
                <a:pos x="T4" y="T5"/>
              </a:cxn>
            </a:cxnLst>
            <a:rect l="0" t="0" r="r" b="b"/>
            <a:pathLst>
              <a:path w="1859" h="202">
                <a:moveTo>
                  <a:pt x="1859" y="0"/>
                </a:moveTo>
                <a:lnTo>
                  <a:pt x="202" y="0"/>
                </a:lnTo>
                <a:lnTo>
                  <a:pt x="0" y="202"/>
                </a:lnTo>
              </a:path>
            </a:pathLst>
          </a:custGeom>
          <a:noFill/>
          <a:ln w="3175" cap="flat">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ea typeface="华文黑体" panose="02010600040101010101" charset="-122"/>
              <a:cs typeface="+mn-ea"/>
              <a:sym typeface="+mn-lt"/>
            </a:endParaRPr>
          </a:p>
        </p:txBody>
      </p:sp>
      <p:sp>
        <p:nvSpPr>
          <p:cNvPr id="13" name="TextBox 28"/>
          <p:cNvSpPr txBox="1"/>
          <p:nvPr/>
        </p:nvSpPr>
        <p:spPr>
          <a:xfrm>
            <a:off x="8648365" y="1867888"/>
            <a:ext cx="1937279" cy="899157"/>
          </a:xfrm>
          <a:prstGeom prst="rect">
            <a:avLst/>
          </a:prstGeom>
          <a:noFill/>
        </p:spPr>
        <p:txBody>
          <a:bodyPr wrap="square" lIns="0" tIns="0" rIns="0" bIns="0" rtlCol="0">
            <a:spAutoFit/>
          </a:bodyPr>
          <a:lstStyle/>
          <a:p>
            <a:pPr algn="r">
              <a:lnSpc>
                <a:spcPct val="150000"/>
              </a:lnSpc>
              <a:spcAft>
                <a:spcPts val="1200"/>
              </a:spcAft>
            </a:pPr>
            <a:r>
              <a:rPr lang="zh-CN" altLang="en-US" sz="1000" dirty="0">
                <a:solidFill>
                  <a:schemeClr val="tx1">
                    <a:lumMod val="75000"/>
                    <a:lumOff val="25000"/>
                  </a:schemeClr>
                </a:solidFill>
                <a:latin typeface="华文黑体" panose="02010600040101010101" charset="-122"/>
                <a:ea typeface="华文黑体" panose="02010600040101010101" charset="-122"/>
                <a:cs typeface="Tahoma" panose="020B0604030504040204" pitchFamily="34" charset="0"/>
              </a:rPr>
              <a:t>您的内容打在这里您的内容打在这里您的内容打在这里您的内容打在这里您的内容打在这里您的内容打在这里</a:t>
            </a:r>
            <a:endParaRPr lang="en-US" altLang="zh-CN" sz="1000" dirty="0">
              <a:solidFill>
                <a:schemeClr val="tx1">
                  <a:lumMod val="75000"/>
                  <a:lumOff val="25000"/>
                </a:schemeClr>
              </a:solidFill>
              <a:latin typeface="华文黑体" panose="02010600040101010101" charset="-122"/>
              <a:ea typeface="华文黑体" panose="02010600040101010101" charset="-122"/>
              <a:cs typeface="Tahoma" panose="020B0604030504040204" pitchFamily="34" charset="0"/>
            </a:endParaRPr>
          </a:p>
        </p:txBody>
      </p:sp>
      <p:sp>
        <p:nvSpPr>
          <p:cNvPr id="14" name="TextBox 29"/>
          <p:cNvSpPr txBox="1"/>
          <p:nvPr/>
        </p:nvSpPr>
        <p:spPr>
          <a:xfrm>
            <a:off x="8648365" y="1436085"/>
            <a:ext cx="1937279" cy="246221"/>
          </a:xfrm>
          <a:prstGeom prst="rect">
            <a:avLst/>
          </a:prstGeom>
          <a:noFill/>
        </p:spPr>
        <p:txBody>
          <a:bodyPr wrap="square" lIns="0" tIns="0" rIns="0" bIns="0" rtlCol="0">
            <a:spAutoFit/>
          </a:bodyPr>
          <a:lstStyle/>
          <a:p>
            <a:pPr algn="r"/>
            <a:r>
              <a:rPr lang="zh-CN" altLang="en-US" sz="1600" b="1" dirty="0">
                <a:latin typeface="华文黑体" panose="02010600040101010101" charset="-122"/>
                <a:ea typeface="华文黑体" panose="02010600040101010101" charset="-122"/>
                <a:cs typeface="+mn-ea"/>
                <a:sym typeface="+mn-lt"/>
              </a:rPr>
              <a:t>输入您的标题</a:t>
            </a:r>
            <a:endParaRPr lang="zh-CN" altLang="en-US" sz="1600" b="1" dirty="0">
              <a:latin typeface="华文黑体" panose="02010600040101010101" charset="-122"/>
              <a:ea typeface="华文黑体" panose="02010600040101010101" charset="-122"/>
              <a:cs typeface="+mn-ea"/>
              <a:sym typeface="+mn-lt"/>
            </a:endParaRPr>
          </a:p>
        </p:txBody>
      </p:sp>
      <p:sp>
        <p:nvSpPr>
          <p:cNvPr id="15" name="Line 23"/>
          <p:cNvSpPr>
            <a:spLocks noChangeShapeType="1"/>
          </p:cNvSpPr>
          <p:nvPr/>
        </p:nvSpPr>
        <p:spPr bwMode="auto">
          <a:xfrm flipH="1">
            <a:off x="10404669" y="1769462"/>
            <a:ext cx="180975" cy="0"/>
          </a:xfrm>
          <a:prstGeom prst="line">
            <a:avLst/>
          </a:prstGeom>
          <a:noFill/>
          <a:ln w="25400"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gn="r"/>
            <a:endParaRPr lang="en-US" dirty="0">
              <a:ea typeface="华文黑体" panose="02010600040101010101" charset="-122"/>
              <a:cs typeface="+mn-ea"/>
              <a:sym typeface="+mn-lt"/>
            </a:endParaRPr>
          </a:p>
        </p:txBody>
      </p:sp>
      <p:sp>
        <p:nvSpPr>
          <p:cNvPr id="17" name="TextBox 31"/>
          <p:cNvSpPr txBox="1"/>
          <p:nvPr/>
        </p:nvSpPr>
        <p:spPr>
          <a:xfrm>
            <a:off x="8648365" y="4153888"/>
            <a:ext cx="1937279" cy="899157"/>
          </a:xfrm>
          <a:prstGeom prst="rect">
            <a:avLst/>
          </a:prstGeom>
          <a:noFill/>
        </p:spPr>
        <p:txBody>
          <a:bodyPr wrap="square" lIns="0" tIns="0" rIns="0" bIns="0" rtlCol="0">
            <a:spAutoFit/>
          </a:bodyPr>
          <a:lstStyle/>
          <a:p>
            <a:pPr algn="r">
              <a:lnSpc>
                <a:spcPct val="150000"/>
              </a:lnSpc>
              <a:spcAft>
                <a:spcPts val="1200"/>
              </a:spcAft>
            </a:pPr>
            <a:r>
              <a:rPr lang="zh-CN" altLang="en-US" sz="1000" dirty="0">
                <a:solidFill>
                  <a:schemeClr val="tx1">
                    <a:lumMod val="75000"/>
                    <a:lumOff val="25000"/>
                  </a:schemeClr>
                </a:solidFill>
                <a:latin typeface="华文黑体" panose="02010600040101010101" charset="-122"/>
                <a:ea typeface="华文黑体" panose="02010600040101010101" charset="-122"/>
                <a:cs typeface="Tahoma" panose="020B0604030504040204" pitchFamily="34" charset="0"/>
              </a:rPr>
              <a:t>您的内容打在这里您的内容打在这里您的内容打在这里您的内容打在这里您的内容打在这里您的内容打在这里</a:t>
            </a:r>
            <a:endParaRPr lang="en-US" altLang="zh-CN" sz="1000" dirty="0">
              <a:solidFill>
                <a:schemeClr val="tx1">
                  <a:lumMod val="75000"/>
                  <a:lumOff val="25000"/>
                </a:schemeClr>
              </a:solidFill>
              <a:latin typeface="华文黑体" panose="02010600040101010101" charset="-122"/>
              <a:ea typeface="华文黑体" panose="02010600040101010101" charset="-122"/>
              <a:cs typeface="Tahoma" panose="020B0604030504040204" pitchFamily="34" charset="0"/>
            </a:endParaRPr>
          </a:p>
        </p:txBody>
      </p:sp>
      <p:sp>
        <p:nvSpPr>
          <p:cNvPr id="18" name="TextBox 32"/>
          <p:cNvSpPr txBox="1"/>
          <p:nvPr/>
        </p:nvSpPr>
        <p:spPr>
          <a:xfrm>
            <a:off x="8648365" y="3722085"/>
            <a:ext cx="1937279" cy="246221"/>
          </a:xfrm>
          <a:prstGeom prst="rect">
            <a:avLst/>
          </a:prstGeom>
          <a:noFill/>
        </p:spPr>
        <p:txBody>
          <a:bodyPr wrap="square" lIns="0" tIns="0" rIns="0" bIns="0" rtlCol="0">
            <a:spAutoFit/>
          </a:bodyPr>
          <a:lstStyle/>
          <a:p>
            <a:pPr algn="r"/>
            <a:r>
              <a:rPr lang="zh-CN" altLang="en-US" sz="1600" b="1" dirty="0">
                <a:latin typeface="华文黑体" panose="02010600040101010101" charset="-122"/>
                <a:ea typeface="华文黑体" panose="02010600040101010101" charset="-122"/>
                <a:cs typeface="+mn-ea"/>
                <a:sym typeface="+mn-lt"/>
              </a:rPr>
              <a:t>输入您的标题</a:t>
            </a:r>
            <a:endParaRPr lang="zh-CN" altLang="en-US" sz="1600" b="1" dirty="0">
              <a:latin typeface="华文黑体" panose="02010600040101010101" charset="-122"/>
              <a:ea typeface="华文黑体" panose="02010600040101010101" charset="-122"/>
              <a:cs typeface="+mn-ea"/>
              <a:sym typeface="+mn-lt"/>
            </a:endParaRPr>
          </a:p>
        </p:txBody>
      </p:sp>
      <p:sp>
        <p:nvSpPr>
          <p:cNvPr id="19" name="Line 23"/>
          <p:cNvSpPr>
            <a:spLocks noChangeShapeType="1"/>
          </p:cNvSpPr>
          <p:nvPr/>
        </p:nvSpPr>
        <p:spPr bwMode="auto">
          <a:xfrm flipH="1">
            <a:off x="10404669" y="4055462"/>
            <a:ext cx="180975" cy="0"/>
          </a:xfrm>
          <a:prstGeom prst="line">
            <a:avLst/>
          </a:prstGeom>
          <a:noFill/>
          <a:ln w="25400"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gn="r"/>
            <a:endParaRPr lang="en-US" dirty="0">
              <a:ea typeface="华文黑体" panose="02010600040101010101" charset="-122"/>
              <a:cs typeface="+mn-ea"/>
              <a:sym typeface="+mn-lt"/>
            </a:endParaRPr>
          </a:p>
        </p:txBody>
      </p:sp>
      <p:sp>
        <p:nvSpPr>
          <p:cNvPr id="47" name="TextBox 13"/>
          <p:cNvSpPr txBox="1"/>
          <p:nvPr/>
        </p:nvSpPr>
        <p:spPr>
          <a:xfrm>
            <a:off x="4791348" y="5784756"/>
            <a:ext cx="2736304" cy="437492"/>
          </a:xfrm>
          <a:prstGeom prst="rect">
            <a:avLst/>
          </a:prstGeom>
          <a:noFill/>
        </p:spPr>
        <p:txBody>
          <a:bodyPr wrap="square" lIns="0" tIns="0" rIns="0" bIns="0" rtlCol="0">
            <a:spAutoFit/>
          </a:bodyPr>
          <a:lstStyle/>
          <a:p>
            <a:pPr algn="ctr">
              <a:lnSpc>
                <a:spcPct val="150000"/>
              </a:lnSpc>
            </a:pPr>
            <a:r>
              <a:rPr lang="zh-CN" altLang="en-US" sz="1000" dirty="0">
                <a:latin typeface="华文黑体" panose="02010600040101010101" charset="-122"/>
                <a:ea typeface="华文黑体" panose="02010600040101010101" charset="-122"/>
                <a:cs typeface="+mn-ea"/>
                <a:sym typeface="+mn-lt"/>
              </a:rPr>
              <a:t>您的内容打在这里您的内容打在这里您的内容打在这里您的内容打在这里</a:t>
            </a:r>
            <a:endParaRPr lang="zh-CN" altLang="en-US" sz="1000" dirty="0">
              <a:latin typeface="华文黑体" panose="02010600040101010101" charset="-122"/>
              <a:ea typeface="华文黑体" panose="02010600040101010101" charset="-122"/>
              <a:cs typeface="+mn-ea"/>
              <a:sym typeface="+mn-lt"/>
            </a:endParaRPr>
          </a:p>
        </p:txBody>
      </p:sp>
      <p:sp>
        <p:nvSpPr>
          <p:cNvPr id="48" name="TextBox 14"/>
          <p:cNvSpPr txBox="1"/>
          <p:nvPr/>
        </p:nvSpPr>
        <p:spPr>
          <a:xfrm>
            <a:off x="4791348" y="5472546"/>
            <a:ext cx="2736304" cy="246221"/>
          </a:xfrm>
          <a:prstGeom prst="rect">
            <a:avLst/>
          </a:prstGeom>
          <a:noFill/>
        </p:spPr>
        <p:txBody>
          <a:bodyPr wrap="square" lIns="0" tIns="0" rIns="0" bIns="0" rtlCol="0">
            <a:spAutoFit/>
          </a:bodyPr>
          <a:lstStyle/>
          <a:p>
            <a:pPr algn="ctr"/>
            <a:r>
              <a:rPr lang="zh-CN" altLang="en-US" sz="1600" b="1" dirty="0">
                <a:latin typeface="华文黑体" panose="02010600040101010101" charset="-122"/>
                <a:ea typeface="华文黑体" panose="02010600040101010101" charset="-122"/>
                <a:cs typeface="+mn-ea"/>
                <a:sym typeface="+mn-lt"/>
              </a:rPr>
              <a:t>输入您的标题</a:t>
            </a:r>
            <a:endParaRPr lang="en-US" altLang="zh-CN" sz="1600" b="1" dirty="0">
              <a:latin typeface="华文黑体" panose="02010600040101010101" charset="-122"/>
              <a:ea typeface="华文黑体" panose="02010600040101010101" charset="-122"/>
              <a:cs typeface="+mn-ea"/>
              <a:sym typeface="+mn-lt"/>
            </a:endParaRPr>
          </a:p>
        </p:txBody>
      </p:sp>
      <p:sp>
        <p:nvSpPr>
          <p:cNvPr id="50" name="Line 19"/>
          <p:cNvSpPr>
            <a:spLocks noChangeShapeType="1"/>
          </p:cNvSpPr>
          <p:nvPr/>
        </p:nvSpPr>
        <p:spPr bwMode="auto">
          <a:xfrm flipV="1">
            <a:off x="6160727" y="5217489"/>
            <a:ext cx="0" cy="228600"/>
          </a:xfrm>
          <a:prstGeom prst="line">
            <a:avLst/>
          </a:prstGeom>
          <a:noFill/>
          <a:ln w="3175" cap="flat">
            <a:solidFill>
              <a:schemeClr val="tx1"/>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dirty="0">
              <a:latin typeface="华文黑体" panose="02010600040101010101" charset="-122"/>
              <a:ea typeface="华文黑体" panose="02010600040101010101" charset="-122"/>
              <a:cs typeface="+mn-ea"/>
              <a:sym typeface="+mn-lt"/>
            </a:endParaRPr>
          </a:p>
        </p:txBody>
      </p:sp>
      <p:sp>
        <p:nvSpPr>
          <p:cNvPr id="56" name="Line 23"/>
          <p:cNvSpPr>
            <a:spLocks noChangeShapeType="1"/>
          </p:cNvSpPr>
          <p:nvPr/>
        </p:nvSpPr>
        <p:spPr bwMode="auto">
          <a:xfrm flipH="1">
            <a:off x="10404669" y="4059159"/>
            <a:ext cx="180975" cy="0"/>
          </a:xfrm>
          <a:prstGeom prst="line">
            <a:avLst/>
          </a:prstGeom>
          <a:noFill/>
          <a:ln w="25400"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gn="r"/>
            <a:endParaRPr lang="en-US" dirty="0">
              <a:ea typeface="华文黑体" panose="02010600040101010101" charset="-122"/>
              <a:cs typeface="+mn-ea"/>
              <a:sym typeface="+mn-lt"/>
            </a:endParaRPr>
          </a:p>
        </p:txBody>
      </p:sp>
      <p:sp>
        <p:nvSpPr>
          <p:cNvPr id="57" name="Freeform 15"/>
          <p:cNvSpPr/>
          <p:nvPr/>
        </p:nvSpPr>
        <p:spPr bwMode="auto">
          <a:xfrm flipH="1">
            <a:off x="7829021" y="3807189"/>
            <a:ext cx="2671764" cy="246214"/>
          </a:xfrm>
          <a:custGeom>
            <a:avLst/>
            <a:gdLst>
              <a:gd name="T0" fmla="*/ 0 w 1593"/>
              <a:gd name="T1" fmla="*/ 188 h 188"/>
              <a:gd name="T2" fmla="*/ 1403 w 1593"/>
              <a:gd name="T3" fmla="*/ 188 h 188"/>
              <a:gd name="T4" fmla="*/ 1593 w 1593"/>
              <a:gd name="T5" fmla="*/ 0 h 188"/>
            </a:gdLst>
            <a:ahLst/>
            <a:cxnLst>
              <a:cxn ang="0">
                <a:pos x="T0" y="T1"/>
              </a:cxn>
              <a:cxn ang="0">
                <a:pos x="T2" y="T3"/>
              </a:cxn>
              <a:cxn ang="0">
                <a:pos x="T4" y="T5"/>
              </a:cxn>
            </a:cxnLst>
            <a:rect l="0" t="0" r="r" b="b"/>
            <a:pathLst>
              <a:path w="1593" h="188">
                <a:moveTo>
                  <a:pt x="0" y="188"/>
                </a:moveTo>
                <a:lnTo>
                  <a:pt x="1403" y="188"/>
                </a:lnTo>
                <a:lnTo>
                  <a:pt x="1593" y="0"/>
                </a:lnTo>
              </a:path>
            </a:pathLst>
          </a:custGeom>
          <a:noFill/>
          <a:ln w="3175" cap="flat">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ea typeface="华文黑体" panose="02010600040101010101" charset="-122"/>
              <a:cs typeface="+mn-ea"/>
              <a:sym typeface="+mn-lt"/>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97134" y="1362268"/>
            <a:ext cx="4044289" cy="4044289"/>
          </a:xfrm>
          <a:prstGeom prst="rect">
            <a:avLst/>
          </a:prstGeom>
        </p:spPr>
      </p:pic>
      <p:sp>
        <p:nvSpPr>
          <p:cNvPr id="97" name="椭圆 96"/>
          <p:cNvSpPr/>
          <p:nvPr/>
        </p:nvSpPr>
        <p:spPr>
          <a:xfrm rot="19801626">
            <a:off x="10878475" y="129566"/>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0917997" y="-325489"/>
            <a:ext cx="1758966" cy="3265391"/>
            <a:chOff x="10917997" y="-325489"/>
            <a:chExt cx="1758966" cy="3265391"/>
          </a:xfrm>
        </p:grpSpPr>
        <p:sp>
          <p:nvSpPr>
            <p:cNvPr id="98" name="椭圆 97"/>
            <p:cNvSpPr/>
            <p:nvPr/>
          </p:nvSpPr>
          <p:spPr>
            <a:xfrm rot="19801626">
              <a:off x="11272995" y="-97962"/>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9801626">
              <a:off x="11667515" y="-325489"/>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rot="19801626">
              <a:off x="11087411" y="491849"/>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rot="19801626">
              <a:off x="11481931" y="26432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rot="19801626">
              <a:off x="11876451" y="3679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rot="19801626">
              <a:off x="10917997" y="11132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rot="19801626">
              <a:off x="11312517" y="885719"/>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rot="19801626">
              <a:off x="11707037" y="658192"/>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rot="19801626">
              <a:off x="12101557" y="43066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rot="19801626">
              <a:off x="11126933" y="1475529"/>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rot="19801626">
              <a:off x="11521453" y="1248002"/>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rot="19801626">
              <a:off x="11915973" y="1020475"/>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rot="19801626">
              <a:off x="12310493" y="7929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rot="19801626">
              <a:off x="10954858" y="208166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rot="19801626">
              <a:off x="11349378" y="185414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rot="19801626">
              <a:off x="11743898" y="1626612"/>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rot="19801626">
              <a:off x="12138418" y="1399085"/>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rot="19801626">
              <a:off x="11163794" y="244395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rot="19801626">
              <a:off x="11558314" y="2216422"/>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19801626">
              <a:off x="11952834" y="1988895"/>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19801626">
              <a:off x="12347354" y="176136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rot="19801626">
              <a:off x="11783420" y="261029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rot="19801626">
              <a:off x="12177940" y="2382766"/>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9" name="圆: 空心 478"/>
          <p:cNvSpPr/>
          <p:nvPr/>
        </p:nvSpPr>
        <p:spPr>
          <a:xfrm>
            <a:off x="-2883396" y="4769329"/>
            <a:ext cx="5245769" cy="5245769"/>
          </a:xfrm>
          <a:prstGeom prst="donut">
            <a:avLst>
              <a:gd name="adj" fmla="val 14896"/>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39" y="62878"/>
            <a:ext cx="1146256" cy="9131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500"/>
                                        <p:tgtEl>
                                          <p:spTgt spid="4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8" grpId="0" animBg="1"/>
      <p:bldP spid="9" grpId="0"/>
      <p:bldP spid="10" grpId="0"/>
      <p:bldP spid="12" grpId="0" animBg="1"/>
      <p:bldP spid="13" grpId="0"/>
      <p:bldP spid="14" grpId="0"/>
      <p:bldP spid="15" grpId="0" animBg="1"/>
      <p:bldP spid="17" grpId="0"/>
      <p:bldP spid="18" grpId="0"/>
      <p:bldP spid="19" grpId="0" animBg="1"/>
      <p:bldP spid="47" grpId="0"/>
      <p:bldP spid="48" grpId="0"/>
      <p:bldP spid="50" grpId="0" animBg="1"/>
      <p:bldP spid="56" grpId="0" animBg="1"/>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 空心 35"/>
          <p:cNvSpPr/>
          <p:nvPr/>
        </p:nvSpPr>
        <p:spPr>
          <a:xfrm>
            <a:off x="5296234" y="1325240"/>
            <a:ext cx="8080541" cy="8080541"/>
          </a:xfrm>
          <a:prstGeom prst="donut">
            <a:avLst>
              <a:gd name="adj" fmla="val 14896"/>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23702" r="23825"/>
          <a:stretch>
            <a:fillRect/>
          </a:stretch>
        </p:blipFill>
        <p:spPr>
          <a:xfrm>
            <a:off x="6673516" y="0"/>
            <a:ext cx="4812631" cy="9171653"/>
          </a:xfrm>
          <a:prstGeom prst="rect">
            <a:avLst/>
          </a:prstGeom>
          <a:effectLst/>
        </p:spPr>
      </p:pic>
      <p:sp>
        <p:nvSpPr>
          <p:cNvPr id="35" name="椭圆 34"/>
          <p:cNvSpPr/>
          <p:nvPr/>
        </p:nvSpPr>
        <p:spPr>
          <a:xfrm>
            <a:off x="10060001" y="2861847"/>
            <a:ext cx="50866" cy="508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PA-矩形 20"/>
          <p:cNvSpPr/>
          <p:nvPr>
            <p:custDataLst>
              <p:tags r:id="rId2"/>
            </p:custDataLst>
          </p:nvPr>
        </p:nvSpPr>
        <p:spPr bwMode="auto">
          <a:xfrm>
            <a:off x="7980362" y="2385861"/>
            <a:ext cx="2350753" cy="2086277"/>
          </a:xfrm>
          <a:prstGeom prst="rect">
            <a:avLst/>
          </a:prstGeom>
        </p:spPr>
        <p:txBody>
          <a:bodyPr wrap="square">
            <a:spAutoFit/>
          </a:bodyPr>
          <a:lstStyle/>
          <a:p>
            <a:pPr algn="r" defTabSz="1218565" fontAlgn="auto">
              <a:lnSpc>
                <a:spcPct val="150000"/>
              </a:lnSpc>
            </a:pPr>
            <a:r>
              <a:rPr lang="zh-CN" altLang="en-US" sz="1465" kern="0" noProof="1">
                <a:latin typeface="华文黑体" panose="02010600040101010101" charset="-122"/>
                <a:ea typeface="华文黑体" panose="02010600040101010101" charset="-122"/>
              </a:rPr>
              <a:t>您的内容打在这里您的内容打在这里您的内容打在这里您的内容打在这里您的内容打在这里您的内容打在这里您的内容打在这里您的内容打在这里</a:t>
            </a:r>
            <a:endParaRPr lang="zh-CN" altLang="en-US" sz="1465" kern="0" noProof="1">
              <a:latin typeface="华文黑体" panose="02010600040101010101" charset="-122"/>
              <a:ea typeface="华文黑体" panose="02010600040101010101" charset="-122"/>
            </a:endParaRPr>
          </a:p>
        </p:txBody>
      </p:sp>
      <p:sp>
        <p:nvSpPr>
          <p:cNvPr id="4" name="PA-矩形 21"/>
          <p:cNvSpPr/>
          <p:nvPr>
            <p:custDataLst>
              <p:tags r:id="rId3"/>
            </p:custDataLst>
          </p:nvPr>
        </p:nvSpPr>
        <p:spPr bwMode="auto">
          <a:xfrm>
            <a:off x="8958847" y="1933423"/>
            <a:ext cx="1308100" cy="420688"/>
          </a:xfrm>
          <a:prstGeom prst="rect">
            <a:avLst/>
          </a:prstGeom>
        </p:spPr>
        <p:txBody>
          <a:bodyPr wrap="none">
            <a:spAutoFit/>
          </a:bodyPr>
          <a:lstStyle/>
          <a:p>
            <a:pPr algn="ctr" defTabSz="1218565" fontAlgn="auto"/>
            <a:r>
              <a:rPr lang="zh-CN" altLang="en-US" sz="2135" kern="0" noProof="1">
                <a:latin typeface="华文黑体" panose="02010600040101010101" charset="-122"/>
                <a:ea typeface="华文黑体" panose="02010600040101010101" charset="-122"/>
              </a:rPr>
              <a:t>输入标题</a:t>
            </a:r>
            <a:endParaRPr lang="zh-CN" altLang="en-US" sz="2135" kern="0" noProof="1">
              <a:latin typeface="华文黑体" panose="02010600040101010101" charset="-122"/>
              <a:ea typeface="华文黑体" panose="02010600040101010101" charset="-122"/>
            </a:endParaRPr>
          </a:p>
        </p:txBody>
      </p:sp>
      <p:cxnSp>
        <p:nvCxnSpPr>
          <p:cNvPr id="5" name="直接连接符 4"/>
          <p:cNvCxnSpPr/>
          <p:nvPr/>
        </p:nvCxnSpPr>
        <p:spPr>
          <a:xfrm>
            <a:off x="7812505" y="4585826"/>
            <a:ext cx="2518610" cy="0"/>
          </a:xfrm>
          <a:prstGeom prst="line">
            <a:avLst/>
          </a:prstGeom>
        </p:spPr>
        <p:style>
          <a:lnRef idx="1">
            <a:schemeClr val="dk1"/>
          </a:lnRef>
          <a:fillRef idx="0">
            <a:schemeClr val="dk1"/>
          </a:fillRef>
          <a:effectRef idx="0">
            <a:schemeClr val="dk1"/>
          </a:effectRef>
          <a:fontRef idx="minor">
            <a:schemeClr val="tx1"/>
          </a:fontRef>
        </p:style>
      </p:cxnSp>
      <p:sp>
        <p:nvSpPr>
          <p:cNvPr id="6" name="椭圆 5"/>
          <p:cNvSpPr/>
          <p:nvPr/>
        </p:nvSpPr>
        <p:spPr>
          <a:xfrm>
            <a:off x="9015663" y="4860758"/>
            <a:ext cx="320842" cy="320842"/>
          </a:xfrm>
          <a:prstGeom prst="ellipse">
            <a:avLst/>
          </a:prstGeom>
          <a:solidFill>
            <a:srgbClr val="D11A2E"/>
          </a:solidFill>
          <a:ln>
            <a:noFill/>
          </a:ln>
          <a:effectLst>
            <a:innerShdw blurRad="1143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椭圆 6"/>
          <p:cNvSpPr/>
          <p:nvPr/>
        </p:nvSpPr>
        <p:spPr>
          <a:xfrm>
            <a:off x="9480884" y="4860758"/>
            <a:ext cx="320842" cy="320842"/>
          </a:xfrm>
          <a:prstGeom prst="ellipse">
            <a:avLst/>
          </a:prstGeom>
          <a:solidFill>
            <a:srgbClr val="D11A2E"/>
          </a:solidFill>
          <a:ln>
            <a:noFill/>
          </a:ln>
          <a:effectLst>
            <a:innerShdw blurRad="1143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9946105" y="4860758"/>
            <a:ext cx="320842" cy="320842"/>
          </a:xfrm>
          <a:prstGeom prst="ellipse">
            <a:avLst/>
          </a:prstGeom>
          <a:solidFill>
            <a:srgbClr val="D11A2E"/>
          </a:solidFill>
          <a:ln>
            <a:noFill/>
          </a:ln>
          <a:effectLst>
            <a:innerShdw blurRad="1143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 name="组合 8"/>
          <p:cNvGrpSpPr/>
          <p:nvPr/>
        </p:nvGrpSpPr>
        <p:grpSpPr>
          <a:xfrm>
            <a:off x="900306" y="1763154"/>
            <a:ext cx="4157635" cy="1438022"/>
            <a:chOff x="1271650" y="4324671"/>
            <a:chExt cx="3940738" cy="1438022"/>
          </a:xfrm>
        </p:grpSpPr>
        <p:sp>
          <p:nvSpPr>
            <p:cNvPr id="10" name="圆角矩形 3"/>
            <p:cNvSpPr>
              <a:spLocks noChangeAspect="1" noChangeArrowheads="1"/>
            </p:cNvSpPr>
            <p:nvPr/>
          </p:nvSpPr>
          <p:spPr bwMode="auto">
            <a:xfrm>
              <a:off x="1271650" y="4374573"/>
              <a:ext cx="404813" cy="404813"/>
            </a:xfrm>
            <a:prstGeom prst="ellipse">
              <a:avLst/>
            </a:prstGeom>
            <a:noFill/>
            <a:ln>
              <a:noFill/>
            </a:ln>
            <a:effectLst/>
          </p:spPr>
          <p:txBody>
            <a:bodyPr anchor="ct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itchFamily="34" charset="0"/>
                  <a:ea typeface="微软雅黑" pitchFamily="34" charset="-122"/>
                </a:defRPr>
              </a:lvl9pPr>
            </a:lstStyle>
            <a:p>
              <a:pPr algn="ctr" eaLnBrk="1" hangingPunct="1"/>
              <a:r>
                <a:rPr lang="en-US" altLang="zh-CN" sz="2800" dirty="0">
                  <a:solidFill>
                    <a:srgbClr val="D11A2E"/>
                  </a:solidFill>
                  <a:latin typeface="华文黑体" panose="02010600040101010101" charset="-122"/>
                  <a:ea typeface="华文黑体" panose="02010600040101010101" charset="-122"/>
                  <a:cs typeface="+mn-ea"/>
                  <a:sym typeface="Century Gothic" panose="020B0502020202020204" pitchFamily="34" charset="0"/>
                </a:rPr>
                <a:t>1</a:t>
              </a:r>
              <a:endParaRPr lang="zh-CN" altLang="en-US" sz="2800" dirty="0">
                <a:solidFill>
                  <a:srgbClr val="D11A2E"/>
                </a:solidFill>
                <a:latin typeface="华文黑体" panose="02010600040101010101" charset="-122"/>
                <a:ea typeface="华文黑体" panose="02010600040101010101" charset="-122"/>
                <a:cs typeface="+mn-ea"/>
                <a:sym typeface="Century Gothic" panose="020B0502020202020204" pitchFamily="34" charset="0"/>
              </a:endParaRPr>
            </a:p>
          </p:txBody>
        </p:sp>
        <p:sp>
          <p:nvSpPr>
            <p:cNvPr id="11" name="矩形 10"/>
            <p:cNvSpPr/>
            <p:nvPr/>
          </p:nvSpPr>
          <p:spPr>
            <a:xfrm>
              <a:off x="1878870" y="4653607"/>
              <a:ext cx="3333518" cy="110908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latin typeface="华文黑体" panose="02010600040101010101" charset="-122"/>
                  <a:ea typeface="华文黑体" panose="02010600040101010101" charset="-122"/>
                  <a:cs typeface="+mn-ea"/>
                  <a:sym typeface="Century Gothic" panose="020B0502020202020204" pitchFamily="34" charset="0"/>
                </a:rPr>
                <a:t>您的内容打在这里您的内容打在这里您的内容打在这里您的内容打在这里您的内容打在这里您的内容打在这里您的内容打在这里您的内容打在这里</a:t>
              </a:r>
              <a:endParaRPr lang="zh-CN" altLang="en-US" sz="1400" dirty="0">
                <a:latin typeface="华文黑体" panose="02010600040101010101" charset="-122"/>
                <a:ea typeface="华文黑体" panose="02010600040101010101" charset="-122"/>
                <a:cs typeface="+mn-ea"/>
                <a:sym typeface="Century Gothic" panose="020B0502020202020204" pitchFamily="34" charset="0"/>
              </a:endParaRPr>
            </a:p>
          </p:txBody>
        </p:sp>
        <p:sp>
          <p:nvSpPr>
            <p:cNvPr id="12" name="矩形 11"/>
            <p:cNvSpPr/>
            <p:nvPr/>
          </p:nvSpPr>
          <p:spPr>
            <a:xfrm>
              <a:off x="1878871" y="4324671"/>
              <a:ext cx="1537914" cy="40331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b="1" dirty="0">
                  <a:latin typeface="华文黑体" panose="02010600040101010101" charset="-122"/>
                  <a:ea typeface="华文黑体" panose="02010600040101010101" charset="-122"/>
                  <a:cs typeface="+mn-ea"/>
                  <a:sym typeface="Century Gothic" panose="020B0502020202020204" pitchFamily="34" charset="0"/>
                </a:rPr>
                <a:t>输入你的标题</a:t>
              </a:r>
              <a:endParaRPr lang="zh-CN" altLang="en-US" b="1" dirty="0">
                <a:latin typeface="华文黑体" panose="02010600040101010101" charset="-122"/>
                <a:ea typeface="华文黑体" panose="02010600040101010101" charset="-122"/>
                <a:cs typeface="+mn-ea"/>
                <a:sym typeface="Century Gothic" panose="020B0502020202020204" pitchFamily="34" charset="0"/>
              </a:endParaRPr>
            </a:p>
          </p:txBody>
        </p:sp>
      </p:grpSp>
      <p:grpSp>
        <p:nvGrpSpPr>
          <p:cNvPr id="13" name="组合 12"/>
          <p:cNvGrpSpPr/>
          <p:nvPr/>
        </p:nvGrpSpPr>
        <p:grpSpPr>
          <a:xfrm>
            <a:off x="900306" y="3429000"/>
            <a:ext cx="4157635" cy="1438022"/>
            <a:chOff x="1271650" y="4324671"/>
            <a:chExt cx="3940738" cy="1438022"/>
          </a:xfrm>
        </p:grpSpPr>
        <p:sp>
          <p:nvSpPr>
            <p:cNvPr id="14" name="圆角矩形 3"/>
            <p:cNvSpPr>
              <a:spLocks noChangeAspect="1" noChangeArrowheads="1"/>
            </p:cNvSpPr>
            <p:nvPr/>
          </p:nvSpPr>
          <p:spPr bwMode="auto">
            <a:xfrm>
              <a:off x="1271650" y="4374573"/>
              <a:ext cx="404813" cy="404813"/>
            </a:xfrm>
            <a:prstGeom prst="ellipse">
              <a:avLst/>
            </a:prstGeom>
            <a:noFill/>
            <a:ln>
              <a:noFill/>
            </a:ln>
            <a:effectLst/>
          </p:spPr>
          <p:txBody>
            <a:bodyPr anchor="ct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itchFamily="34" charset="0"/>
                  <a:ea typeface="微软雅黑" pitchFamily="34" charset="-122"/>
                </a:defRPr>
              </a:lvl9pPr>
            </a:lstStyle>
            <a:p>
              <a:pPr algn="ctr" eaLnBrk="1" hangingPunct="1"/>
              <a:r>
                <a:rPr lang="en-US" altLang="zh-CN" sz="2800" dirty="0">
                  <a:solidFill>
                    <a:srgbClr val="D11A2E"/>
                  </a:solidFill>
                  <a:latin typeface="华文黑体" panose="02010600040101010101" charset="-122"/>
                  <a:ea typeface="华文黑体" panose="02010600040101010101" charset="-122"/>
                  <a:cs typeface="+mn-ea"/>
                  <a:sym typeface="Century Gothic" panose="020B0502020202020204" pitchFamily="34" charset="0"/>
                </a:rPr>
                <a:t>2</a:t>
              </a:r>
              <a:endParaRPr lang="zh-CN" altLang="en-US" sz="2800" dirty="0">
                <a:solidFill>
                  <a:srgbClr val="D11A2E"/>
                </a:solidFill>
                <a:latin typeface="华文黑体" panose="02010600040101010101" charset="-122"/>
                <a:ea typeface="华文黑体" panose="02010600040101010101" charset="-122"/>
                <a:cs typeface="+mn-ea"/>
                <a:sym typeface="Century Gothic" panose="020B0502020202020204" pitchFamily="34" charset="0"/>
              </a:endParaRPr>
            </a:p>
          </p:txBody>
        </p:sp>
        <p:sp>
          <p:nvSpPr>
            <p:cNvPr id="15" name="矩形 14"/>
            <p:cNvSpPr/>
            <p:nvPr/>
          </p:nvSpPr>
          <p:spPr>
            <a:xfrm>
              <a:off x="1878870" y="4653607"/>
              <a:ext cx="3333518" cy="110908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latin typeface="华文黑体" panose="02010600040101010101" charset="-122"/>
                  <a:ea typeface="华文黑体" panose="02010600040101010101" charset="-122"/>
                  <a:cs typeface="+mn-ea"/>
                  <a:sym typeface="Century Gothic" panose="020B0502020202020204" pitchFamily="34" charset="0"/>
                </a:rPr>
                <a:t>您的内容打在这里您的内容打在这里您的内容打在这里您的内容打在这里您的内容打在这里您的内容打在这里您的内容打在这里您的内容打在这里</a:t>
              </a:r>
              <a:endParaRPr lang="zh-CN" altLang="en-US" sz="1400" dirty="0">
                <a:latin typeface="华文黑体" panose="02010600040101010101" charset="-122"/>
                <a:ea typeface="华文黑体" panose="02010600040101010101" charset="-122"/>
                <a:cs typeface="+mn-ea"/>
                <a:sym typeface="Century Gothic" panose="020B0502020202020204" pitchFamily="34" charset="0"/>
              </a:endParaRPr>
            </a:p>
          </p:txBody>
        </p:sp>
        <p:sp>
          <p:nvSpPr>
            <p:cNvPr id="16" name="矩形 15"/>
            <p:cNvSpPr/>
            <p:nvPr/>
          </p:nvSpPr>
          <p:spPr>
            <a:xfrm>
              <a:off x="1878871" y="4324671"/>
              <a:ext cx="1537914" cy="40331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b="1" dirty="0">
                  <a:latin typeface="华文黑体" panose="02010600040101010101" charset="-122"/>
                  <a:ea typeface="华文黑体" panose="02010600040101010101" charset="-122"/>
                  <a:cs typeface="+mn-ea"/>
                  <a:sym typeface="Century Gothic" panose="020B0502020202020204" pitchFamily="34" charset="0"/>
                </a:rPr>
                <a:t>输入你的标题</a:t>
              </a:r>
              <a:endParaRPr lang="zh-CN" altLang="en-US" b="1" dirty="0">
                <a:latin typeface="华文黑体" panose="02010600040101010101" charset="-122"/>
                <a:ea typeface="华文黑体" panose="02010600040101010101" charset="-122"/>
                <a:cs typeface="+mn-ea"/>
                <a:sym typeface="Century Gothic" panose="020B0502020202020204" pitchFamily="34" charset="0"/>
              </a:endParaRPr>
            </a:p>
          </p:txBody>
        </p:sp>
      </p:gr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439" y="62878"/>
            <a:ext cx="1146256" cy="9131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5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28695" y="4280626"/>
            <a:ext cx="2143486" cy="1351524"/>
          </a:xfrm>
          <a:prstGeom prst="rect">
            <a:avLst/>
          </a:prstGeom>
        </p:spPr>
        <p:txBody>
          <a:bodyPr wrap="square">
            <a:spAutoFit/>
            <a:scene3d>
              <a:camera prst="orthographicFront"/>
              <a:lightRig rig="threePt" dir="t"/>
            </a:scene3d>
            <a:sp3d contourW="12700"/>
          </a:bodyPr>
          <a:lstStyle/>
          <a:p>
            <a:pPr algn="ctr">
              <a:lnSpc>
                <a:spcPct val="150000"/>
              </a:lnSpc>
            </a:pPr>
            <a:r>
              <a:rPr lang="zh-CN" altLang="en-US" sz="1400" dirty="0">
                <a:solidFill>
                  <a:schemeClr val="tx1">
                    <a:lumMod val="95000"/>
                    <a:lumOff val="5000"/>
                  </a:schemeClr>
                </a:solidFill>
                <a:latin typeface="华文黑体" panose="02010600040101010101" charset="-122"/>
                <a:ea typeface="华文黑体" panose="02010600040101010101" charset="-122"/>
              </a:rPr>
              <a:t>您的内容打在这里您的内容打在这里您的内容打在这里您的内容打在这里您的内容打在这里</a:t>
            </a:r>
            <a:endParaRPr lang="zh-CN" altLang="en-US" sz="1400" dirty="0">
              <a:solidFill>
                <a:schemeClr val="tx1">
                  <a:lumMod val="95000"/>
                  <a:lumOff val="5000"/>
                </a:schemeClr>
              </a:solidFill>
              <a:latin typeface="华文黑体" panose="02010600040101010101" charset="-122"/>
              <a:ea typeface="华文黑体" panose="02010600040101010101" charset="-122"/>
            </a:endParaRPr>
          </a:p>
        </p:txBody>
      </p:sp>
      <p:sp>
        <p:nvSpPr>
          <p:cNvPr id="4" name="PA-矩形 13"/>
          <p:cNvSpPr/>
          <p:nvPr>
            <p:custDataLst>
              <p:tags r:id="rId1"/>
            </p:custDataLst>
          </p:nvPr>
        </p:nvSpPr>
        <p:spPr>
          <a:xfrm>
            <a:off x="1663976" y="3796012"/>
            <a:ext cx="1559250" cy="48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000" spc="300" noProof="1">
                <a:solidFill>
                  <a:schemeClr val="tx1"/>
                </a:solidFill>
                <a:latin typeface="华文黑体" panose="02010600040101010101" charset="-122"/>
                <a:ea typeface="华文黑体" panose="02010600040101010101" charset="-122"/>
              </a:rPr>
              <a:t>你的标题</a:t>
            </a:r>
            <a:endParaRPr lang="zh-CN" altLang="en-US" sz="2000" spc="300" noProof="1">
              <a:solidFill>
                <a:schemeClr val="tx1"/>
              </a:solidFill>
              <a:latin typeface="华文黑体" panose="02010600040101010101" charset="-122"/>
              <a:ea typeface="华文黑体" panose="02010600040101010101" charset="-122"/>
            </a:endParaRPr>
          </a:p>
        </p:txBody>
      </p:sp>
      <p:sp>
        <p:nvSpPr>
          <p:cNvPr id="5" name="矩形 4"/>
          <p:cNvSpPr/>
          <p:nvPr/>
        </p:nvSpPr>
        <p:spPr>
          <a:xfrm>
            <a:off x="1663976" y="4257767"/>
            <a:ext cx="155924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矩形 6"/>
          <p:cNvSpPr/>
          <p:nvPr/>
        </p:nvSpPr>
        <p:spPr>
          <a:xfrm>
            <a:off x="3807462" y="4280626"/>
            <a:ext cx="2143486" cy="1351524"/>
          </a:xfrm>
          <a:prstGeom prst="rect">
            <a:avLst/>
          </a:prstGeom>
        </p:spPr>
        <p:txBody>
          <a:bodyPr wrap="square">
            <a:spAutoFit/>
            <a:scene3d>
              <a:camera prst="orthographicFront"/>
              <a:lightRig rig="threePt" dir="t"/>
            </a:scene3d>
            <a:sp3d contourW="12700"/>
          </a:bodyPr>
          <a:lstStyle/>
          <a:p>
            <a:pPr algn="ctr">
              <a:lnSpc>
                <a:spcPct val="150000"/>
              </a:lnSpc>
            </a:pPr>
            <a:r>
              <a:rPr lang="zh-CN" altLang="en-US" sz="1400" dirty="0">
                <a:solidFill>
                  <a:schemeClr val="tx1">
                    <a:lumMod val="95000"/>
                    <a:lumOff val="5000"/>
                  </a:schemeClr>
                </a:solidFill>
                <a:latin typeface="华文黑体" panose="02010600040101010101" charset="-122"/>
                <a:ea typeface="华文黑体" panose="02010600040101010101" charset="-122"/>
              </a:rPr>
              <a:t>您的内容打在这里您的内容打在这里您的内容打在这里您的内容打在这里您的内容打在这里</a:t>
            </a:r>
            <a:endParaRPr lang="zh-CN" altLang="en-US" sz="1400" dirty="0">
              <a:solidFill>
                <a:schemeClr val="tx1">
                  <a:lumMod val="95000"/>
                  <a:lumOff val="5000"/>
                </a:schemeClr>
              </a:solidFill>
              <a:latin typeface="华文黑体" panose="02010600040101010101" charset="-122"/>
              <a:ea typeface="华文黑体" panose="02010600040101010101" charset="-122"/>
            </a:endParaRPr>
          </a:p>
        </p:txBody>
      </p:sp>
      <p:sp>
        <p:nvSpPr>
          <p:cNvPr id="8" name="PA-矩形 13"/>
          <p:cNvSpPr/>
          <p:nvPr>
            <p:custDataLst>
              <p:tags r:id="rId2"/>
            </p:custDataLst>
          </p:nvPr>
        </p:nvSpPr>
        <p:spPr>
          <a:xfrm>
            <a:off x="4142743" y="3796012"/>
            <a:ext cx="1559250" cy="48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000" spc="300" noProof="1">
                <a:solidFill>
                  <a:schemeClr val="tx1"/>
                </a:solidFill>
                <a:latin typeface="华文黑体" panose="02010600040101010101" charset="-122"/>
                <a:ea typeface="华文黑体" panose="02010600040101010101" charset="-122"/>
              </a:rPr>
              <a:t>你的标题</a:t>
            </a:r>
            <a:endParaRPr lang="zh-CN" altLang="en-US" sz="2000" spc="300" noProof="1">
              <a:solidFill>
                <a:schemeClr val="tx1"/>
              </a:solidFill>
              <a:latin typeface="华文黑体" panose="02010600040101010101" charset="-122"/>
              <a:ea typeface="华文黑体" panose="02010600040101010101" charset="-122"/>
            </a:endParaRPr>
          </a:p>
        </p:txBody>
      </p:sp>
      <p:sp>
        <p:nvSpPr>
          <p:cNvPr id="9" name="矩形 8"/>
          <p:cNvSpPr/>
          <p:nvPr/>
        </p:nvSpPr>
        <p:spPr>
          <a:xfrm>
            <a:off x="4142743" y="4257767"/>
            <a:ext cx="155924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矩形 10"/>
          <p:cNvSpPr/>
          <p:nvPr/>
        </p:nvSpPr>
        <p:spPr>
          <a:xfrm>
            <a:off x="6286229" y="4303486"/>
            <a:ext cx="2143486" cy="1351524"/>
          </a:xfrm>
          <a:prstGeom prst="rect">
            <a:avLst/>
          </a:prstGeom>
        </p:spPr>
        <p:txBody>
          <a:bodyPr wrap="square">
            <a:spAutoFit/>
            <a:scene3d>
              <a:camera prst="orthographicFront"/>
              <a:lightRig rig="threePt" dir="t"/>
            </a:scene3d>
            <a:sp3d contourW="12700"/>
          </a:bodyPr>
          <a:lstStyle/>
          <a:p>
            <a:pPr algn="ctr">
              <a:lnSpc>
                <a:spcPct val="150000"/>
              </a:lnSpc>
            </a:pPr>
            <a:r>
              <a:rPr lang="zh-CN" altLang="en-US" sz="1400" dirty="0">
                <a:solidFill>
                  <a:schemeClr val="tx1">
                    <a:lumMod val="95000"/>
                    <a:lumOff val="5000"/>
                  </a:schemeClr>
                </a:solidFill>
                <a:latin typeface="华文黑体" panose="02010600040101010101" charset="-122"/>
                <a:ea typeface="华文黑体" panose="02010600040101010101" charset="-122"/>
              </a:rPr>
              <a:t>您的内容打在这里您的内容打在这里您的内容打在这里您的内容打在这里您的内容打在这里</a:t>
            </a:r>
            <a:endParaRPr lang="zh-CN" altLang="en-US" sz="1400" dirty="0">
              <a:solidFill>
                <a:schemeClr val="tx1">
                  <a:lumMod val="95000"/>
                  <a:lumOff val="5000"/>
                </a:schemeClr>
              </a:solidFill>
              <a:latin typeface="华文黑体" panose="02010600040101010101" charset="-122"/>
              <a:ea typeface="华文黑体" panose="02010600040101010101" charset="-122"/>
            </a:endParaRPr>
          </a:p>
        </p:txBody>
      </p:sp>
      <p:sp>
        <p:nvSpPr>
          <p:cNvPr id="12" name="PA-矩形 13"/>
          <p:cNvSpPr/>
          <p:nvPr>
            <p:custDataLst>
              <p:tags r:id="rId3"/>
            </p:custDataLst>
          </p:nvPr>
        </p:nvSpPr>
        <p:spPr>
          <a:xfrm>
            <a:off x="6621510" y="3818872"/>
            <a:ext cx="1559250" cy="48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000" spc="300" noProof="1">
                <a:solidFill>
                  <a:schemeClr val="tx1"/>
                </a:solidFill>
                <a:latin typeface="华文黑体" panose="02010600040101010101" charset="-122"/>
                <a:ea typeface="华文黑体" panose="02010600040101010101" charset="-122"/>
              </a:rPr>
              <a:t>你的标题</a:t>
            </a:r>
            <a:endParaRPr lang="zh-CN" altLang="en-US" sz="2000" spc="300" noProof="1">
              <a:solidFill>
                <a:schemeClr val="tx1"/>
              </a:solidFill>
              <a:latin typeface="华文黑体" panose="02010600040101010101" charset="-122"/>
              <a:ea typeface="华文黑体" panose="02010600040101010101" charset="-122"/>
            </a:endParaRPr>
          </a:p>
        </p:txBody>
      </p:sp>
      <p:sp>
        <p:nvSpPr>
          <p:cNvPr id="13" name="矩形 12"/>
          <p:cNvSpPr/>
          <p:nvPr/>
        </p:nvSpPr>
        <p:spPr>
          <a:xfrm>
            <a:off x="6621510" y="4280627"/>
            <a:ext cx="155924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矩形 14"/>
          <p:cNvSpPr/>
          <p:nvPr/>
        </p:nvSpPr>
        <p:spPr>
          <a:xfrm>
            <a:off x="8666427" y="4280626"/>
            <a:ext cx="2143486" cy="1351524"/>
          </a:xfrm>
          <a:prstGeom prst="rect">
            <a:avLst/>
          </a:prstGeom>
        </p:spPr>
        <p:txBody>
          <a:bodyPr wrap="square">
            <a:spAutoFit/>
            <a:scene3d>
              <a:camera prst="orthographicFront"/>
              <a:lightRig rig="threePt" dir="t"/>
            </a:scene3d>
            <a:sp3d contourW="12700"/>
          </a:bodyPr>
          <a:lstStyle/>
          <a:p>
            <a:pPr algn="ctr">
              <a:lnSpc>
                <a:spcPct val="150000"/>
              </a:lnSpc>
            </a:pPr>
            <a:r>
              <a:rPr lang="zh-CN" altLang="en-US" sz="1400" dirty="0">
                <a:solidFill>
                  <a:schemeClr val="tx1">
                    <a:lumMod val="95000"/>
                    <a:lumOff val="5000"/>
                  </a:schemeClr>
                </a:solidFill>
                <a:latin typeface="华文黑体" panose="02010600040101010101" charset="-122"/>
                <a:ea typeface="华文黑体" panose="02010600040101010101" charset="-122"/>
              </a:rPr>
              <a:t>您的内容打在这里您的内容打在这里您的内容打在这里您的内容打在这里您的内容打在这里</a:t>
            </a:r>
            <a:endParaRPr lang="zh-CN" altLang="en-US" sz="1400" dirty="0">
              <a:solidFill>
                <a:schemeClr val="tx1">
                  <a:lumMod val="95000"/>
                  <a:lumOff val="5000"/>
                </a:schemeClr>
              </a:solidFill>
              <a:latin typeface="华文黑体" panose="02010600040101010101" charset="-122"/>
              <a:ea typeface="华文黑体" panose="02010600040101010101" charset="-122"/>
            </a:endParaRPr>
          </a:p>
        </p:txBody>
      </p:sp>
      <p:sp>
        <p:nvSpPr>
          <p:cNvPr id="16" name="PA-矩形 13"/>
          <p:cNvSpPr/>
          <p:nvPr>
            <p:custDataLst>
              <p:tags r:id="rId4"/>
            </p:custDataLst>
          </p:nvPr>
        </p:nvSpPr>
        <p:spPr>
          <a:xfrm>
            <a:off x="9001708" y="3796012"/>
            <a:ext cx="1559250" cy="48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000" spc="300" noProof="1">
                <a:solidFill>
                  <a:schemeClr val="tx1"/>
                </a:solidFill>
                <a:latin typeface="华文黑体" panose="02010600040101010101" charset="-122"/>
                <a:ea typeface="华文黑体" panose="02010600040101010101" charset="-122"/>
              </a:rPr>
              <a:t>你的标题</a:t>
            </a:r>
            <a:endParaRPr lang="zh-CN" altLang="en-US" sz="2000" spc="300" noProof="1">
              <a:solidFill>
                <a:schemeClr val="tx1"/>
              </a:solidFill>
              <a:latin typeface="华文黑体" panose="02010600040101010101" charset="-122"/>
              <a:ea typeface="华文黑体" panose="02010600040101010101" charset="-122"/>
            </a:endParaRPr>
          </a:p>
        </p:txBody>
      </p:sp>
      <p:sp>
        <p:nvSpPr>
          <p:cNvPr id="17" name="矩形 16"/>
          <p:cNvSpPr/>
          <p:nvPr/>
        </p:nvSpPr>
        <p:spPr>
          <a:xfrm>
            <a:off x="9001708" y="4257767"/>
            <a:ext cx="155924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PA-文本框 15"/>
          <p:cNvSpPr txBox="1">
            <a:spLocks noChangeArrowheads="1"/>
          </p:cNvSpPr>
          <p:nvPr>
            <p:custDataLst>
              <p:tags r:id="rId5"/>
            </p:custDataLst>
          </p:nvPr>
        </p:nvSpPr>
        <p:spPr bwMode="auto">
          <a:xfrm>
            <a:off x="5207648" y="953198"/>
            <a:ext cx="1776705" cy="400110"/>
          </a:xfrm>
          <a:prstGeom prst="rect">
            <a:avLst/>
          </a:prstGeom>
          <a:solidFill>
            <a:srgbClr val="D11A2E"/>
          </a:solidFill>
          <a:ln>
            <a:noFill/>
          </a:ln>
        </p:spPr>
        <p:txBody>
          <a:bodyPr wrap="square">
            <a:spAutoFit/>
          </a:bodyPr>
          <a:lstStyle/>
          <a:p>
            <a:pPr algn="dist"/>
            <a:r>
              <a:rPr lang="zh-CN" altLang="en-US" sz="2000">
                <a:solidFill>
                  <a:schemeClr val="bg1"/>
                </a:solidFill>
                <a:latin typeface="华文黑体" panose="02010600040101010101" charset="-122"/>
                <a:ea typeface="华文黑体" panose="02010600040101010101" charset="-122"/>
              </a:rPr>
              <a:t>输入标题</a:t>
            </a:r>
            <a:endParaRPr lang="zh-CN" altLang="en-US" sz="2000">
              <a:solidFill>
                <a:schemeClr val="bg1"/>
              </a:solidFill>
              <a:latin typeface="华文黑体" panose="02010600040101010101" charset="-122"/>
              <a:ea typeface="华文黑体" panose="02010600040101010101" charset="-122"/>
            </a:endParaRPr>
          </a:p>
        </p:txBody>
      </p:sp>
      <p:grpSp>
        <p:nvGrpSpPr>
          <p:cNvPr id="6" name="组合 5"/>
          <p:cNvGrpSpPr/>
          <p:nvPr/>
        </p:nvGrpSpPr>
        <p:grpSpPr>
          <a:xfrm>
            <a:off x="4142744" y="1904196"/>
            <a:ext cx="1559249" cy="1559249"/>
            <a:chOff x="4460876" y="1950619"/>
            <a:chExt cx="1559249" cy="1559249"/>
          </a:xfrm>
        </p:grpSpPr>
        <p:sp>
          <p:nvSpPr>
            <p:cNvPr id="29" name="椭圆 28"/>
            <p:cNvSpPr/>
            <p:nvPr/>
          </p:nvSpPr>
          <p:spPr>
            <a:xfrm>
              <a:off x="4460876" y="1950619"/>
              <a:ext cx="1559249" cy="15592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ship_166886"/>
            <p:cNvSpPr>
              <a:spLocks noChangeAspect="1"/>
            </p:cNvSpPr>
            <p:nvPr/>
          </p:nvSpPr>
          <p:spPr bwMode="auto">
            <a:xfrm>
              <a:off x="4808313" y="2301243"/>
              <a:ext cx="864374" cy="858000"/>
            </a:xfrm>
            <a:custGeom>
              <a:avLst/>
              <a:gdLst>
                <a:gd name="connsiteX0" fmla="*/ 540943 w 606750"/>
                <a:gd name="connsiteY0" fmla="*/ 517104 h 602276"/>
                <a:gd name="connsiteX1" fmla="*/ 599066 w 606750"/>
                <a:gd name="connsiteY1" fmla="*/ 541200 h 602276"/>
                <a:gd name="connsiteX2" fmla="*/ 599066 w 606750"/>
                <a:gd name="connsiteY2" fmla="*/ 578279 h 602276"/>
                <a:gd name="connsiteX3" fmla="*/ 561927 w 606750"/>
                <a:gd name="connsiteY3" fmla="*/ 578279 h 602276"/>
                <a:gd name="connsiteX4" fmla="*/ 540943 w 606750"/>
                <a:gd name="connsiteY4" fmla="*/ 569624 h 602276"/>
                <a:gd name="connsiteX5" fmla="*/ 519861 w 606750"/>
                <a:gd name="connsiteY5" fmla="*/ 578279 h 602276"/>
                <a:gd name="connsiteX6" fmla="*/ 461737 w 606750"/>
                <a:gd name="connsiteY6" fmla="*/ 602276 h 602276"/>
                <a:gd name="connsiteX7" fmla="*/ 403614 w 606750"/>
                <a:gd name="connsiteY7" fmla="*/ 578279 h 602276"/>
                <a:gd name="connsiteX8" fmla="*/ 382532 w 606750"/>
                <a:gd name="connsiteY8" fmla="*/ 569624 h 602276"/>
                <a:gd name="connsiteX9" fmla="*/ 361548 w 606750"/>
                <a:gd name="connsiteY9" fmla="*/ 578279 h 602276"/>
                <a:gd name="connsiteX10" fmla="*/ 303425 w 606750"/>
                <a:gd name="connsiteY10" fmla="*/ 602276 h 602276"/>
                <a:gd name="connsiteX11" fmla="*/ 245203 w 606750"/>
                <a:gd name="connsiteY11" fmla="*/ 578279 h 602276"/>
                <a:gd name="connsiteX12" fmla="*/ 224219 w 606750"/>
                <a:gd name="connsiteY12" fmla="*/ 569624 h 602276"/>
                <a:gd name="connsiteX13" fmla="*/ 203236 w 606750"/>
                <a:gd name="connsiteY13" fmla="*/ 578279 h 602276"/>
                <a:gd name="connsiteX14" fmla="*/ 145014 w 606750"/>
                <a:gd name="connsiteY14" fmla="*/ 602276 h 602276"/>
                <a:gd name="connsiteX15" fmla="*/ 86890 w 606750"/>
                <a:gd name="connsiteY15" fmla="*/ 578279 h 602276"/>
                <a:gd name="connsiteX16" fmla="*/ 65907 w 606750"/>
                <a:gd name="connsiteY16" fmla="*/ 569624 h 602276"/>
                <a:gd name="connsiteX17" fmla="*/ 44824 w 606750"/>
                <a:gd name="connsiteY17" fmla="*/ 578279 h 602276"/>
                <a:gd name="connsiteX18" fmla="*/ 7684 w 606750"/>
                <a:gd name="connsiteY18" fmla="*/ 578279 h 602276"/>
                <a:gd name="connsiteX19" fmla="*/ 7684 w 606750"/>
                <a:gd name="connsiteY19" fmla="*/ 541200 h 602276"/>
                <a:gd name="connsiteX20" fmla="*/ 65907 w 606750"/>
                <a:gd name="connsiteY20" fmla="*/ 517203 h 602276"/>
                <a:gd name="connsiteX21" fmla="*/ 124030 w 606750"/>
                <a:gd name="connsiteY21" fmla="*/ 541200 h 602276"/>
                <a:gd name="connsiteX22" fmla="*/ 145014 w 606750"/>
                <a:gd name="connsiteY22" fmla="*/ 549855 h 602276"/>
                <a:gd name="connsiteX23" fmla="*/ 165997 w 606750"/>
                <a:gd name="connsiteY23" fmla="*/ 541200 h 602276"/>
                <a:gd name="connsiteX24" fmla="*/ 224219 w 606750"/>
                <a:gd name="connsiteY24" fmla="*/ 517203 h 602276"/>
                <a:gd name="connsiteX25" fmla="*/ 282343 w 606750"/>
                <a:gd name="connsiteY25" fmla="*/ 541200 h 602276"/>
                <a:gd name="connsiteX26" fmla="*/ 303425 w 606750"/>
                <a:gd name="connsiteY26" fmla="*/ 549855 h 602276"/>
                <a:gd name="connsiteX27" fmla="*/ 324408 w 606750"/>
                <a:gd name="connsiteY27" fmla="*/ 541200 h 602276"/>
                <a:gd name="connsiteX28" fmla="*/ 382532 w 606750"/>
                <a:gd name="connsiteY28" fmla="*/ 517203 h 602276"/>
                <a:gd name="connsiteX29" fmla="*/ 440754 w 606750"/>
                <a:gd name="connsiteY29" fmla="*/ 541200 h 602276"/>
                <a:gd name="connsiteX30" fmla="*/ 461737 w 606750"/>
                <a:gd name="connsiteY30" fmla="*/ 549855 h 602276"/>
                <a:gd name="connsiteX31" fmla="*/ 482721 w 606750"/>
                <a:gd name="connsiteY31" fmla="*/ 541200 h 602276"/>
                <a:gd name="connsiteX32" fmla="*/ 540943 w 606750"/>
                <a:gd name="connsiteY32" fmla="*/ 517104 h 602276"/>
                <a:gd name="connsiteX33" fmla="*/ 303193 w 606750"/>
                <a:gd name="connsiteY33" fmla="*/ 300609 h 602276"/>
                <a:gd name="connsiteX34" fmla="*/ 515602 w 606750"/>
                <a:gd name="connsiteY34" fmla="*/ 347814 h 602276"/>
                <a:gd name="connsiteX35" fmla="*/ 528213 w 606750"/>
                <a:gd name="connsiteY35" fmla="*/ 357255 h 602276"/>
                <a:gd name="connsiteX36" fmla="*/ 529395 w 606750"/>
                <a:gd name="connsiteY36" fmla="*/ 372892 h 602276"/>
                <a:gd name="connsiteX37" fmla="*/ 493041 w 606750"/>
                <a:gd name="connsiteY37" fmla="*/ 473302 h 602276"/>
                <a:gd name="connsiteX38" fmla="*/ 461712 w 606750"/>
                <a:gd name="connsiteY38" fmla="*/ 490218 h 602276"/>
                <a:gd name="connsiteX39" fmla="*/ 382502 w 606750"/>
                <a:gd name="connsiteY39" fmla="*/ 464648 h 602276"/>
                <a:gd name="connsiteX40" fmla="*/ 303390 w 606750"/>
                <a:gd name="connsiteY40" fmla="*/ 490218 h 602276"/>
                <a:gd name="connsiteX41" fmla="*/ 224180 w 606750"/>
                <a:gd name="connsiteY41" fmla="*/ 464648 h 602276"/>
                <a:gd name="connsiteX42" fmla="*/ 144969 w 606750"/>
                <a:gd name="connsiteY42" fmla="*/ 490218 h 602276"/>
                <a:gd name="connsiteX43" fmla="*/ 113640 w 606750"/>
                <a:gd name="connsiteY43" fmla="*/ 473401 h 602276"/>
                <a:gd name="connsiteX44" fmla="*/ 77286 w 606750"/>
                <a:gd name="connsiteY44" fmla="*/ 372892 h 602276"/>
                <a:gd name="connsiteX45" fmla="*/ 78468 w 606750"/>
                <a:gd name="connsiteY45" fmla="*/ 357255 h 602276"/>
                <a:gd name="connsiteX46" fmla="*/ 91079 w 606750"/>
                <a:gd name="connsiteY46" fmla="*/ 347814 h 602276"/>
                <a:gd name="connsiteX47" fmla="*/ 303495 w 606750"/>
                <a:gd name="connsiteY47" fmla="*/ 0 h 602276"/>
                <a:gd name="connsiteX48" fmla="*/ 303593 w 606750"/>
                <a:gd name="connsiteY48" fmla="*/ 0 h 602276"/>
                <a:gd name="connsiteX49" fmla="*/ 329798 w 606750"/>
                <a:gd name="connsiteY49" fmla="*/ 26265 h 602276"/>
                <a:gd name="connsiteX50" fmla="*/ 329699 w 606750"/>
                <a:gd name="connsiteY50" fmla="*/ 75058 h 602276"/>
                <a:gd name="connsiteX51" fmla="*/ 357972 w 606750"/>
                <a:gd name="connsiteY51" fmla="*/ 75058 h 602276"/>
                <a:gd name="connsiteX52" fmla="*/ 376887 w 606750"/>
                <a:gd name="connsiteY52" fmla="*/ 92568 h 602276"/>
                <a:gd name="connsiteX53" fmla="*/ 383783 w 606750"/>
                <a:gd name="connsiteY53" fmla="*/ 176578 h 602276"/>
                <a:gd name="connsiteX54" fmla="*/ 425355 w 606750"/>
                <a:gd name="connsiteY54" fmla="*/ 176774 h 602276"/>
                <a:gd name="connsiteX55" fmla="*/ 444171 w 606750"/>
                <a:gd name="connsiteY55" fmla="*/ 192809 h 602276"/>
                <a:gd name="connsiteX56" fmla="*/ 458160 w 606750"/>
                <a:gd name="connsiteY56" fmla="*/ 281344 h 602276"/>
                <a:gd name="connsiteX57" fmla="*/ 308913 w 606750"/>
                <a:gd name="connsiteY57" fmla="*/ 248192 h 602276"/>
                <a:gd name="connsiteX58" fmla="*/ 297485 w 606750"/>
                <a:gd name="connsiteY58" fmla="*/ 248192 h 602276"/>
                <a:gd name="connsiteX59" fmla="*/ 148731 w 606750"/>
                <a:gd name="connsiteY59" fmla="*/ 281245 h 602276"/>
                <a:gd name="connsiteX60" fmla="*/ 163311 w 606750"/>
                <a:gd name="connsiteY60" fmla="*/ 192022 h 602276"/>
                <a:gd name="connsiteX61" fmla="*/ 182225 w 606750"/>
                <a:gd name="connsiteY61" fmla="*/ 176086 h 602276"/>
                <a:gd name="connsiteX62" fmla="*/ 223207 w 606750"/>
                <a:gd name="connsiteY62" fmla="*/ 176184 h 602276"/>
                <a:gd name="connsiteX63" fmla="*/ 230497 w 606750"/>
                <a:gd name="connsiteY63" fmla="*/ 92174 h 602276"/>
                <a:gd name="connsiteX64" fmla="*/ 249510 w 606750"/>
                <a:gd name="connsiteY64" fmla="*/ 74762 h 602276"/>
                <a:gd name="connsiteX65" fmla="*/ 277093 w 606750"/>
                <a:gd name="connsiteY65" fmla="*/ 74861 h 602276"/>
                <a:gd name="connsiteX66" fmla="*/ 277290 w 606750"/>
                <a:gd name="connsiteY66" fmla="*/ 26167 h 602276"/>
                <a:gd name="connsiteX67" fmla="*/ 303495 w 606750"/>
                <a:gd name="connsiteY67" fmla="*/ 0 h 60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6750" h="602276">
                  <a:moveTo>
                    <a:pt x="540943" y="517104"/>
                  </a:moveTo>
                  <a:cubicBezTo>
                    <a:pt x="562912" y="517104"/>
                    <a:pt x="583501" y="525661"/>
                    <a:pt x="599066" y="541200"/>
                  </a:cubicBezTo>
                  <a:cubicBezTo>
                    <a:pt x="609312" y="551429"/>
                    <a:pt x="609312" y="568050"/>
                    <a:pt x="599066" y="578279"/>
                  </a:cubicBezTo>
                  <a:cubicBezTo>
                    <a:pt x="588821" y="588507"/>
                    <a:pt x="572172" y="588507"/>
                    <a:pt x="561927" y="578279"/>
                  </a:cubicBezTo>
                  <a:cubicBezTo>
                    <a:pt x="556311" y="572673"/>
                    <a:pt x="548824" y="569624"/>
                    <a:pt x="540943" y="569624"/>
                  </a:cubicBezTo>
                  <a:cubicBezTo>
                    <a:pt x="532963" y="569624"/>
                    <a:pt x="525476" y="572673"/>
                    <a:pt x="519861" y="578279"/>
                  </a:cubicBezTo>
                  <a:cubicBezTo>
                    <a:pt x="504394" y="593818"/>
                    <a:pt x="483706" y="602276"/>
                    <a:pt x="461737" y="602276"/>
                  </a:cubicBezTo>
                  <a:cubicBezTo>
                    <a:pt x="439769" y="602276"/>
                    <a:pt x="419081" y="593818"/>
                    <a:pt x="403614" y="578279"/>
                  </a:cubicBezTo>
                  <a:cubicBezTo>
                    <a:pt x="397802" y="572476"/>
                    <a:pt x="390216" y="569624"/>
                    <a:pt x="382532" y="569624"/>
                  </a:cubicBezTo>
                  <a:cubicBezTo>
                    <a:pt x="374946" y="569624"/>
                    <a:pt x="367361" y="572476"/>
                    <a:pt x="361548" y="578279"/>
                  </a:cubicBezTo>
                  <a:cubicBezTo>
                    <a:pt x="345983" y="593818"/>
                    <a:pt x="325393" y="602276"/>
                    <a:pt x="303425" y="602276"/>
                  </a:cubicBezTo>
                  <a:cubicBezTo>
                    <a:pt x="281456" y="602276"/>
                    <a:pt x="260768" y="593818"/>
                    <a:pt x="245203" y="578279"/>
                  </a:cubicBezTo>
                  <a:cubicBezTo>
                    <a:pt x="239390" y="572476"/>
                    <a:pt x="231805" y="569624"/>
                    <a:pt x="224219" y="569624"/>
                  </a:cubicBezTo>
                  <a:cubicBezTo>
                    <a:pt x="216634" y="569624"/>
                    <a:pt x="208949" y="572476"/>
                    <a:pt x="203236" y="578279"/>
                  </a:cubicBezTo>
                  <a:cubicBezTo>
                    <a:pt x="187178" y="594310"/>
                    <a:pt x="166096" y="602276"/>
                    <a:pt x="145014" y="602276"/>
                  </a:cubicBezTo>
                  <a:cubicBezTo>
                    <a:pt x="123932" y="602276"/>
                    <a:pt x="102948" y="594310"/>
                    <a:pt x="86890" y="578279"/>
                  </a:cubicBezTo>
                  <a:cubicBezTo>
                    <a:pt x="81078" y="572476"/>
                    <a:pt x="73492" y="569624"/>
                    <a:pt x="65907" y="569624"/>
                  </a:cubicBezTo>
                  <a:cubicBezTo>
                    <a:pt x="58222" y="569624"/>
                    <a:pt x="50637" y="572476"/>
                    <a:pt x="44824" y="578279"/>
                  </a:cubicBezTo>
                  <a:cubicBezTo>
                    <a:pt x="34579" y="588507"/>
                    <a:pt x="17930" y="588507"/>
                    <a:pt x="7684" y="578279"/>
                  </a:cubicBezTo>
                  <a:cubicBezTo>
                    <a:pt x="-2561" y="568050"/>
                    <a:pt x="-2561" y="551429"/>
                    <a:pt x="7684" y="541200"/>
                  </a:cubicBezTo>
                  <a:cubicBezTo>
                    <a:pt x="23742" y="525169"/>
                    <a:pt x="44824" y="517203"/>
                    <a:pt x="65907" y="517203"/>
                  </a:cubicBezTo>
                  <a:cubicBezTo>
                    <a:pt x="86890" y="517203"/>
                    <a:pt x="107972" y="525169"/>
                    <a:pt x="124030" y="541200"/>
                  </a:cubicBezTo>
                  <a:cubicBezTo>
                    <a:pt x="129842" y="547003"/>
                    <a:pt x="137428" y="549855"/>
                    <a:pt x="145014" y="549855"/>
                  </a:cubicBezTo>
                  <a:cubicBezTo>
                    <a:pt x="152599" y="549855"/>
                    <a:pt x="160283" y="547003"/>
                    <a:pt x="165997" y="541200"/>
                  </a:cubicBezTo>
                  <a:cubicBezTo>
                    <a:pt x="182055" y="525169"/>
                    <a:pt x="203137" y="517203"/>
                    <a:pt x="224219" y="517203"/>
                  </a:cubicBezTo>
                  <a:cubicBezTo>
                    <a:pt x="245301" y="517203"/>
                    <a:pt x="266383" y="525169"/>
                    <a:pt x="282343" y="541200"/>
                  </a:cubicBezTo>
                  <a:cubicBezTo>
                    <a:pt x="287958" y="546806"/>
                    <a:pt x="295445" y="549855"/>
                    <a:pt x="303425" y="549855"/>
                  </a:cubicBezTo>
                  <a:cubicBezTo>
                    <a:pt x="311306" y="549855"/>
                    <a:pt x="318793" y="546806"/>
                    <a:pt x="324408" y="541200"/>
                  </a:cubicBezTo>
                  <a:cubicBezTo>
                    <a:pt x="340466" y="525169"/>
                    <a:pt x="361450" y="517203"/>
                    <a:pt x="382532" y="517203"/>
                  </a:cubicBezTo>
                  <a:cubicBezTo>
                    <a:pt x="403614" y="517203"/>
                    <a:pt x="424696" y="525169"/>
                    <a:pt x="440754" y="541200"/>
                  </a:cubicBezTo>
                  <a:cubicBezTo>
                    <a:pt x="446369" y="546806"/>
                    <a:pt x="453758" y="549855"/>
                    <a:pt x="461737" y="549855"/>
                  </a:cubicBezTo>
                  <a:cubicBezTo>
                    <a:pt x="469717" y="549855"/>
                    <a:pt x="477106" y="546806"/>
                    <a:pt x="482721" y="541200"/>
                  </a:cubicBezTo>
                  <a:cubicBezTo>
                    <a:pt x="498286" y="525661"/>
                    <a:pt x="518974" y="517104"/>
                    <a:pt x="540943" y="517104"/>
                  </a:cubicBezTo>
                  <a:close/>
                  <a:moveTo>
                    <a:pt x="303193" y="300609"/>
                  </a:moveTo>
                  <a:lnTo>
                    <a:pt x="515602" y="347814"/>
                  </a:lnTo>
                  <a:cubicBezTo>
                    <a:pt x="521021" y="348994"/>
                    <a:pt x="525553" y="352437"/>
                    <a:pt x="528213" y="357255"/>
                  </a:cubicBezTo>
                  <a:cubicBezTo>
                    <a:pt x="530873" y="362074"/>
                    <a:pt x="531267" y="367778"/>
                    <a:pt x="529395" y="372892"/>
                  </a:cubicBezTo>
                  <a:lnTo>
                    <a:pt x="493041" y="473302"/>
                  </a:lnTo>
                  <a:cubicBezTo>
                    <a:pt x="482007" y="477531"/>
                    <a:pt x="471465" y="483235"/>
                    <a:pt x="461712" y="490218"/>
                  </a:cubicBezTo>
                  <a:cubicBezTo>
                    <a:pt x="438855" y="473597"/>
                    <a:pt x="411368" y="464648"/>
                    <a:pt x="382502" y="464648"/>
                  </a:cubicBezTo>
                  <a:cubicBezTo>
                    <a:pt x="353635" y="464648"/>
                    <a:pt x="326246" y="473597"/>
                    <a:pt x="303390" y="490218"/>
                  </a:cubicBezTo>
                  <a:cubicBezTo>
                    <a:pt x="280533" y="473696"/>
                    <a:pt x="253046" y="464648"/>
                    <a:pt x="224180" y="464648"/>
                  </a:cubicBezTo>
                  <a:cubicBezTo>
                    <a:pt x="195313" y="464648"/>
                    <a:pt x="167826" y="473597"/>
                    <a:pt x="144969" y="490218"/>
                  </a:cubicBezTo>
                  <a:cubicBezTo>
                    <a:pt x="135314" y="483235"/>
                    <a:pt x="124773" y="477531"/>
                    <a:pt x="113640" y="473401"/>
                  </a:cubicBezTo>
                  <a:lnTo>
                    <a:pt x="77286" y="372892"/>
                  </a:lnTo>
                  <a:cubicBezTo>
                    <a:pt x="75414" y="367680"/>
                    <a:pt x="75907" y="362074"/>
                    <a:pt x="78468" y="357255"/>
                  </a:cubicBezTo>
                  <a:cubicBezTo>
                    <a:pt x="81128" y="352437"/>
                    <a:pt x="85759" y="348994"/>
                    <a:pt x="91079" y="347814"/>
                  </a:cubicBezTo>
                  <a:close/>
                  <a:moveTo>
                    <a:pt x="303495" y="0"/>
                  </a:moveTo>
                  <a:lnTo>
                    <a:pt x="303593" y="0"/>
                  </a:lnTo>
                  <a:cubicBezTo>
                    <a:pt x="318075" y="0"/>
                    <a:pt x="329798" y="11804"/>
                    <a:pt x="329798" y="26265"/>
                  </a:cubicBezTo>
                  <a:lnTo>
                    <a:pt x="329699" y="75058"/>
                  </a:lnTo>
                  <a:lnTo>
                    <a:pt x="357972" y="75058"/>
                  </a:lnTo>
                  <a:cubicBezTo>
                    <a:pt x="367922" y="75156"/>
                    <a:pt x="376099" y="82731"/>
                    <a:pt x="376887" y="92568"/>
                  </a:cubicBezTo>
                  <a:lnTo>
                    <a:pt x="383783" y="176578"/>
                  </a:lnTo>
                  <a:lnTo>
                    <a:pt x="425355" y="176774"/>
                  </a:lnTo>
                  <a:cubicBezTo>
                    <a:pt x="434714" y="176774"/>
                    <a:pt x="442693" y="183562"/>
                    <a:pt x="444171" y="192809"/>
                  </a:cubicBezTo>
                  <a:lnTo>
                    <a:pt x="458160" y="281344"/>
                  </a:lnTo>
                  <a:lnTo>
                    <a:pt x="308913" y="248192"/>
                  </a:lnTo>
                  <a:cubicBezTo>
                    <a:pt x="305169" y="247307"/>
                    <a:pt x="301229" y="247307"/>
                    <a:pt x="297485" y="248192"/>
                  </a:cubicBezTo>
                  <a:lnTo>
                    <a:pt x="148731" y="281245"/>
                  </a:lnTo>
                  <a:lnTo>
                    <a:pt x="163311" y="192022"/>
                  </a:lnTo>
                  <a:cubicBezTo>
                    <a:pt x="164789" y="182873"/>
                    <a:pt x="172867" y="176086"/>
                    <a:pt x="182225" y="176086"/>
                  </a:cubicBezTo>
                  <a:lnTo>
                    <a:pt x="223207" y="176184"/>
                  </a:lnTo>
                  <a:lnTo>
                    <a:pt x="230497" y="92174"/>
                  </a:lnTo>
                  <a:cubicBezTo>
                    <a:pt x="231383" y="82337"/>
                    <a:pt x="239658" y="74762"/>
                    <a:pt x="249510" y="74762"/>
                  </a:cubicBezTo>
                  <a:lnTo>
                    <a:pt x="277093" y="74861"/>
                  </a:lnTo>
                  <a:lnTo>
                    <a:pt x="277290" y="26167"/>
                  </a:lnTo>
                  <a:cubicBezTo>
                    <a:pt x="277290" y="11706"/>
                    <a:pt x="289013" y="0"/>
                    <a:pt x="303495" y="0"/>
                  </a:cubicBezTo>
                  <a:close/>
                </a:path>
              </a:pathLst>
            </a:custGeom>
            <a:solidFill>
              <a:srgbClr val="D11A2E"/>
            </a:solidFill>
            <a:ln>
              <a:noFill/>
            </a:ln>
          </p:spPr>
        </p:sp>
      </p:grpSp>
      <p:grpSp>
        <p:nvGrpSpPr>
          <p:cNvPr id="14" name="组合 13"/>
          <p:cNvGrpSpPr/>
          <p:nvPr/>
        </p:nvGrpSpPr>
        <p:grpSpPr>
          <a:xfrm>
            <a:off x="9001709" y="1904196"/>
            <a:ext cx="1559249" cy="1559249"/>
            <a:chOff x="8124873" y="1693898"/>
            <a:chExt cx="1559249" cy="1559249"/>
          </a:xfrm>
        </p:grpSpPr>
        <p:sp>
          <p:nvSpPr>
            <p:cNvPr id="30" name="椭圆 29"/>
            <p:cNvSpPr/>
            <p:nvPr/>
          </p:nvSpPr>
          <p:spPr>
            <a:xfrm>
              <a:off x="8124873" y="1693898"/>
              <a:ext cx="1559249" cy="15592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first-place_73300"/>
            <p:cNvSpPr>
              <a:spLocks noChangeAspect="1"/>
            </p:cNvSpPr>
            <p:nvPr/>
          </p:nvSpPr>
          <p:spPr bwMode="auto">
            <a:xfrm>
              <a:off x="8534201" y="2026465"/>
              <a:ext cx="740593" cy="894114"/>
            </a:xfrm>
            <a:custGeom>
              <a:avLst/>
              <a:gdLst>
                <a:gd name="T0" fmla="*/ 2244 w 2283"/>
                <a:gd name="T1" fmla="*/ 846 h 2760"/>
                <a:gd name="T2" fmla="*/ 2081 w 2283"/>
                <a:gd name="T3" fmla="*/ 725 h 2760"/>
                <a:gd name="T4" fmla="*/ 2101 w 2283"/>
                <a:gd name="T5" fmla="*/ 522 h 2760"/>
                <a:gd name="T6" fmla="*/ 1910 w 2283"/>
                <a:gd name="T7" fmla="*/ 297 h 2760"/>
                <a:gd name="T8" fmla="*/ 1707 w 2283"/>
                <a:gd name="T9" fmla="*/ 283 h 2760"/>
                <a:gd name="T10" fmla="*/ 1614 w 2283"/>
                <a:gd name="T11" fmla="*/ 102 h 2760"/>
                <a:gd name="T12" fmla="*/ 1331 w 2283"/>
                <a:gd name="T13" fmla="*/ 16 h 2760"/>
                <a:gd name="T14" fmla="*/ 1153 w 2283"/>
                <a:gd name="T15" fmla="*/ 114 h 2760"/>
                <a:gd name="T16" fmla="*/ 977 w 2283"/>
                <a:gd name="T17" fmla="*/ 12 h 2760"/>
                <a:gd name="T18" fmla="*/ 693 w 2283"/>
                <a:gd name="T19" fmla="*/ 92 h 2760"/>
                <a:gd name="T20" fmla="*/ 596 w 2283"/>
                <a:gd name="T21" fmla="*/ 271 h 2760"/>
                <a:gd name="T22" fmla="*/ 393 w 2283"/>
                <a:gd name="T23" fmla="*/ 280 h 2760"/>
                <a:gd name="T24" fmla="*/ 197 w 2283"/>
                <a:gd name="T25" fmla="*/ 501 h 2760"/>
                <a:gd name="T26" fmla="*/ 212 w 2283"/>
                <a:gd name="T27" fmla="*/ 704 h 2760"/>
                <a:gd name="T28" fmla="*/ 46 w 2283"/>
                <a:gd name="T29" fmla="*/ 821 h 2760"/>
                <a:gd name="T30" fmla="*/ 1 w 2283"/>
                <a:gd name="T31" fmla="*/ 1113 h 2760"/>
                <a:gd name="T32" fmla="*/ 0 w 2283"/>
                <a:gd name="T33" fmla="*/ 1142 h 2760"/>
                <a:gd name="T34" fmla="*/ 39 w 2283"/>
                <a:gd name="T35" fmla="*/ 1435 h 2760"/>
                <a:gd name="T36" fmla="*/ 202 w 2283"/>
                <a:gd name="T37" fmla="*/ 1557 h 2760"/>
                <a:gd name="T38" fmla="*/ 182 w 2283"/>
                <a:gd name="T39" fmla="*/ 1759 h 2760"/>
                <a:gd name="T40" fmla="*/ 373 w 2283"/>
                <a:gd name="T41" fmla="*/ 1985 h 2760"/>
                <a:gd name="T42" fmla="*/ 459 w 2283"/>
                <a:gd name="T43" fmla="*/ 2035 h 2760"/>
                <a:gd name="T44" fmla="*/ 322 w 2283"/>
                <a:gd name="T45" fmla="*/ 2558 h 2760"/>
                <a:gd name="T46" fmla="*/ 919 w 2283"/>
                <a:gd name="T47" fmla="*/ 2757 h 2760"/>
                <a:gd name="T48" fmla="*/ 1002 w 2283"/>
                <a:gd name="T49" fmla="*/ 2713 h 2760"/>
                <a:gd name="T50" fmla="*/ 1282 w 2283"/>
                <a:gd name="T51" fmla="*/ 2713 h 2760"/>
                <a:gd name="T52" fmla="*/ 1365 w 2283"/>
                <a:gd name="T53" fmla="*/ 2757 h 2760"/>
                <a:gd name="T54" fmla="*/ 1961 w 2283"/>
                <a:gd name="T55" fmla="*/ 2558 h 2760"/>
                <a:gd name="T56" fmla="*/ 1827 w 2283"/>
                <a:gd name="T57" fmla="*/ 2045 h 2760"/>
                <a:gd name="T58" fmla="*/ 1889 w 2283"/>
                <a:gd name="T59" fmla="*/ 2004 h 2760"/>
                <a:gd name="T60" fmla="*/ 2085 w 2283"/>
                <a:gd name="T61" fmla="*/ 1783 h 2760"/>
                <a:gd name="T62" fmla="*/ 2070 w 2283"/>
                <a:gd name="T63" fmla="*/ 1580 h 2760"/>
                <a:gd name="T64" fmla="*/ 2237 w 2283"/>
                <a:gd name="T65" fmla="*/ 1463 h 2760"/>
                <a:gd name="T66" fmla="*/ 2283 w 2283"/>
                <a:gd name="T67" fmla="*/ 1171 h 2760"/>
                <a:gd name="T68" fmla="*/ 2283 w 2283"/>
                <a:gd name="T69" fmla="*/ 1139 h 2760"/>
                <a:gd name="T70" fmla="*/ 1142 w 2283"/>
                <a:gd name="T71" fmla="*/ 2030 h 2760"/>
                <a:gd name="T72" fmla="*/ 1142 w 2283"/>
                <a:gd name="T73" fmla="*/ 253 h 2760"/>
                <a:gd name="T74" fmla="*/ 1142 w 2283"/>
                <a:gd name="T75" fmla="*/ 2030 h 2760"/>
                <a:gd name="T76" fmla="*/ 387 w 2283"/>
                <a:gd name="T77" fmla="*/ 1141 h 2760"/>
                <a:gd name="T78" fmla="*/ 1897 w 2283"/>
                <a:gd name="T79" fmla="*/ 1141 h 2760"/>
                <a:gd name="T80" fmla="*/ 1333 w 2283"/>
                <a:gd name="T81" fmla="*/ 1609 h 2760"/>
                <a:gd name="T82" fmla="*/ 883 w 2283"/>
                <a:gd name="T83" fmla="*/ 1543 h 2760"/>
                <a:gd name="T84" fmla="*/ 1086 w 2283"/>
                <a:gd name="T85" fmla="*/ 1476 h 2760"/>
                <a:gd name="T86" fmla="*/ 997 w 2283"/>
                <a:gd name="T87" fmla="*/ 990 h 2760"/>
                <a:gd name="T88" fmla="*/ 903 w 2283"/>
                <a:gd name="T89" fmla="*/ 896 h 2760"/>
                <a:gd name="T90" fmla="*/ 1178 w 2283"/>
                <a:gd name="T91" fmla="*/ 678 h 2760"/>
                <a:gd name="T92" fmla="*/ 1220 w 2283"/>
                <a:gd name="T93" fmla="*/ 1476 h 2760"/>
                <a:gd name="T94" fmla="*/ 1400 w 2283"/>
                <a:gd name="T95" fmla="*/ 1543 h 2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83" h="2760">
                  <a:moveTo>
                    <a:pt x="2160" y="1006"/>
                  </a:moveTo>
                  <a:cubicBezTo>
                    <a:pt x="2225" y="983"/>
                    <a:pt x="2262" y="914"/>
                    <a:pt x="2244" y="846"/>
                  </a:cubicBezTo>
                  <a:cubicBezTo>
                    <a:pt x="2242" y="836"/>
                    <a:pt x="2239" y="827"/>
                    <a:pt x="2236" y="817"/>
                  </a:cubicBezTo>
                  <a:cubicBezTo>
                    <a:pt x="2216" y="750"/>
                    <a:pt x="2148" y="710"/>
                    <a:pt x="2081" y="725"/>
                  </a:cubicBezTo>
                  <a:cubicBezTo>
                    <a:pt x="2137" y="684"/>
                    <a:pt x="2153" y="607"/>
                    <a:pt x="2116" y="547"/>
                  </a:cubicBezTo>
                  <a:cubicBezTo>
                    <a:pt x="2111" y="539"/>
                    <a:pt x="2106" y="530"/>
                    <a:pt x="2101" y="522"/>
                  </a:cubicBezTo>
                  <a:cubicBezTo>
                    <a:pt x="2062" y="463"/>
                    <a:pt x="1986" y="444"/>
                    <a:pt x="1925" y="477"/>
                  </a:cubicBezTo>
                  <a:cubicBezTo>
                    <a:pt x="1968" y="423"/>
                    <a:pt x="1961" y="344"/>
                    <a:pt x="1910" y="297"/>
                  </a:cubicBezTo>
                  <a:cubicBezTo>
                    <a:pt x="1902" y="290"/>
                    <a:pt x="1895" y="284"/>
                    <a:pt x="1887" y="277"/>
                  </a:cubicBezTo>
                  <a:cubicBezTo>
                    <a:pt x="1834" y="232"/>
                    <a:pt x="1755" y="235"/>
                    <a:pt x="1707" y="283"/>
                  </a:cubicBezTo>
                  <a:cubicBezTo>
                    <a:pt x="1732" y="219"/>
                    <a:pt x="1704" y="145"/>
                    <a:pt x="1641" y="115"/>
                  </a:cubicBezTo>
                  <a:cubicBezTo>
                    <a:pt x="1632" y="110"/>
                    <a:pt x="1623" y="106"/>
                    <a:pt x="1614" y="102"/>
                  </a:cubicBezTo>
                  <a:cubicBezTo>
                    <a:pt x="1550" y="73"/>
                    <a:pt x="1475" y="99"/>
                    <a:pt x="1442" y="159"/>
                  </a:cubicBezTo>
                  <a:cubicBezTo>
                    <a:pt x="1448" y="90"/>
                    <a:pt x="1400" y="27"/>
                    <a:pt x="1331" y="16"/>
                  </a:cubicBezTo>
                  <a:cubicBezTo>
                    <a:pt x="1321" y="14"/>
                    <a:pt x="1312" y="13"/>
                    <a:pt x="1302" y="11"/>
                  </a:cubicBezTo>
                  <a:cubicBezTo>
                    <a:pt x="1232" y="1"/>
                    <a:pt x="1168" y="47"/>
                    <a:pt x="1153" y="114"/>
                  </a:cubicBezTo>
                  <a:cubicBezTo>
                    <a:pt x="1140" y="47"/>
                    <a:pt x="1076" y="0"/>
                    <a:pt x="1007" y="8"/>
                  </a:cubicBezTo>
                  <a:cubicBezTo>
                    <a:pt x="997" y="9"/>
                    <a:pt x="987" y="10"/>
                    <a:pt x="977" y="12"/>
                  </a:cubicBezTo>
                  <a:cubicBezTo>
                    <a:pt x="908" y="22"/>
                    <a:pt x="859" y="84"/>
                    <a:pt x="863" y="152"/>
                  </a:cubicBezTo>
                  <a:cubicBezTo>
                    <a:pt x="831" y="91"/>
                    <a:pt x="757" y="64"/>
                    <a:pt x="693" y="92"/>
                  </a:cubicBezTo>
                  <a:cubicBezTo>
                    <a:pt x="684" y="96"/>
                    <a:pt x="675" y="100"/>
                    <a:pt x="666" y="104"/>
                  </a:cubicBezTo>
                  <a:cubicBezTo>
                    <a:pt x="602" y="133"/>
                    <a:pt x="573" y="206"/>
                    <a:pt x="596" y="271"/>
                  </a:cubicBezTo>
                  <a:cubicBezTo>
                    <a:pt x="548" y="221"/>
                    <a:pt x="470" y="216"/>
                    <a:pt x="416" y="261"/>
                  </a:cubicBezTo>
                  <a:cubicBezTo>
                    <a:pt x="408" y="267"/>
                    <a:pt x="401" y="273"/>
                    <a:pt x="393" y="280"/>
                  </a:cubicBezTo>
                  <a:cubicBezTo>
                    <a:pt x="340" y="326"/>
                    <a:pt x="332" y="404"/>
                    <a:pt x="373" y="460"/>
                  </a:cubicBezTo>
                  <a:cubicBezTo>
                    <a:pt x="313" y="425"/>
                    <a:pt x="236" y="443"/>
                    <a:pt x="197" y="501"/>
                  </a:cubicBezTo>
                  <a:cubicBezTo>
                    <a:pt x="191" y="509"/>
                    <a:pt x="186" y="517"/>
                    <a:pt x="181" y="525"/>
                  </a:cubicBezTo>
                  <a:cubicBezTo>
                    <a:pt x="143" y="584"/>
                    <a:pt x="157" y="662"/>
                    <a:pt x="212" y="704"/>
                  </a:cubicBezTo>
                  <a:cubicBezTo>
                    <a:pt x="145" y="688"/>
                    <a:pt x="76" y="726"/>
                    <a:pt x="55" y="793"/>
                  </a:cubicBezTo>
                  <a:cubicBezTo>
                    <a:pt x="52" y="802"/>
                    <a:pt x="49" y="812"/>
                    <a:pt x="46" y="821"/>
                  </a:cubicBezTo>
                  <a:cubicBezTo>
                    <a:pt x="26" y="888"/>
                    <a:pt x="62" y="959"/>
                    <a:pt x="127" y="983"/>
                  </a:cubicBezTo>
                  <a:cubicBezTo>
                    <a:pt x="58" y="987"/>
                    <a:pt x="2" y="1043"/>
                    <a:pt x="1" y="1113"/>
                  </a:cubicBezTo>
                  <a:cubicBezTo>
                    <a:pt x="1" y="1122"/>
                    <a:pt x="0" y="1132"/>
                    <a:pt x="0" y="1141"/>
                  </a:cubicBezTo>
                  <a:lnTo>
                    <a:pt x="0" y="1142"/>
                  </a:lnTo>
                  <a:cubicBezTo>
                    <a:pt x="0" y="1213"/>
                    <a:pt x="55" y="1270"/>
                    <a:pt x="125" y="1275"/>
                  </a:cubicBezTo>
                  <a:cubicBezTo>
                    <a:pt x="59" y="1297"/>
                    <a:pt x="21" y="1367"/>
                    <a:pt x="39" y="1435"/>
                  </a:cubicBezTo>
                  <a:cubicBezTo>
                    <a:pt x="41" y="1445"/>
                    <a:pt x="44" y="1454"/>
                    <a:pt x="47" y="1464"/>
                  </a:cubicBezTo>
                  <a:cubicBezTo>
                    <a:pt x="67" y="1531"/>
                    <a:pt x="135" y="1571"/>
                    <a:pt x="202" y="1557"/>
                  </a:cubicBezTo>
                  <a:cubicBezTo>
                    <a:pt x="146" y="1597"/>
                    <a:pt x="130" y="1674"/>
                    <a:pt x="166" y="1734"/>
                  </a:cubicBezTo>
                  <a:cubicBezTo>
                    <a:pt x="172" y="1743"/>
                    <a:pt x="177" y="1751"/>
                    <a:pt x="182" y="1759"/>
                  </a:cubicBezTo>
                  <a:cubicBezTo>
                    <a:pt x="220" y="1818"/>
                    <a:pt x="297" y="1837"/>
                    <a:pt x="357" y="1804"/>
                  </a:cubicBezTo>
                  <a:cubicBezTo>
                    <a:pt x="315" y="1859"/>
                    <a:pt x="321" y="1937"/>
                    <a:pt x="373" y="1985"/>
                  </a:cubicBezTo>
                  <a:cubicBezTo>
                    <a:pt x="380" y="1991"/>
                    <a:pt x="388" y="1998"/>
                    <a:pt x="395" y="2004"/>
                  </a:cubicBezTo>
                  <a:cubicBezTo>
                    <a:pt x="414" y="2021"/>
                    <a:pt x="436" y="2031"/>
                    <a:pt x="459" y="2035"/>
                  </a:cubicBezTo>
                  <a:lnTo>
                    <a:pt x="317" y="2508"/>
                  </a:lnTo>
                  <a:cubicBezTo>
                    <a:pt x="312" y="2524"/>
                    <a:pt x="314" y="2543"/>
                    <a:pt x="322" y="2558"/>
                  </a:cubicBezTo>
                  <a:cubicBezTo>
                    <a:pt x="331" y="2574"/>
                    <a:pt x="345" y="2585"/>
                    <a:pt x="362" y="2591"/>
                  </a:cubicBezTo>
                  <a:lnTo>
                    <a:pt x="919" y="2757"/>
                  </a:lnTo>
                  <a:cubicBezTo>
                    <a:pt x="925" y="2759"/>
                    <a:pt x="931" y="2760"/>
                    <a:pt x="938" y="2760"/>
                  </a:cubicBezTo>
                  <a:cubicBezTo>
                    <a:pt x="966" y="2760"/>
                    <a:pt x="993" y="2742"/>
                    <a:pt x="1002" y="2713"/>
                  </a:cubicBezTo>
                  <a:lnTo>
                    <a:pt x="1142" y="2246"/>
                  </a:lnTo>
                  <a:lnTo>
                    <a:pt x="1282" y="2713"/>
                  </a:lnTo>
                  <a:cubicBezTo>
                    <a:pt x="1290" y="2742"/>
                    <a:pt x="1317" y="2760"/>
                    <a:pt x="1346" y="2760"/>
                  </a:cubicBezTo>
                  <a:cubicBezTo>
                    <a:pt x="1352" y="2760"/>
                    <a:pt x="1358" y="2759"/>
                    <a:pt x="1365" y="2757"/>
                  </a:cubicBezTo>
                  <a:lnTo>
                    <a:pt x="1921" y="2591"/>
                  </a:lnTo>
                  <a:cubicBezTo>
                    <a:pt x="1938" y="2585"/>
                    <a:pt x="1953" y="2574"/>
                    <a:pt x="1961" y="2558"/>
                  </a:cubicBezTo>
                  <a:cubicBezTo>
                    <a:pt x="1969" y="2543"/>
                    <a:pt x="1971" y="2524"/>
                    <a:pt x="1966" y="2508"/>
                  </a:cubicBezTo>
                  <a:lnTo>
                    <a:pt x="1827" y="2045"/>
                  </a:lnTo>
                  <a:cubicBezTo>
                    <a:pt x="1841" y="2040"/>
                    <a:pt x="1855" y="2033"/>
                    <a:pt x="1867" y="2023"/>
                  </a:cubicBezTo>
                  <a:cubicBezTo>
                    <a:pt x="1874" y="2016"/>
                    <a:pt x="1882" y="2010"/>
                    <a:pt x="1889" y="2004"/>
                  </a:cubicBezTo>
                  <a:cubicBezTo>
                    <a:pt x="1942" y="1958"/>
                    <a:pt x="1950" y="1879"/>
                    <a:pt x="1909" y="1824"/>
                  </a:cubicBezTo>
                  <a:cubicBezTo>
                    <a:pt x="1969" y="1858"/>
                    <a:pt x="2046" y="1841"/>
                    <a:pt x="2085" y="1783"/>
                  </a:cubicBezTo>
                  <a:cubicBezTo>
                    <a:pt x="2091" y="1775"/>
                    <a:pt x="2097" y="1767"/>
                    <a:pt x="2102" y="1758"/>
                  </a:cubicBezTo>
                  <a:cubicBezTo>
                    <a:pt x="2140" y="1699"/>
                    <a:pt x="2125" y="1622"/>
                    <a:pt x="2070" y="1580"/>
                  </a:cubicBezTo>
                  <a:cubicBezTo>
                    <a:pt x="2138" y="1596"/>
                    <a:pt x="2207" y="1558"/>
                    <a:pt x="2228" y="1491"/>
                  </a:cubicBezTo>
                  <a:cubicBezTo>
                    <a:pt x="2231" y="1482"/>
                    <a:pt x="2234" y="1472"/>
                    <a:pt x="2237" y="1463"/>
                  </a:cubicBezTo>
                  <a:cubicBezTo>
                    <a:pt x="2257" y="1395"/>
                    <a:pt x="2221" y="1325"/>
                    <a:pt x="2156" y="1301"/>
                  </a:cubicBezTo>
                  <a:cubicBezTo>
                    <a:pt x="2225" y="1297"/>
                    <a:pt x="2281" y="1241"/>
                    <a:pt x="2283" y="1171"/>
                  </a:cubicBezTo>
                  <a:cubicBezTo>
                    <a:pt x="2283" y="1161"/>
                    <a:pt x="2283" y="1151"/>
                    <a:pt x="2283" y="1141"/>
                  </a:cubicBezTo>
                  <a:lnTo>
                    <a:pt x="2283" y="1139"/>
                  </a:lnTo>
                  <a:cubicBezTo>
                    <a:pt x="2283" y="1069"/>
                    <a:pt x="2229" y="1011"/>
                    <a:pt x="2160" y="1006"/>
                  </a:cubicBezTo>
                  <a:close/>
                  <a:moveTo>
                    <a:pt x="1142" y="2030"/>
                  </a:moveTo>
                  <a:cubicBezTo>
                    <a:pt x="652" y="2030"/>
                    <a:pt x="253" y="1631"/>
                    <a:pt x="253" y="1141"/>
                  </a:cubicBezTo>
                  <a:cubicBezTo>
                    <a:pt x="253" y="651"/>
                    <a:pt x="652" y="253"/>
                    <a:pt x="1142" y="253"/>
                  </a:cubicBezTo>
                  <a:cubicBezTo>
                    <a:pt x="1632" y="253"/>
                    <a:pt x="2030" y="651"/>
                    <a:pt x="2030" y="1141"/>
                  </a:cubicBezTo>
                  <a:cubicBezTo>
                    <a:pt x="2030" y="1631"/>
                    <a:pt x="1632" y="2030"/>
                    <a:pt x="1142" y="2030"/>
                  </a:cubicBezTo>
                  <a:close/>
                  <a:moveTo>
                    <a:pt x="1142" y="386"/>
                  </a:moveTo>
                  <a:cubicBezTo>
                    <a:pt x="725" y="386"/>
                    <a:pt x="387" y="725"/>
                    <a:pt x="387" y="1141"/>
                  </a:cubicBezTo>
                  <a:cubicBezTo>
                    <a:pt x="387" y="1558"/>
                    <a:pt x="725" y="1896"/>
                    <a:pt x="1142" y="1896"/>
                  </a:cubicBezTo>
                  <a:cubicBezTo>
                    <a:pt x="1558" y="1896"/>
                    <a:pt x="1897" y="1558"/>
                    <a:pt x="1897" y="1141"/>
                  </a:cubicBezTo>
                  <a:cubicBezTo>
                    <a:pt x="1897" y="725"/>
                    <a:pt x="1558" y="386"/>
                    <a:pt x="1142" y="386"/>
                  </a:cubicBezTo>
                  <a:close/>
                  <a:moveTo>
                    <a:pt x="1333" y="1609"/>
                  </a:moveTo>
                  <a:lnTo>
                    <a:pt x="950" y="1609"/>
                  </a:lnTo>
                  <a:cubicBezTo>
                    <a:pt x="913" y="1609"/>
                    <a:pt x="883" y="1579"/>
                    <a:pt x="883" y="1543"/>
                  </a:cubicBezTo>
                  <a:cubicBezTo>
                    <a:pt x="883" y="1506"/>
                    <a:pt x="913" y="1476"/>
                    <a:pt x="950" y="1476"/>
                  </a:cubicBezTo>
                  <a:lnTo>
                    <a:pt x="1086" y="1476"/>
                  </a:lnTo>
                  <a:lnTo>
                    <a:pt x="1086" y="901"/>
                  </a:lnTo>
                  <a:lnTo>
                    <a:pt x="997" y="990"/>
                  </a:lnTo>
                  <a:cubicBezTo>
                    <a:pt x="971" y="1016"/>
                    <a:pt x="929" y="1016"/>
                    <a:pt x="903" y="990"/>
                  </a:cubicBezTo>
                  <a:cubicBezTo>
                    <a:pt x="877" y="964"/>
                    <a:pt x="877" y="922"/>
                    <a:pt x="903" y="896"/>
                  </a:cubicBezTo>
                  <a:lnTo>
                    <a:pt x="1106" y="693"/>
                  </a:lnTo>
                  <a:cubicBezTo>
                    <a:pt x="1125" y="674"/>
                    <a:pt x="1154" y="668"/>
                    <a:pt x="1178" y="678"/>
                  </a:cubicBezTo>
                  <a:cubicBezTo>
                    <a:pt x="1203" y="689"/>
                    <a:pt x="1220" y="713"/>
                    <a:pt x="1220" y="740"/>
                  </a:cubicBezTo>
                  <a:lnTo>
                    <a:pt x="1220" y="1476"/>
                  </a:lnTo>
                  <a:lnTo>
                    <a:pt x="1333" y="1476"/>
                  </a:lnTo>
                  <a:cubicBezTo>
                    <a:pt x="1370" y="1476"/>
                    <a:pt x="1400" y="1506"/>
                    <a:pt x="1400" y="1543"/>
                  </a:cubicBezTo>
                  <a:cubicBezTo>
                    <a:pt x="1400" y="1579"/>
                    <a:pt x="1370" y="1609"/>
                    <a:pt x="1333" y="1609"/>
                  </a:cubicBezTo>
                  <a:close/>
                </a:path>
              </a:pathLst>
            </a:custGeom>
            <a:solidFill>
              <a:srgbClr val="D11A2E"/>
            </a:solidFill>
            <a:ln>
              <a:noFill/>
            </a:ln>
          </p:spPr>
          <p:txBody>
            <a:bodyPr/>
            <a:lstStyle/>
            <a:p>
              <a:endParaRPr lang="zh-CN" altLang="en-US" dirty="0"/>
            </a:p>
          </p:txBody>
        </p:sp>
      </p:grpSp>
      <p:grpSp>
        <p:nvGrpSpPr>
          <p:cNvPr id="32" name="组合 31"/>
          <p:cNvGrpSpPr/>
          <p:nvPr/>
        </p:nvGrpSpPr>
        <p:grpSpPr>
          <a:xfrm>
            <a:off x="6621510" y="1904196"/>
            <a:ext cx="1559249" cy="1559249"/>
            <a:chOff x="10253945" y="1769692"/>
            <a:chExt cx="1559249" cy="1559249"/>
          </a:xfrm>
        </p:grpSpPr>
        <p:sp>
          <p:nvSpPr>
            <p:cNvPr id="31" name="椭圆 30"/>
            <p:cNvSpPr/>
            <p:nvPr/>
          </p:nvSpPr>
          <p:spPr>
            <a:xfrm>
              <a:off x="10253945" y="1769692"/>
              <a:ext cx="1559249" cy="15592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umbrella_128839"/>
            <p:cNvSpPr>
              <a:spLocks noChangeAspect="1"/>
            </p:cNvSpPr>
            <p:nvPr/>
          </p:nvSpPr>
          <p:spPr bwMode="auto">
            <a:xfrm>
              <a:off x="10650076" y="2049789"/>
              <a:ext cx="766986" cy="999055"/>
            </a:xfrm>
            <a:custGeom>
              <a:avLst/>
              <a:gdLst>
                <a:gd name="connsiteX0" fmla="*/ 212974 w 466437"/>
                <a:gd name="connsiteY0" fmla="*/ 388180 h 607568"/>
                <a:gd name="connsiteX1" fmla="*/ 233258 w 466437"/>
                <a:gd name="connsiteY1" fmla="*/ 394931 h 607568"/>
                <a:gd name="connsiteX2" fmla="*/ 253541 w 466437"/>
                <a:gd name="connsiteY2" fmla="*/ 388180 h 607568"/>
                <a:gd name="connsiteX3" fmla="*/ 253541 w 466437"/>
                <a:gd name="connsiteY3" fmla="*/ 543286 h 607568"/>
                <a:gd name="connsiteX4" fmla="*/ 189156 w 466437"/>
                <a:gd name="connsiteY4" fmla="*/ 607568 h 607568"/>
                <a:gd name="connsiteX5" fmla="*/ 124618 w 466437"/>
                <a:gd name="connsiteY5" fmla="*/ 543286 h 607568"/>
                <a:gd name="connsiteX6" fmla="*/ 144901 w 466437"/>
                <a:gd name="connsiteY6" fmla="*/ 523035 h 607568"/>
                <a:gd name="connsiteX7" fmla="*/ 165185 w 466437"/>
                <a:gd name="connsiteY7" fmla="*/ 543286 h 607568"/>
                <a:gd name="connsiteX8" fmla="*/ 189156 w 466437"/>
                <a:gd name="connsiteY8" fmla="*/ 567066 h 607568"/>
                <a:gd name="connsiteX9" fmla="*/ 212974 w 466437"/>
                <a:gd name="connsiteY9" fmla="*/ 543286 h 607568"/>
                <a:gd name="connsiteX10" fmla="*/ 233218 w 466437"/>
                <a:gd name="connsiteY10" fmla="*/ 52007 h 607568"/>
                <a:gd name="connsiteX11" fmla="*/ 466437 w 466437"/>
                <a:gd name="connsiteY11" fmla="*/ 284898 h 607568"/>
                <a:gd name="connsiteX12" fmla="*/ 466437 w 466437"/>
                <a:gd name="connsiteY12" fmla="*/ 360533 h 607568"/>
                <a:gd name="connsiteX13" fmla="*/ 460445 w 466437"/>
                <a:gd name="connsiteY13" fmla="*/ 366517 h 607568"/>
                <a:gd name="connsiteX14" fmla="*/ 454300 w 466437"/>
                <a:gd name="connsiteY14" fmla="*/ 360533 h 607568"/>
                <a:gd name="connsiteX15" fmla="*/ 403600 w 466437"/>
                <a:gd name="connsiteY15" fmla="*/ 309905 h 607568"/>
                <a:gd name="connsiteX16" fmla="*/ 352900 w 466437"/>
                <a:gd name="connsiteY16" fmla="*/ 360533 h 607568"/>
                <a:gd name="connsiteX17" fmla="*/ 346755 w 466437"/>
                <a:gd name="connsiteY17" fmla="*/ 366517 h 607568"/>
                <a:gd name="connsiteX18" fmla="*/ 340763 w 466437"/>
                <a:gd name="connsiteY18" fmla="*/ 360533 h 607568"/>
                <a:gd name="connsiteX19" fmla="*/ 290064 w 466437"/>
                <a:gd name="connsiteY19" fmla="*/ 309905 h 607568"/>
                <a:gd name="connsiteX20" fmla="*/ 239364 w 466437"/>
                <a:gd name="connsiteY20" fmla="*/ 360533 h 607568"/>
                <a:gd name="connsiteX21" fmla="*/ 233218 w 466437"/>
                <a:gd name="connsiteY21" fmla="*/ 366517 h 607568"/>
                <a:gd name="connsiteX22" fmla="*/ 227073 w 466437"/>
                <a:gd name="connsiteY22" fmla="*/ 360533 h 607568"/>
                <a:gd name="connsiteX23" fmla="*/ 176373 w 466437"/>
                <a:gd name="connsiteY23" fmla="*/ 309905 h 607568"/>
                <a:gd name="connsiteX24" fmla="*/ 125674 w 466437"/>
                <a:gd name="connsiteY24" fmla="*/ 360533 h 607568"/>
                <a:gd name="connsiteX25" fmla="*/ 119682 w 466437"/>
                <a:gd name="connsiteY25" fmla="*/ 366517 h 607568"/>
                <a:gd name="connsiteX26" fmla="*/ 113537 w 466437"/>
                <a:gd name="connsiteY26" fmla="*/ 360533 h 607568"/>
                <a:gd name="connsiteX27" fmla="*/ 62837 w 466437"/>
                <a:gd name="connsiteY27" fmla="*/ 309905 h 607568"/>
                <a:gd name="connsiteX28" fmla="*/ 12137 w 466437"/>
                <a:gd name="connsiteY28" fmla="*/ 360533 h 607568"/>
                <a:gd name="connsiteX29" fmla="*/ 5992 w 466437"/>
                <a:gd name="connsiteY29" fmla="*/ 366517 h 607568"/>
                <a:gd name="connsiteX30" fmla="*/ 0 w 466437"/>
                <a:gd name="connsiteY30" fmla="*/ 360533 h 607568"/>
                <a:gd name="connsiteX31" fmla="*/ 0 w 466437"/>
                <a:gd name="connsiteY31" fmla="*/ 284898 h 607568"/>
                <a:gd name="connsiteX32" fmla="*/ 233218 w 466437"/>
                <a:gd name="connsiteY32" fmla="*/ 52007 h 607568"/>
                <a:gd name="connsiteX33" fmla="*/ 233254 w 466437"/>
                <a:gd name="connsiteY33" fmla="*/ 0 h 607568"/>
                <a:gd name="connsiteX34" fmla="*/ 253541 w 466437"/>
                <a:gd name="connsiteY34" fmla="*/ 20270 h 607568"/>
                <a:gd name="connsiteX35" fmla="*/ 253541 w 466437"/>
                <a:gd name="connsiteY35" fmla="*/ 24416 h 607568"/>
                <a:gd name="connsiteX36" fmla="*/ 233254 w 466437"/>
                <a:gd name="connsiteY36" fmla="*/ 23648 h 607568"/>
                <a:gd name="connsiteX37" fmla="*/ 212966 w 466437"/>
                <a:gd name="connsiteY37" fmla="*/ 24416 h 607568"/>
                <a:gd name="connsiteX38" fmla="*/ 212966 w 466437"/>
                <a:gd name="connsiteY38" fmla="*/ 20270 h 607568"/>
                <a:gd name="connsiteX39" fmla="*/ 233254 w 466437"/>
                <a:gd name="connsiteY39"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6437" h="607568">
                  <a:moveTo>
                    <a:pt x="212974" y="388180"/>
                  </a:moveTo>
                  <a:cubicBezTo>
                    <a:pt x="218660" y="392323"/>
                    <a:pt x="225728" y="394931"/>
                    <a:pt x="233258" y="394931"/>
                  </a:cubicBezTo>
                  <a:cubicBezTo>
                    <a:pt x="240787" y="394931"/>
                    <a:pt x="247855" y="392323"/>
                    <a:pt x="253541" y="388180"/>
                  </a:cubicBezTo>
                  <a:lnTo>
                    <a:pt x="253541" y="543286"/>
                  </a:lnTo>
                  <a:cubicBezTo>
                    <a:pt x="253541" y="578726"/>
                    <a:pt x="224652" y="607568"/>
                    <a:pt x="189156" y="607568"/>
                  </a:cubicBezTo>
                  <a:cubicBezTo>
                    <a:pt x="153507" y="607568"/>
                    <a:pt x="124618" y="578726"/>
                    <a:pt x="124618" y="543286"/>
                  </a:cubicBezTo>
                  <a:cubicBezTo>
                    <a:pt x="124618" y="532086"/>
                    <a:pt x="133684" y="523035"/>
                    <a:pt x="144901" y="523035"/>
                  </a:cubicBezTo>
                  <a:cubicBezTo>
                    <a:pt x="156119" y="523035"/>
                    <a:pt x="165185" y="532086"/>
                    <a:pt x="165185" y="543286"/>
                  </a:cubicBezTo>
                  <a:cubicBezTo>
                    <a:pt x="165185" y="556480"/>
                    <a:pt x="175941" y="567066"/>
                    <a:pt x="189156" y="567066"/>
                  </a:cubicBezTo>
                  <a:cubicBezTo>
                    <a:pt x="202218" y="567066"/>
                    <a:pt x="212974" y="556480"/>
                    <a:pt x="212974" y="543286"/>
                  </a:cubicBezTo>
                  <a:close/>
                  <a:moveTo>
                    <a:pt x="233218" y="52007"/>
                  </a:moveTo>
                  <a:cubicBezTo>
                    <a:pt x="361811" y="52007"/>
                    <a:pt x="466437" y="156485"/>
                    <a:pt x="466437" y="284898"/>
                  </a:cubicBezTo>
                  <a:lnTo>
                    <a:pt x="466437" y="360533"/>
                  </a:lnTo>
                  <a:cubicBezTo>
                    <a:pt x="466437" y="363755"/>
                    <a:pt x="463672" y="366517"/>
                    <a:pt x="460445" y="366517"/>
                  </a:cubicBezTo>
                  <a:cubicBezTo>
                    <a:pt x="457065" y="366517"/>
                    <a:pt x="454300" y="363755"/>
                    <a:pt x="454300" y="360533"/>
                  </a:cubicBezTo>
                  <a:cubicBezTo>
                    <a:pt x="454300" y="332611"/>
                    <a:pt x="431562" y="309905"/>
                    <a:pt x="403600" y="309905"/>
                  </a:cubicBezTo>
                  <a:cubicBezTo>
                    <a:pt x="375638" y="309905"/>
                    <a:pt x="352900" y="332611"/>
                    <a:pt x="352900" y="360533"/>
                  </a:cubicBezTo>
                  <a:cubicBezTo>
                    <a:pt x="352900" y="363755"/>
                    <a:pt x="350135" y="366517"/>
                    <a:pt x="346755" y="366517"/>
                  </a:cubicBezTo>
                  <a:cubicBezTo>
                    <a:pt x="343375" y="366517"/>
                    <a:pt x="340763" y="363755"/>
                    <a:pt x="340763" y="360533"/>
                  </a:cubicBezTo>
                  <a:cubicBezTo>
                    <a:pt x="340763" y="332611"/>
                    <a:pt x="318025" y="309905"/>
                    <a:pt x="290064" y="309905"/>
                  </a:cubicBezTo>
                  <a:cubicBezTo>
                    <a:pt x="262102" y="309905"/>
                    <a:pt x="239364" y="332611"/>
                    <a:pt x="239364" y="360533"/>
                  </a:cubicBezTo>
                  <a:cubicBezTo>
                    <a:pt x="239364" y="363755"/>
                    <a:pt x="236598" y="366517"/>
                    <a:pt x="233218" y="366517"/>
                  </a:cubicBezTo>
                  <a:cubicBezTo>
                    <a:pt x="229839" y="366517"/>
                    <a:pt x="227073" y="363755"/>
                    <a:pt x="227073" y="360533"/>
                  </a:cubicBezTo>
                  <a:cubicBezTo>
                    <a:pt x="227073" y="332611"/>
                    <a:pt x="204335" y="309905"/>
                    <a:pt x="176373" y="309905"/>
                  </a:cubicBezTo>
                  <a:cubicBezTo>
                    <a:pt x="148412" y="309905"/>
                    <a:pt x="125674" y="332611"/>
                    <a:pt x="125674" y="360533"/>
                  </a:cubicBezTo>
                  <a:cubicBezTo>
                    <a:pt x="125674" y="363755"/>
                    <a:pt x="123062" y="366517"/>
                    <a:pt x="119682" y="366517"/>
                  </a:cubicBezTo>
                  <a:cubicBezTo>
                    <a:pt x="116302" y="366517"/>
                    <a:pt x="113537" y="363755"/>
                    <a:pt x="113537" y="360533"/>
                  </a:cubicBezTo>
                  <a:cubicBezTo>
                    <a:pt x="113537" y="332611"/>
                    <a:pt x="90799" y="309905"/>
                    <a:pt x="62837" y="309905"/>
                  </a:cubicBezTo>
                  <a:cubicBezTo>
                    <a:pt x="34875" y="309905"/>
                    <a:pt x="12137" y="332611"/>
                    <a:pt x="12137" y="360533"/>
                  </a:cubicBezTo>
                  <a:cubicBezTo>
                    <a:pt x="12137" y="363755"/>
                    <a:pt x="9372" y="366517"/>
                    <a:pt x="5992" y="366517"/>
                  </a:cubicBezTo>
                  <a:cubicBezTo>
                    <a:pt x="2765" y="366517"/>
                    <a:pt x="0" y="363755"/>
                    <a:pt x="0" y="360533"/>
                  </a:cubicBezTo>
                  <a:lnTo>
                    <a:pt x="0" y="284898"/>
                  </a:lnTo>
                  <a:cubicBezTo>
                    <a:pt x="0" y="156485"/>
                    <a:pt x="104626" y="52007"/>
                    <a:pt x="233218" y="52007"/>
                  </a:cubicBezTo>
                  <a:close/>
                  <a:moveTo>
                    <a:pt x="233254" y="0"/>
                  </a:moveTo>
                  <a:cubicBezTo>
                    <a:pt x="244473" y="0"/>
                    <a:pt x="253541" y="9060"/>
                    <a:pt x="253541" y="20270"/>
                  </a:cubicBezTo>
                  <a:lnTo>
                    <a:pt x="253541" y="24416"/>
                  </a:lnTo>
                  <a:cubicBezTo>
                    <a:pt x="246778" y="23955"/>
                    <a:pt x="240016" y="23648"/>
                    <a:pt x="233254" y="23648"/>
                  </a:cubicBezTo>
                  <a:cubicBezTo>
                    <a:pt x="226491" y="23648"/>
                    <a:pt x="219728" y="23955"/>
                    <a:pt x="212966" y="24416"/>
                  </a:cubicBezTo>
                  <a:lnTo>
                    <a:pt x="212966" y="20270"/>
                  </a:lnTo>
                  <a:cubicBezTo>
                    <a:pt x="212966" y="9060"/>
                    <a:pt x="222034" y="0"/>
                    <a:pt x="233254" y="0"/>
                  </a:cubicBezTo>
                  <a:close/>
                </a:path>
              </a:pathLst>
            </a:custGeom>
            <a:solidFill>
              <a:srgbClr val="D11A2E"/>
            </a:solidFill>
            <a:ln>
              <a:noFill/>
            </a:ln>
          </p:spPr>
        </p:sp>
      </p:grpSp>
      <p:grpSp>
        <p:nvGrpSpPr>
          <p:cNvPr id="10" name="组合 9"/>
          <p:cNvGrpSpPr/>
          <p:nvPr/>
        </p:nvGrpSpPr>
        <p:grpSpPr>
          <a:xfrm>
            <a:off x="1663977" y="1904196"/>
            <a:ext cx="1559249" cy="1559249"/>
            <a:chOff x="1780674" y="1702769"/>
            <a:chExt cx="1559249" cy="1559249"/>
          </a:xfrm>
        </p:grpSpPr>
        <p:sp>
          <p:nvSpPr>
            <p:cNvPr id="2" name="椭圆 1"/>
            <p:cNvSpPr/>
            <p:nvPr/>
          </p:nvSpPr>
          <p:spPr>
            <a:xfrm>
              <a:off x="1780674" y="1702769"/>
              <a:ext cx="1559249" cy="15592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heart-care_74133"/>
            <p:cNvSpPr>
              <a:spLocks noChangeAspect="1"/>
            </p:cNvSpPr>
            <p:nvPr/>
          </p:nvSpPr>
          <p:spPr bwMode="auto">
            <a:xfrm>
              <a:off x="2133562" y="2120727"/>
              <a:ext cx="853473" cy="72333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0064" h="508565">
                  <a:moveTo>
                    <a:pt x="254630" y="202029"/>
                  </a:moveTo>
                  <a:lnTo>
                    <a:pt x="277220" y="345402"/>
                  </a:lnTo>
                  <a:cubicBezTo>
                    <a:pt x="278372" y="352306"/>
                    <a:pt x="284135" y="357829"/>
                    <a:pt x="291281" y="358289"/>
                  </a:cubicBezTo>
                  <a:cubicBezTo>
                    <a:pt x="291511" y="358289"/>
                    <a:pt x="291972" y="358289"/>
                    <a:pt x="292433" y="358289"/>
                  </a:cubicBezTo>
                  <a:cubicBezTo>
                    <a:pt x="299118" y="358289"/>
                    <a:pt x="305111" y="353916"/>
                    <a:pt x="306955" y="347473"/>
                  </a:cubicBezTo>
                  <a:lnTo>
                    <a:pt x="331849" y="268537"/>
                  </a:lnTo>
                  <a:lnTo>
                    <a:pt x="341070" y="284877"/>
                  </a:lnTo>
                  <a:cubicBezTo>
                    <a:pt x="343836" y="289710"/>
                    <a:pt x="348907" y="292471"/>
                    <a:pt x="354439" y="292701"/>
                  </a:cubicBezTo>
                  <a:lnTo>
                    <a:pt x="559819" y="291090"/>
                  </a:lnTo>
                  <a:cubicBezTo>
                    <a:pt x="523399" y="338958"/>
                    <a:pt x="468309" y="371406"/>
                    <a:pt x="424282" y="397642"/>
                  </a:cubicBezTo>
                  <a:cubicBezTo>
                    <a:pt x="401923" y="410759"/>
                    <a:pt x="381178" y="423186"/>
                    <a:pt x="366425" y="434923"/>
                  </a:cubicBezTo>
                  <a:cubicBezTo>
                    <a:pt x="311796" y="479569"/>
                    <a:pt x="307646" y="501661"/>
                    <a:pt x="307646" y="501891"/>
                  </a:cubicBezTo>
                  <a:cubicBezTo>
                    <a:pt x="307185" y="505804"/>
                    <a:pt x="303958" y="508565"/>
                    <a:pt x="300040" y="508565"/>
                  </a:cubicBezTo>
                  <a:cubicBezTo>
                    <a:pt x="296121" y="508565"/>
                    <a:pt x="292894" y="505574"/>
                    <a:pt x="292433" y="501891"/>
                  </a:cubicBezTo>
                  <a:cubicBezTo>
                    <a:pt x="292203" y="500971"/>
                    <a:pt x="287362" y="478878"/>
                    <a:pt x="233654" y="434923"/>
                  </a:cubicBezTo>
                  <a:cubicBezTo>
                    <a:pt x="218902" y="423186"/>
                    <a:pt x="197926" y="410759"/>
                    <a:pt x="175797" y="397642"/>
                  </a:cubicBezTo>
                  <a:cubicBezTo>
                    <a:pt x="130618" y="370946"/>
                    <a:pt x="74145" y="337347"/>
                    <a:pt x="37494" y="287638"/>
                  </a:cubicBezTo>
                  <a:lnTo>
                    <a:pt x="223973" y="287638"/>
                  </a:lnTo>
                  <a:cubicBezTo>
                    <a:pt x="231349" y="287638"/>
                    <a:pt x="237573" y="282575"/>
                    <a:pt x="239186" y="275441"/>
                  </a:cubicBezTo>
                  <a:close/>
                  <a:moveTo>
                    <a:pt x="162905" y="0"/>
                  </a:moveTo>
                  <a:cubicBezTo>
                    <a:pt x="240111" y="0"/>
                    <a:pt x="284130" y="51776"/>
                    <a:pt x="300032" y="75018"/>
                  </a:cubicBezTo>
                  <a:cubicBezTo>
                    <a:pt x="315934" y="51776"/>
                    <a:pt x="359953" y="0"/>
                    <a:pt x="437159" y="0"/>
                  </a:cubicBezTo>
                  <a:cubicBezTo>
                    <a:pt x="486940" y="0"/>
                    <a:pt x="528885" y="17949"/>
                    <a:pt x="558384" y="52467"/>
                  </a:cubicBezTo>
                  <a:cubicBezTo>
                    <a:pt x="591802" y="91126"/>
                    <a:pt x="606321" y="148195"/>
                    <a:pt x="597564" y="204805"/>
                  </a:cubicBezTo>
                  <a:cubicBezTo>
                    <a:pt x="594337" y="225055"/>
                    <a:pt x="588114" y="243465"/>
                    <a:pt x="579357" y="260263"/>
                  </a:cubicBezTo>
                  <a:lnTo>
                    <a:pt x="363180" y="261874"/>
                  </a:lnTo>
                  <a:lnTo>
                    <a:pt x="341055" y="222754"/>
                  </a:lnTo>
                  <a:cubicBezTo>
                    <a:pt x="338059" y="217461"/>
                    <a:pt x="332297" y="214470"/>
                    <a:pt x="326075" y="214930"/>
                  </a:cubicBezTo>
                  <a:cubicBezTo>
                    <a:pt x="320083" y="215620"/>
                    <a:pt x="315013" y="219763"/>
                    <a:pt x="313169" y="225746"/>
                  </a:cubicBezTo>
                  <a:lnTo>
                    <a:pt x="297267" y="275911"/>
                  </a:lnTo>
                  <a:lnTo>
                    <a:pt x="272146" y="115289"/>
                  </a:lnTo>
                  <a:cubicBezTo>
                    <a:pt x="270994" y="107925"/>
                    <a:pt x="264771" y="102402"/>
                    <a:pt x="257396" y="102172"/>
                  </a:cubicBezTo>
                  <a:cubicBezTo>
                    <a:pt x="250021" y="101942"/>
                    <a:pt x="243568" y="107235"/>
                    <a:pt x="241955" y="114368"/>
                  </a:cubicBezTo>
                  <a:lnTo>
                    <a:pt x="211533" y="256811"/>
                  </a:lnTo>
                  <a:lnTo>
                    <a:pt x="18864" y="256811"/>
                  </a:lnTo>
                  <a:cubicBezTo>
                    <a:pt x="11028" y="240933"/>
                    <a:pt x="5497" y="223675"/>
                    <a:pt x="2500" y="204805"/>
                  </a:cubicBezTo>
                  <a:cubicBezTo>
                    <a:pt x="-6257" y="148195"/>
                    <a:pt x="8262" y="91126"/>
                    <a:pt x="41680" y="52467"/>
                  </a:cubicBezTo>
                  <a:cubicBezTo>
                    <a:pt x="71180" y="17949"/>
                    <a:pt x="113125" y="0"/>
                    <a:pt x="162905" y="0"/>
                  </a:cubicBezTo>
                  <a:close/>
                </a:path>
              </a:pathLst>
            </a:custGeom>
            <a:solidFill>
              <a:srgbClr val="D11A2E"/>
            </a:solidFill>
            <a:ln>
              <a:noFill/>
            </a:ln>
          </p:spPr>
        </p:sp>
      </p:grpSp>
      <p:pic>
        <p:nvPicPr>
          <p:cNvPr id="28" name="图片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439" y="62878"/>
            <a:ext cx="1146256" cy="9131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25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25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5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5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25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5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25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25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inVertical)">
                                      <p:cBhvr>
                                        <p:cTn id="57" dur="25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
                                            <p:txEl>
                                              <p:pRg st="0" end="0"/>
                                            </p:txEl>
                                          </p:spTgt>
                                        </p:tgtEl>
                                        <p:attrNameLst>
                                          <p:attrName>style.visibility</p:attrName>
                                        </p:attrNameLst>
                                      </p:cBhvr>
                                      <p:to>
                                        <p:strVal val="visible"/>
                                      </p:to>
                                    </p:set>
                                    <p:animEffect transition="in" filter="fade">
                                      <p:cBhvr>
                                        <p:cTn id="62" dur="250"/>
                                        <p:tgtEl>
                                          <p:spTgt spid="1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25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25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barn(inVertical)">
                                      <p:cBhvr>
                                        <p:cTn id="77" dur="25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5">
                                            <p:txEl>
                                              <p:pRg st="0" end="0"/>
                                            </p:txEl>
                                          </p:spTgt>
                                        </p:tgtEl>
                                        <p:attrNameLst>
                                          <p:attrName>style.visibility</p:attrName>
                                        </p:attrNameLst>
                                      </p:cBhvr>
                                      <p:to>
                                        <p:strVal val="visible"/>
                                      </p:to>
                                    </p:set>
                                    <p:animEffect transition="in" filter="fade">
                                      <p:cBhvr>
                                        <p:cTn id="82" dur="250"/>
                                        <p:tgtEl>
                                          <p:spTgt spid="15">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barn(inVertical)">
                                      <p:cBhvr>
                                        <p:cTn id="87"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7" grpId="0"/>
      <p:bldP spid="8" grpId="0"/>
      <p:bldP spid="9" grpId="0" animBg="1"/>
      <p:bldP spid="11" grpId="0"/>
      <p:bldP spid="12" grpId="0"/>
      <p:bldP spid="13" grpId="0" animBg="1"/>
      <p:bldP spid="15" grpId="0"/>
      <p:bldP spid="16" grpId="0"/>
      <p:bldP spid="17"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7"/>
          <p:cNvSpPr/>
          <p:nvPr/>
        </p:nvSpPr>
        <p:spPr bwMode="auto">
          <a:xfrm>
            <a:off x="1785162" y="3000935"/>
            <a:ext cx="2297574" cy="1267795"/>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solidFill>
            <a:srgbClr val="D11A2E"/>
          </a:solidFill>
          <a:ln>
            <a:noFill/>
          </a:ln>
        </p:spPr>
        <p:txBody>
          <a:bodyPr anchor="ctr"/>
          <a:lstStyle/>
          <a:p>
            <a:pPr algn="ctr"/>
            <a:endParaRPr>
              <a:latin typeface="华文黑体" panose="02010600040101010101" charset="-122"/>
              <a:ea typeface="华文黑体" panose="02010600040101010101" charset="-122"/>
            </a:endParaRPr>
          </a:p>
        </p:txBody>
      </p:sp>
      <p:sp>
        <p:nvSpPr>
          <p:cNvPr id="3" name="Rectangle 18"/>
          <p:cNvSpPr/>
          <p:nvPr/>
        </p:nvSpPr>
        <p:spPr bwMode="auto">
          <a:xfrm>
            <a:off x="2472978" y="1275903"/>
            <a:ext cx="903744" cy="2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nchor="ctr">
            <a:normAutofit fontScale="55000" lnSpcReduction="20000"/>
          </a:bodyPr>
          <a:lstStyle/>
          <a:p>
            <a:pPr algn="ctr"/>
            <a:r>
              <a:rPr lang="en-US" sz="3200">
                <a:solidFill>
                  <a:schemeClr val="tx1">
                    <a:lumMod val="95000"/>
                    <a:lumOff val="5000"/>
                  </a:schemeClr>
                </a:solidFill>
                <a:latin typeface="华文黑体" panose="02010600040101010101" charset="-122"/>
                <a:ea typeface="华文黑体" panose="02010600040101010101" charset="-122"/>
              </a:rPr>
              <a:t>40%</a:t>
            </a:r>
            <a:endParaRPr lang="en-US" sz="3200">
              <a:solidFill>
                <a:schemeClr val="tx1">
                  <a:lumMod val="95000"/>
                  <a:lumOff val="5000"/>
                </a:schemeClr>
              </a:solidFill>
              <a:latin typeface="华文黑体" panose="02010600040101010101" charset="-122"/>
              <a:ea typeface="华文黑体" panose="02010600040101010101" charset="-122"/>
            </a:endParaRPr>
          </a:p>
        </p:txBody>
      </p:sp>
      <p:cxnSp>
        <p:nvCxnSpPr>
          <p:cNvPr id="4" name="Straight Connector 16"/>
          <p:cNvCxnSpPr>
            <a:endCxn id="2" idx="2"/>
          </p:cNvCxnSpPr>
          <p:nvPr/>
        </p:nvCxnSpPr>
        <p:spPr>
          <a:xfrm>
            <a:off x="2907205" y="1746118"/>
            <a:ext cx="31957" cy="1254816"/>
          </a:xfrm>
          <a:prstGeom prst="line">
            <a:avLst/>
          </a:prstGeom>
          <a:ln w="19050">
            <a:solidFill>
              <a:schemeClr val="bg2">
                <a:lumMod val="75000"/>
              </a:schemeClr>
            </a:solidFill>
            <a:prstDash val="sysDot"/>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5" name="Freeform: Shape 22"/>
          <p:cNvSpPr/>
          <p:nvPr/>
        </p:nvSpPr>
        <p:spPr bwMode="auto">
          <a:xfrm>
            <a:off x="3407048" y="3429000"/>
            <a:ext cx="2297574" cy="839731"/>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solidFill>
            <a:schemeClr val="tx1"/>
          </a:solidFill>
          <a:ln>
            <a:noFill/>
          </a:ln>
        </p:spPr>
        <p:txBody>
          <a:bodyPr anchor="ctr"/>
          <a:lstStyle/>
          <a:p>
            <a:pPr algn="ctr"/>
            <a:endParaRPr>
              <a:latin typeface="华文黑体" panose="02010600040101010101" charset="-122"/>
              <a:ea typeface="华文黑体" panose="02010600040101010101" charset="-122"/>
            </a:endParaRPr>
          </a:p>
        </p:txBody>
      </p:sp>
      <p:sp>
        <p:nvSpPr>
          <p:cNvPr id="6" name="Rectangle 23"/>
          <p:cNvSpPr/>
          <p:nvPr/>
        </p:nvSpPr>
        <p:spPr bwMode="auto">
          <a:xfrm>
            <a:off x="4081521" y="1312337"/>
            <a:ext cx="903744" cy="23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nchor="ctr">
            <a:normAutofit fontScale="55000" lnSpcReduction="20000"/>
          </a:bodyPr>
          <a:lstStyle/>
          <a:p>
            <a:pPr algn="ctr"/>
            <a:r>
              <a:rPr lang="en-US" sz="3200">
                <a:solidFill>
                  <a:schemeClr val="tx1">
                    <a:lumMod val="95000"/>
                    <a:lumOff val="5000"/>
                  </a:schemeClr>
                </a:solidFill>
                <a:latin typeface="华文黑体" panose="02010600040101010101" charset="-122"/>
                <a:ea typeface="华文黑体" panose="02010600040101010101" charset="-122"/>
              </a:rPr>
              <a:t>30%</a:t>
            </a:r>
            <a:endParaRPr lang="en-US" sz="3200">
              <a:solidFill>
                <a:schemeClr val="tx1">
                  <a:lumMod val="95000"/>
                  <a:lumOff val="5000"/>
                </a:schemeClr>
              </a:solidFill>
              <a:latin typeface="华文黑体" panose="02010600040101010101" charset="-122"/>
              <a:ea typeface="华文黑体" panose="02010600040101010101" charset="-122"/>
            </a:endParaRPr>
          </a:p>
        </p:txBody>
      </p:sp>
      <p:cxnSp>
        <p:nvCxnSpPr>
          <p:cNvPr id="7" name="Straight Connector 21"/>
          <p:cNvCxnSpPr/>
          <p:nvPr/>
        </p:nvCxnSpPr>
        <p:spPr>
          <a:xfrm>
            <a:off x="4529583" y="1746118"/>
            <a:ext cx="31464" cy="1625496"/>
          </a:xfrm>
          <a:prstGeom prst="line">
            <a:avLst/>
          </a:prstGeom>
          <a:ln w="19050">
            <a:solidFill>
              <a:schemeClr val="bg2">
                <a:lumMod val="75000"/>
              </a:schemeClr>
            </a:solidFill>
            <a:prstDash val="sysDot"/>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8" name="Freeform: Shape 27"/>
          <p:cNvSpPr/>
          <p:nvPr/>
        </p:nvSpPr>
        <p:spPr bwMode="auto">
          <a:xfrm>
            <a:off x="6673875" y="2818146"/>
            <a:ext cx="2297574" cy="1450584"/>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solidFill>
            <a:schemeClr val="tx1"/>
          </a:solidFill>
          <a:ln>
            <a:noFill/>
          </a:ln>
        </p:spPr>
        <p:txBody>
          <a:bodyPr anchor="ctr"/>
          <a:lstStyle/>
          <a:p>
            <a:pPr algn="ctr"/>
            <a:endParaRPr>
              <a:latin typeface="华文黑体" panose="02010600040101010101" charset="-122"/>
              <a:ea typeface="华文黑体" panose="02010600040101010101" charset="-122"/>
            </a:endParaRPr>
          </a:p>
        </p:txBody>
      </p:sp>
      <p:sp>
        <p:nvSpPr>
          <p:cNvPr id="9" name="Rectangle 28"/>
          <p:cNvSpPr/>
          <p:nvPr/>
        </p:nvSpPr>
        <p:spPr bwMode="auto">
          <a:xfrm>
            <a:off x="7375034" y="1279024"/>
            <a:ext cx="903744" cy="2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nchor="ctr">
            <a:normAutofit fontScale="55000" lnSpcReduction="20000"/>
          </a:bodyPr>
          <a:lstStyle/>
          <a:p>
            <a:pPr algn="ctr"/>
            <a:r>
              <a:rPr lang="en-US" sz="3200">
                <a:solidFill>
                  <a:schemeClr val="tx1">
                    <a:lumMod val="95000"/>
                    <a:lumOff val="5000"/>
                  </a:schemeClr>
                </a:solidFill>
                <a:latin typeface="华文黑体" panose="02010600040101010101" charset="-122"/>
                <a:ea typeface="华文黑体" panose="02010600040101010101" charset="-122"/>
              </a:rPr>
              <a:t>65%</a:t>
            </a:r>
            <a:endParaRPr lang="en-US" sz="3200">
              <a:solidFill>
                <a:schemeClr val="tx1">
                  <a:lumMod val="95000"/>
                  <a:lumOff val="5000"/>
                </a:schemeClr>
              </a:solidFill>
              <a:latin typeface="华文黑体" panose="02010600040101010101" charset="-122"/>
              <a:ea typeface="华文黑体" panose="02010600040101010101" charset="-122"/>
            </a:endParaRPr>
          </a:p>
        </p:txBody>
      </p:sp>
      <p:cxnSp>
        <p:nvCxnSpPr>
          <p:cNvPr id="10" name="Straight Connector 26"/>
          <p:cNvCxnSpPr/>
          <p:nvPr/>
        </p:nvCxnSpPr>
        <p:spPr>
          <a:xfrm rot="5400000" flipV="1">
            <a:off x="7308714" y="2256975"/>
            <a:ext cx="1027892" cy="6180"/>
          </a:xfrm>
          <a:prstGeom prst="line">
            <a:avLst/>
          </a:prstGeom>
          <a:ln w="19050">
            <a:solidFill>
              <a:schemeClr val="bg2">
                <a:lumMod val="75000"/>
              </a:schemeClr>
            </a:solidFill>
            <a:prstDash val="sysDot"/>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1" name="Freeform: Shape 32"/>
          <p:cNvSpPr/>
          <p:nvPr/>
        </p:nvSpPr>
        <p:spPr bwMode="auto">
          <a:xfrm>
            <a:off x="4994969" y="2212749"/>
            <a:ext cx="2298786" cy="2055981"/>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solidFill>
            <a:srgbClr val="D11A2E"/>
          </a:solidFill>
          <a:ln>
            <a:noFill/>
          </a:ln>
        </p:spPr>
        <p:txBody>
          <a:bodyPr anchor="ctr"/>
          <a:lstStyle/>
          <a:p>
            <a:pPr algn="ctr"/>
            <a:endParaRPr>
              <a:latin typeface="华文黑体" panose="02010600040101010101" charset="-122"/>
              <a:ea typeface="华文黑体" panose="02010600040101010101" charset="-122"/>
            </a:endParaRPr>
          </a:p>
        </p:txBody>
      </p:sp>
      <p:sp>
        <p:nvSpPr>
          <p:cNvPr id="12" name="Rectangle 33"/>
          <p:cNvSpPr/>
          <p:nvPr/>
        </p:nvSpPr>
        <p:spPr bwMode="auto">
          <a:xfrm>
            <a:off x="5686790" y="1274019"/>
            <a:ext cx="904222" cy="233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nchor="ctr">
            <a:normAutofit fontScale="55000" lnSpcReduction="20000"/>
          </a:bodyPr>
          <a:lstStyle/>
          <a:p>
            <a:pPr algn="ctr"/>
            <a:r>
              <a:rPr lang="en-US" sz="3200">
                <a:solidFill>
                  <a:schemeClr val="tx1">
                    <a:lumMod val="95000"/>
                    <a:lumOff val="5000"/>
                  </a:schemeClr>
                </a:solidFill>
                <a:latin typeface="华文黑体" panose="02010600040101010101" charset="-122"/>
                <a:ea typeface="华文黑体" panose="02010600040101010101" charset="-122"/>
              </a:rPr>
              <a:t>85%</a:t>
            </a:r>
            <a:endParaRPr lang="en-US" sz="3200">
              <a:solidFill>
                <a:schemeClr val="tx1">
                  <a:lumMod val="95000"/>
                  <a:lumOff val="5000"/>
                </a:schemeClr>
              </a:solidFill>
              <a:latin typeface="华文黑体" panose="02010600040101010101" charset="-122"/>
              <a:ea typeface="华文黑体" panose="02010600040101010101" charset="-122"/>
            </a:endParaRPr>
          </a:p>
        </p:txBody>
      </p:sp>
      <p:cxnSp>
        <p:nvCxnSpPr>
          <p:cNvPr id="13" name="Straight Connector 31"/>
          <p:cNvCxnSpPr/>
          <p:nvPr/>
        </p:nvCxnSpPr>
        <p:spPr>
          <a:xfrm rot="5400000" flipV="1">
            <a:off x="5910224" y="1963292"/>
            <a:ext cx="440525" cy="6180"/>
          </a:xfrm>
          <a:prstGeom prst="line">
            <a:avLst/>
          </a:prstGeom>
          <a:ln w="19050">
            <a:solidFill>
              <a:schemeClr val="bg2">
                <a:lumMod val="75000"/>
              </a:schemeClr>
            </a:solidFill>
            <a:prstDash val="sysDot"/>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4" name="Freeform: Shape 37"/>
          <p:cNvSpPr/>
          <p:nvPr/>
        </p:nvSpPr>
        <p:spPr bwMode="auto">
          <a:xfrm>
            <a:off x="8318810" y="3429000"/>
            <a:ext cx="2297574" cy="839731"/>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solidFill>
            <a:srgbClr val="D11A2E"/>
          </a:solidFill>
          <a:ln>
            <a:noFill/>
          </a:ln>
        </p:spPr>
        <p:txBody>
          <a:bodyPr anchor="ctr"/>
          <a:lstStyle/>
          <a:p>
            <a:pPr algn="ctr"/>
            <a:endParaRPr>
              <a:latin typeface="华文黑体" panose="02010600040101010101" charset="-122"/>
              <a:ea typeface="华文黑体" panose="02010600040101010101" charset="-122"/>
            </a:endParaRPr>
          </a:p>
        </p:txBody>
      </p:sp>
      <p:sp>
        <p:nvSpPr>
          <p:cNvPr id="15" name="Rectangle 38"/>
          <p:cNvSpPr/>
          <p:nvPr/>
        </p:nvSpPr>
        <p:spPr bwMode="auto">
          <a:xfrm>
            <a:off x="9034529" y="1284188"/>
            <a:ext cx="903744" cy="23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nchor="ctr">
            <a:normAutofit fontScale="55000" lnSpcReduction="20000"/>
          </a:bodyPr>
          <a:lstStyle/>
          <a:p>
            <a:pPr algn="ctr"/>
            <a:r>
              <a:rPr lang="en-US" sz="3200">
                <a:solidFill>
                  <a:schemeClr val="tx1">
                    <a:lumMod val="95000"/>
                    <a:lumOff val="5000"/>
                  </a:schemeClr>
                </a:solidFill>
                <a:latin typeface="华文黑体" panose="02010600040101010101" charset="-122"/>
                <a:ea typeface="华文黑体" panose="02010600040101010101" charset="-122"/>
              </a:rPr>
              <a:t>35%</a:t>
            </a:r>
            <a:endParaRPr lang="en-US" sz="3200">
              <a:solidFill>
                <a:schemeClr val="tx1">
                  <a:lumMod val="95000"/>
                  <a:lumOff val="5000"/>
                </a:schemeClr>
              </a:solidFill>
              <a:latin typeface="华文黑体" panose="02010600040101010101" charset="-122"/>
              <a:ea typeface="华文黑体" panose="02010600040101010101" charset="-122"/>
            </a:endParaRPr>
          </a:p>
        </p:txBody>
      </p:sp>
      <p:cxnSp>
        <p:nvCxnSpPr>
          <p:cNvPr id="16" name="Straight Connector 36"/>
          <p:cNvCxnSpPr/>
          <p:nvPr/>
        </p:nvCxnSpPr>
        <p:spPr>
          <a:xfrm>
            <a:off x="9491438" y="1746118"/>
            <a:ext cx="0" cy="1625496"/>
          </a:xfrm>
          <a:prstGeom prst="line">
            <a:avLst/>
          </a:prstGeom>
          <a:ln w="19050">
            <a:solidFill>
              <a:schemeClr val="bg2">
                <a:lumMod val="75000"/>
              </a:schemeClr>
            </a:solidFill>
            <a:prstDash val="sysDot"/>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17" name="TextBox 44"/>
          <p:cNvSpPr txBox="1"/>
          <p:nvPr/>
        </p:nvSpPr>
        <p:spPr bwMode="auto">
          <a:xfrm>
            <a:off x="1614021" y="4534373"/>
            <a:ext cx="2314008" cy="237771"/>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tx1">
                    <a:lumMod val="95000"/>
                    <a:lumOff val="5000"/>
                  </a:schemeClr>
                </a:solidFill>
                <a:latin typeface="华文黑体" panose="02010600040101010101" charset="-122"/>
                <a:ea typeface="华文黑体" panose="02010600040101010101" charset="-122"/>
              </a:rPr>
              <a:t>输入标题</a:t>
            </a:r>
            <a:endParaRPr lang="zh-CN" altLang="en-US" sz="1600" b="1" dirty="0">
              <a:solidFill>
                <a:schemeClr val="tx1">
                  <a:lumMod val="95000"/>
                  <a:lumOff val="5000"/>
                </a:schemeClr>
              </a:solidFill>
              <a:latin typeface="华文黑体" panose="02010600040101010101" charset="-122"/>
              <a:ea typeface="华文黑体" panose="02010600040101010101" charset="-122"/>
            </a:endParaRPr>
          </a:p>
        </p:txBody>
      </p:sp>
      <p:sp>
        <p:nvSpPr>
          <p:cNvPr id="18" name="TextBox 53"/>
          <p:cNvSpPr txBox="1"/>
          <p:nvPr/>
        </p:nvSpPr>
        <p:spPr bwMode="auto">
          <a:xfrm>
            <a:off x="2079909" y="4632894"/>
            <a:ext cx="1382232" cy="157430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algn="ctr">
              <a:lnSpc>
                <a:spcPct val="150000"/>
              </a:lnSpc>
            </a:pPr>
            <a:r>
              <a:rPr lang="zh-CN" altLang="en-US" sz="1200" dirty="0">
                <a:solidFill>
                  <a:schemeClr val="tx1">
                    <a:lumMod val="95000"/>
                    <a:lumOff val="5000"/>
                  </a:schemeClr>
                </a:solidFill>
                <a:latin typeface="华文黑体" panose="02010600040101010101" charset="-122"/>
                <a:ea typeface="华文黑体" panose="02010600040101010101" charset="-122"/>
                <a:sym typeface="+mn-ea"/>
              </a:rPr>
              <a:t>您的内容打在这里您的内容打在这里您的内容打在这里您的内容打在这里</a:t>
            </a:r>
            <a:endParaRPr lang="zh-CN" altLang="en-US" sz="1200" dirty="0">
              <a:solidFill>
                <a:schemeClr val="tx1">
                  <a:lumMod val="95000"/>
                  <a:lumOff val="5000"/>
                </a:schemeClr>
              </a:solidFill>
              <a:latin typeface="华文黑体" panose="02010600040101010101" charset="-122"/>
              <a:ea typeface="华文黑体" panose="02010600040101010101" charset="-122"/>
              <a:sym typeface="+mn-ea"/>
            </a:endParaRPr>
          </a:p>
        </p:txBody>
      </p:sp>
      <p:sp>
        <p:nvSpPr>
          <p:cNvPr id="19" name="TextBox 44"/>
          <p:cNvSpPr txBox="1"/>
          <p:nvPr/>
        </p:nvSpPr>
        <p:spPr bwMode="auto">
          <a:xfrm>
            <a:off x="3372579" y="4534373"/>
            <a:ext cx="2314008" cy="237771"/>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tx1">
                    <a:lumMod val="95000"/>
                    <a:lumOff val="5000"/>
                  </a:schemeClr>
                </a:solidFill>
                <a:latin typeface="华文黑体" panose="02010600040101010101" charset="-122"/>
                <a:ea typeface="华文黑体" panose="02010600040101010101" charset="-122"/>
              </a:rPr>
              <a:t>输入标题</a:t>
            </a:r>
            <a:endParaRPr lang="zh-CN" altLang="en-US" sz="1600" b="1" dirty="0">
              <a:solidFill>
                <a:schemeClr val="tx1">
                  <a:lumMod val="95000"/>
                  <a:lumOff val="5000"/>
                </a:schemeClr>
              </a:solidFill>
              <a:latin typeface="华文黑体" panose="02010600040101010101" charset="-122"/>
              <a:ea typeface="华文黑体" panose="02010600040101010101" charset="-122"/>
            </a:endParaRPr>
          </a:p>
        </p:txBody>
      </p:sp>
      <p:sp>
        <p:nvSpPr>
          <p:cNvPr id="20" name="TextBox 53"/>
          <p:cNvSpPr txBox="1"/>
          <p:nvPr/>
        </p:nvSpPr>
        <p:spPr bwMode="auto">
          <a:xfrm>
            <a:off x="3838467" y="4632894"/>
            <a:ext cx="1382232" cy="157430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algn="ctr">
              <a:lnSpc>
                <a:spcPct val="150000"/>
              </a:lnSpc>
            </a:pPr>
            <a:r>
              <a:rPr lang="zh-CN" altLang="en-US" sz="1200" dirty="0">
                <a:solidFill>
                  <a:schemeClr val="tx1">
                    <a:lumMod val="95000"/>
                    <a:lumOff val="5000"/>
                  </a:schemeClr>
                </a:solidFill>
                <a:latin typeface="华文黑体" panose="02010600040101010101" charset="-122"/>
                <a:ea typeface="华文黑体" panose="02010600040101010101" charset="-122"/>
                <a:sym typeface="+mn-ea"/>
              </a:rPr>
              <a:t>您的内容打在这里您的内容打在这里您的内容打在这里您的内容打在这里</a:t>
            </a:r>
            <a:endParaRPr lang="zh-CN" altLang="en-US" sz="1200" dirty="0">
              <a:solidFill>
                <a:schemeClr val="tx1">
                  <a:lumMod val="95000"/>
                  <a:lumOff val="5000"/>
                </a:schemeClr>
              </a:solidFill>
              <a:latin typeface="华文黑体" panose="02010600040101010101" charset="-122"/>
              <a:ea typeface="华文黑体" panose="02010600040101010101" charset="-122"/>
              <a:sym typeface="+mn-ea"/>
            </a:endParaRPr>
          </a:p>
        </p:txBody>
      </p:sp>
      <p:sp>
        <p:nvSpPr>
          <p:cNvPr id="21" name="TextBox 44"/>
          <p:cNvSpPr txBox="1"/>
          <p:nvPr/>
        </p:nvSpPr>
        <p:spPr bwMode="auto">
          <a:xfrm>
            <a:off x="5061026" y="4531252"/>
            <a:ext cx="2314008" cy="237771"/>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tx1">
                    <a:lumMod val="95000"/>
                    <a:lumOff val="5000"/>
                  </a:schemeClr>
                </a:solidFill>
                <a:latin typeface="华文黑体" panose="02010600040101010101" charset="-122"/>
                <a:ea typeface="华文黑体" panose="02010600040101010101" charset="-122"/>
              </a:rPr>
              <a:t>输入标题</a:t>
            </a:r>
            <a:endParaRPr lang="zh-CN" altLang="en-US" sz="1600" b="1" dirty="0">
              <a:solidFill>
                <a:schemeClr val="tx1">
                  <a:lumMod val="95000"/>
                  <a:lumOff val="5000"/>
                </a:schemeClr>
              </a:solidFill>
              <a:latin typeface="华文黑体" panose="02010600040101010101" charset="-122"/>
              <a:ea typeface="华文黑体" panose="02010600040101010101" charset="-122"/>
            </a:endParaRPr>
          </a:p>
        </p:txBody>
      </p:sp>
      <p:sp>
        <p:nvSpPr>
          <p:cNvPr id="22" name="TextBox 53"/>
          <p:cNvSpPr txBox="1"/>
          <p:nvPr/>
        </p:nvSpPr>
        <p:spPr bwMode="auto">
          <a:xfrm>
            <a:off x="5526914" y="4629773"/>
            <a:ext cx="1382232" cy="157430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algn="ctr">
              <a:lnSpc>
                <a:spcPct val="150000"/>
              </a:lnSpc>
            </a:pPr>
            <a:r>
              <a:rPr lang="zh-CN" altLang="en-US" sz="1200" dirty="0">
                <a:solidFill>
                  <a:schemeClr val="tx1">
                    <a:lumMod val="95000"/>
                    <a:lumOff val="5000"/>
                  </a:schemeClr>
                </a:solidFill>
                <a:latin typeface="华文黑体" panose="02010600040101010101" charset="-122"/>
                <a:ea typeface="华文黑体" panose="02010600040101010101" charset="-122"/>
                <a:sym typeface="+mn-ea"/>
              </a:rPr>
              <a:t>您的内容打在这里您的内容打在这里您的内容打在这里您的内容打在这里</a:t>
            </a:r>
            <a:endParaRPr lang="zh-CN" altLang="en-US" sz="1200" dirty="0">
              <a:solidFill>
                <a:schemeClr val="tx1">
                  <a:lumMod val="95000"/>
                  <a:lumOff val="5000"/>
                </a:schemeClr>
              </a:solidFill>
              <a:latin typeface="华文黑体" panose="02010600040101010101" charset="-122"/>
              <a:ea typeface="华文黑体" panose="02010600040101010101" charset="-122"/>
              <a:sym typeface="+mn-ea"/>
            </a:endParaRPr>
          </a:p>
        </p:txBody>
      </p:sp>
      <p:sp>
        <p:nvSpPr>
          <p:cNvPr id="23" name="TextBox 44"/>
          <p:cNvSpPr txBox="1"/>
          <p:nvPr/>
        </p:nvSpPr>
        <p:spPr bwMode="auto">
          <a:xfrm>
            <a:off x="6724656" y="4506939"/>
            <a:ext cx="2314008" cy="237771"/>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tx1">
                    <a:lumMod val="95000"/>
                    <a:lumOff val="5000"/>
                  </a:schemeClr>
                </a:solidFill>
                <a:latin typeface="华文黑体" panose="02010600040101010101" charset="-122"/>
                <a:ea typeface="华文黑体" panose="02010600040101010101" charset="-122"/>
              </a:rPr>
              <a:t>输入标题</a:t>
            </a:r>
            <a:endParaRPr lang="zh-CN" altLang="en-US" sz="1600" b="1" dirty="0">
              <a:solidFill>
                <a:schemeClr val="tx1">
                  <a:lumMod val="95000"/>
                  <a:lumOff val="5000"/>
                </a:schemeClr>
              </a:solidFill>
              <a:latin typeface="华文黑体" panose="02010600040101010101" charset="-122"/>
              <a:ea typeface="华文黑体" panose="02010600040101010101" charset="-122"/>
            </a:endParaRPr>
          </a:p>
        </p:txBody>
      </p:sp>
      <p:sp>
        <p:nvSpPr>
          <p:cNvPr id="24" name="TextBox 53"/>
          <p:cNvSpPr txBox="1"/>
          <p:nvPr/>
        </p:nvSpPr>
        <p:spPr bwMode="auto">
          <a:xfrm>
            <a:off x="7190544" y="4605460"/>
            <a:ext cx="1382232" cy="157430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algn="ctr">
              <a:lnSpc>
                <a:spcPct val="150000"/>
              </a:lnSpc>
            </a:pPr>
            <a:r>
              <a:rPr lang="zh-CN" altLang="en-US" sz="1200" dirty="0">
                <a:solidFill>
                  <a:schemeClr val="tx1">
                    <a:lumMod val="95000"/>
                    <a:lumOff val="5000"/>
                  </a:schemeClr>
                </a:solidFill>
                <a:latin typeface="华文黑体" panose="02010600040101010101" charset="-122"/>
                <a:ea typeface="华文黑体" panose="02010600040101010101" charset="-122"/>
                <a:sym typeface="+mn-ea"/>
              </a:rPr>
              <a:t>您的内容打在这里您的内容打在这里您的内容打在这里您的内容打在这里</a:t>
            </a:r>
            <a:endParaRPr lang="zh-CN" altLang="en-US" sz="1200" dirty="0">
              <a:solidFill>
                <a:schemeClr val="tx1">
                  <a:lumMod val="95000"/>
                  <a:lumOff val="5000"/>
                </a:schemeClr>
              </a:solidFill>
              <a:latin typeface="华文黑体" panose="02010600040101010101" charset="-122"/>
              <a:ea typeface="华文黑体" panose="02010600040101010101" charset="-122"/>
              <a:sym typeface="+mn-ea"/>
            </a:endParaRPr>
          </a:p>
        </p:txBody>
      </p:sp>
      <p:sp>
        <p:nvSpPr>
          <p:cNvPr id="25" name="TextBox 44"/>
          <p:cNvSpPr txBox="1"/>
          <p:nvPr/>
        </p:nvSpPr>
        <p:spPr bwMode="auto">
          <a:xfrm>
            <a:off x="8391527" y="4526088"/>
            <a:ext cx="2314008" cy="237771"/>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tx1">
                    <a:lumMod val="95000"/>
                    <a:lumOff val="5000"/>
                  </a:schemeClr>
                </a:solidFill>
                <a:latin typeface="华文黑体" panose="02010600040101010101" charset="-122"/>
                <a:ea typeface="华文黑体" panose="02010600040101010101" charset="-122"/>
              </a:rPr>
              <a:t>输入标题</a:t>
            </a:r>
            <a:endParaRPr lang="zh-CN" altLang="en-US" sz="1600" b="1" dirty="0">
              <a:solidFill>
                <a:schemeClr val="tx1">
                  <a:lumMod val="95000"/>
                  <a:lumOff val="5000"/>
                </a:schemeClr>
              </a:solidFill>
              <a:latin typeface="华文黑体" panose="02010600040101010101" charset="-122"/>
              <a:ea typeface="华文黑体" panose="02010600040101010101" charset="-122"/>
            </a:endParaRPr>
          </a:p>
        </p:txBody>
      </p:sp>
      <p:sp>
        <p:nvSpPr>
          <p:cNvPr id="26" name="TextBox 53"/>
          <p:cNvSpPr txBox="1"/>
          <p:nvPr/>
        </p:nvSpPr>
        <p:spPr bwMode="auto">
          <a:xfrm>
            <a:off x="8857415" y="4624609"/>
            <a:ext cx="1382232" cy="157430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algn="ctr">
              <a:lnSpc>
                <a:spcPct val="150000"/>
              </a:lnSpc>
            </a:pPr>
            <a:r>
              <a:rPr lang="zh-CN" altLang="en-US" sz="1200" dirty="0">
                <a:solidFill>
                  <a:schemeClr val="tx1">
                    <a:lumMod val="95000"/>
                    <a:lumOff val="5000"/>
                  </a:schemeClr>
                </a:solidFill>
                <a:latin typeface="华文黑体" panose="02010600040101010101" charset="-122"/>
                <a:ea typeface="华文黑体" panose="02010600040101010101" charset="-122"/>
                <a:sym typeface="+mn-ea"/>
              </a:rPr>
              <a:t>您的内容打在这里您的内容打在这里您的内容打在这里您的内容打在这里</a:t>
            </a:r>
            <a:endParaRPr lang="zh-CN" altLang="en-US" sz="1200" dirty="0">
              <a:solidFill>
                <a:schemeClr val="tx1">
                  <a:lumMod val="95000"/>
                  <a:lumOff val="5000"/>
                </a:schemeClr>
              </a:solidFill>
              <a:latin typeface="华文黑体" panose="02010600040101010101" charset="-122"/>
              <a:ea typeface="华文黑体" panose="02010600040101010101" charset="-122"/>
              <a:sym typeface="+mn-ea"/>
            </a:endParaRPr>
          </a:p>
        </p:txBody>
      </p:sp>
      <p:sp>
        <p:nvSpPr>
          <p:cNvPr id="30" name="圆: 空心 29"/>
          <p:cNvSpPr/>
          <p:nvPr/>
        </p:nvSpPr>
        <p:spPr>
          <a:xfrm>
            <a:off x="402842" y="-1383108"/>
            <a:ext cx="2422358" cy="2422358"/>
          </a:xfrm>
          <a:prstGeom prst="donut">
            <a:avLst>
              <a:gd name="adj" fmla="val 14291"/>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31" name="圆: 空心 30"/>
          <p:cNvSpPr/>
          <p:nvPr/>
        </p:nvSpPr>
        <p:spPr>
          <a:xfrm>
            <a:off x="10239647" y="4534373"/>
            <a:ext cx="5245769" cy="5245769"/>
          </a:xfrm>
          <a:prstGeom prst="donut">
            <a:avLst>
              <a:gd name="adj" fmla="val 14896"/>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439" y="62878"/>
            <a:ext cx="1146256" cy="9131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par>
                                <p:cTn id="20" presetID="22" presetClass="entr" presetSubtype="1"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par>
                                <p:cTn id="29" presetID="22" presetClass="entr" presetSubtype="1"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par>
                                <p:cTn id="38" presetID="22" presetClass="entr" presetSubtype="1"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par>
                                <p:cTn id="47" presetID="22" presetClass="entr" presetSubtype="1"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up)">
                                      <p:cBhvr>
                                        <p:cTn id="49" dur="500"/>
                                        <p:tgtEl>
                                          <p:spTgt spid="16"/>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up)">
                                      <p:cBhvr>
                                        <p:cTn id="55" dur="500"/>
                                        <p:tgtEl>
                                          <p:spTgt spid="18"/>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up)">
                                      <p:cBhvr>
                                        <p:cTn id="58" dur="500"/>
                                        <p:tgtEl>
                                          <p:spTgt spid="19"/>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up)">
                                      <p:cBhvr>
                                        <p:cTn id="61" dur="500"/>
                                        <p:tgtEl>
                                          <p:spTgt spid="20"/>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up)">
                                      <p:cBhvr>
                                        <p:cTn id="64" dur="500"/>
                                        <p:tgtEl>
                                          <p:spTgt spid="21"/>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up)">
                                      <p:cBhvr>
                                        <p:cTn id="67" dur="500"/>
                                        <p:tgtEl>
                                          <p:spTgt spid="22"/>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up)">
                                      <p:cBhvr>
                                        <p:cTn id="70" dur="500"/>
                                        <p:tgtEl>
                                          <p:spTgt spid="23"/>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up)">
                                      <p:cBhvr>
                                        <p:cTn id="73" dur="500"/>
                                        <p:tgtEl>
                                          <p:spTgt spid="24"/>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up)">
                                      <p:cBhvr>
                                        <p:cTn id="76" dur="500"/>
                                        <p:tgtEl>
                                          <p:spTgt spid="25"/>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up)">
                                      <p:cBhvr>
                                        <p:cTn id="7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p:bldP spid="8" grpId="0" animBg="1"/>
      <p:bldP spid="9" grpId="0"/>
      <p:bldP spid="11" grpId="0" animBg="1"/>
      <p:bldP spid="12" grpId="0"/>
      <p:bldP spid="14" grpId="0" animBg="1"/>
      <p:bldP spid="15" grpId="0"/>
      <p:bldP spid="17" grpId="0"/>
      <p:bldP spid="18" grpId="0"/>
      <p:bldP spid="19" grpId="0"/>
      <p:bldP spid="20" grpId="0"/>
      <p:bldP spid="21" grpId="0"/>
      <p:bldP spid="22" grpId="0"/>
      <p:bldP spid="23" grpId="0"/>
      <p:bldP spid="24" grpId="0"/>
      <p:bldP spid="2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alueBack3"/>
          <p:cNvSpPr/>
          <p:nvPr/>
        </p:nvSpPr>
        <p:spPr bwMode="auto">
          <a:xfrm>
            <a:off x="917879" y="1471773"/>
            <a:ext cx="3195391" cy="2984194"/>
          </a:xfrm>
          <a:custGeom>
            <a:avLst/>
            <a:gdLst>
              <a:gd name="connsiteX0" fmla="*/ 555625 w 3698876"/>
              <a:gd name="connsiteY0" fmla="*/ 2674938 h 3454401"/>
              <a:gd name="connsiteX1" fmla="*/ 855701 w 3698876"/>
              <a:gd name="connsiteY1" fmla="*/ 2853290 h 3454401"/>
              <a:gd name="connsiteX2" fmla="*/ 858999 w 3698876"/>
              <a:gd name="connsiteY2" fmla="*/ 2856593 h 3454401"/>
              <a:gd name="connsiteX3" fmla="*/ 1007388 w 3698876"/>
              <a:gd name="connsiteY3" fmla="*/ 3025036 h 3454401"/>
              <a:gd name="connsiteX4" fmla="*/ 1155778 w 3698876"/>
              <a:gd name="connsiteY4" fmla="*/ 3196782 h 3454401"/>
              <a:gd name="connsiteX5" fmla="*/ 1274489 w 3698876"/>
              <a:gd name="connsiteY5" fmla="*/ 3332197 h 3454401"/>
              <a:gd name="connsiteX6" fmla="*/ 1406391 w 3698876"/>
              <a:gd name="connsiteY6" fmla="*/ 3223205 h 3454401"/>
              <a:gd name="connsiteX7" fmla="*/ 1436069 w 3698876"/>
              <a:gd name="connsiteY7" fmla="*/ 3196782 h 3454401"/>
              <a:gd name="connsiteX8" fmla="*/ 1495425 w 3698876"/>
              <a:gd name="connsiteY8" fmla="*/ 3233113 h 3454401"/>
              <a:gd name="connsiteX9" fmla="*/ 1452557 w 3698876"/>
              <a:gd name="connsiteY9" fmla="*/ 3276050 h 3454401"/>
              <a:gd name="connsiteX10" fmla="*/ 1300870 w 3698876"/>
              <a:gd name="connsiteY10" fmla="*/ 3424676 h 3454401"/>
              <a:gd name="connsiteX11" fmla="*/ 1271192 w 3698876"/>
              <a:gd name="connsiteY11" fmla="*/ 3454401 h 3454401"/>
              <a:gd name="connsiteX12" fmla="*/ 1238216 w 3698876"/>
              <a:gd name="connsiteY12" fmla="*/ 3421373 h 3454401"/>
              <a:gd name="connsiteX13" fmla="*/ 1086529 w 3698876"/>
              <a:gd name="connsiteY13" fmla="*/ 3256233 h 3454401"/>
              <a:gd name="connsiteX14" fmla="*/ 934842 w 3698876"/>
              <a:gd name="connsiteY14" fmla="*/ 3091092 h 3454401"/>
              <a:gd name="connsiteX15" fmla="*/ 783155 w 3698876"/>
              <a:gd name="connsiteY15" fmla="*/ 2925952 h 3454401"/>
              <a:gd name="connsiteX16" fmla="*/ 631468 w 3698876"/>
              <a:gd name="connsiteY16" fmla="*/ 2760811 h 3454401"/>
              <a:gd name="connsiteX17" fmla="*/ 555625 w 3698876"/>
              <a:gd name="connsiteY17" fmla="*/ 2674938 h 3454401"/>
              <a:gd name="connsiteX18" fmla="*/ 950913 w 3698876"/>
              <a:gd name="connsiteY18" fmla="*/ 1373188 h 3454401"/>
              <a:gd name="connsiteX19" fmla="*/ 848558 w 3698876"/>
              <a:gd name="connsiteY19" fmla="*/ 1468751 h 3454401"/>
              <a:gd name="connsiteX20" fmla="*/ 742901 w 3698876"/>
              <a:gd name="connsiteY20" fmla="*/ 1561018 h 3454401"/>
              <a:gd name="connsiteX21" fmla="*/ 637244 w 3698876"/>
              <a:gd name="connsiteY21" fmla="*/ 1653286 h 3454401"/>
              <a:gd name="connsiteX22" fmla="*/ 531587 w 3698876"/>
              <a:gd name="connsiteY22" fmla="*/ 1742258 h 3454401"/>
              <a:gd name="connsiteX23" fmla="*/ 316971 w 3698876"/>
              <a:gd name="connsiteY23" fmla="*/ 1920202 h 3454401"/>
              <a:gd name="connsiteX24" fmla="*/ 141976 w 3698876"/>
              <a:gd name="connsiteY24" fmla="*/ 2065194 h 3454401"/>
              <a:gd name="connsiteX25" fmla="*/ 260840 w 3698876"/>
              <a:gd name="connsiteY25" fmla="*/ 2193710 h 3454401"/>
              <a:gd name="connsiteX26" fmla="*/ 409421 w 3698876"/>
              <a:gd name="connsiteY26" fmla="*/ 2358473 h 3454401"/>
              <a:gd name="connsiteX27" fmla="*/ 429231 w 3698876"/>
              <a:gd name="connsiteY27" fmla="*/ 2378244 h 3454401"/>
              <a:gd name="connsiteX28" fmla="*/ 363196 w 3698876"/>
              <a:gd name="connsiteY28" fmla="*/ 2460626 h 3454401"/>
              <a:gd name="connsiteX29" fmla="*/ 333480 w 3698876"/>
              <a:gd name="connsiteY29" fmla="*/ 2427674 h 3454401"/>
              <a:gd name="connsiteX30" fmla="*/ 184900 w 3698876"/>
              <a:gd name="connsiteY30" fmla="*/ 2259615 h 3454401"/>
              <a:gd name="connsiteX31" fmla="*/ 36319 w 3698876"/>
              <a:gd name="connsiteY31" fmla="*/ 2091556 h 3454401"/>
              <a:gd name="connsiteX32" fmla="*/ 0 w 3698876"/>
              <a:gd name="connsiteY32" fmla="*/ 2052013 h 3454401"/>
              <a:gd name="connsiteX33" fmla="*/ 42923 w 3698876"/>
              <a:gd name="connsiteY33" fmla="*/ 2022356 h 3454401"/>
              <a:gd name="connsiteX34" fmla="*/ 264142 w 3698876"/>
              <a:gd name="connsiteY34" fmla="*/ 1854297 h 3454401"/>
              <a:gd name="connsiteX35" fmla="*/ 491965 w 3698876"/>
              <a:gd name="connsiteY35" fmla="*/ 1692829 h 3454401"/>
              <a:gd name="connsiteX36" fmla="*/ 604226 w 3698876"/>
              <a:gd name="connsiteY36" fmla="*/ 1610447 h 3454401"/>
              <a:gd name="connsiteX37" fmla="*/ 719788 w 3698876"/>
              <a:gd name="connsiteY37" fmla="*/ 1531361 h 3454401"/>
              <a:gd name="connsiteX38" fmla="*/ 835350 w 3698876"/>
              <a:gd name="connsiteY38" fmla="*/ 1452275 h 3454401"/>
              <a:gd name="connsiteX39" fmla="*/ 950913 w 3698876"/>
              <a:gd name="connsiteY39" fmla="*/ 1373188 h 3454401"/>
              <a:gd name="connsiteX40" fmla="*/ 3322597 w 3698876"/>
              <a:gd name="connsiteY40" fmla="*/ 887413 h 3454401"/>
              <a:gd name="connsiteX41" fmla="*/ 3385310 w 3698876"/>
              <a:gd name="connsiteY41" fmla="*/ 953440 h 3454401"/>
              <a:gd name="connsiteX42" fmla="*/ 3527240 w 3698876"/>
              <a:gd name="connsiteY42" fmla="*/ 1108605 h 3454401"/>
              <a:gd name="connsiteX43" fmla="*/ 3665869 w 3698876"/>
              <a:gd name="connsiteY43" fmla="*/ 1267070 h 3454401"/>
              <a:gd name="connsiteX44" fmla="*/ 3698876 w 3698876"/>
              <a:gd name="connsiteY44" fmla="*/ 1303386 h 3454401"/>
              <a:gd name="connsiteX45" fmla="*/ 3662569 w 3698876"/>
              <a:gd name="connsiteY45" fmla="*/ 1336399 h 3454401"/>
              <a:gd name="connsiteX46" fmla="*/ 3372107 w 3698876"/>
              <a:gd name="connsiteY46" fmla="*/ 1580700 h 3454401"/>
              <a:gd name="connsiteX47" fmla="*/ 3078345 w 3698876"/>
              <a:gd name="connsiteY47" fmla="*/ 1821700 h 3454401"/>
              <a:gd name="connsiteX48" fmla="*/ 3022233 w 3698876"/>
              <a:gd name="connsiteY48" fmla="*/ 1861317 h 3454401"/>
              <a:gd name="connsiteX49" fmla="*/ 2873702 w 3698876"/>
              <a:gd name="connsiteY49" fmla="*/ 1980166 h 3454401"/>
              <a:gd name="connsiteX50" fmla="*/ 2725170 w 3698876"/>
              <a:gd name="connsiteY50" fmla="*/ 2099015 h 3454401"/>
              <a:gd name="connsiteX51" fmla="*/ 2573338 w 3698876"/>
              <a:gd name="connsiteY51" fmla="*/ 2214563 h 3454401"/>
              <a:gd name="connsiteX52" fmla="*/ 2708667 w 3698876"/>
              <a:gd name="connsiteY52" fmla="*/ 2082508 h 3454401"/>
              <a:gd name="connsiteX53" fmla="*/ 2847296 w 3698876"/>
              <a:gd name="connsiteY53" fmla="*/ 1950454 h 3454401"/>
              <a:gd name="connsiteX54" fmla="*/ 2985925 w 3698876"/>
              <a:gd name="connsiteY54" fmla="*/ 1821700 h 3454401"/>
              <a:gd name="connsiteX55" fmla="*/ 3035436 w 3698876"/>
              <a:gd name="connsiteY55" fmla="*/ 1772180 h 3454401"/>
              <a:gd name="connsiteX56" fmla="*/ 3315995 w 3698876"/>
              <a:gd name="connsiteY56" fmla="*/ 1517974 h 3454401"/>
              <a:gd name="connsiteX57" fmla="*/ 3560247 w 3698876"/>
              <a:gd name="connsiteY57" fmla="*/ 1296783 h 3454401"/>
              <a:gd name="connsiteX58" fmla="*/ 3451324 w 3698876"/>
              <a:gd name="connsiteY58" fmla="*/ 1177934 h 3454401"/>
              <a:gd name="connsiteX59" fmla="*/ 3309394 w 3698876"/>
              <a:gd name="connsiteY59" fmla="*/ 1026071 h 3454401"/>
              <a:gd name="connsiteX60" fmla="*/ 3269785 w 3698876"/>
              <a:gd name="connsiteY60" fmla="*/ 979851 h 3454401"/>
              <a:gd name="connsiteX61" fmla="*/ 3322597 w 3698876"/>
              <a:gd name="connsiteY61" fmla="*/ 887413 h 3454401"/>
              <a:gd name="connsiteX62" fmla="*/ 2496720 w 3698876"/>
              <a:gd name="connsiteY62" fmla="*/ 0 h 3454401"/>
              <a:gd name="connsiteX63" fmla="*/ 2526442 w 3698876"/>
              <a:gd name="connsiteY63" fmla="*/ 32992 h 3454401"/>
              <a:gd name="connsiteX64" fmla="*/ 2671751 w 3698876"/>
              <a:gd name="connsiteY64" fmla="*/ 184757 h 3454401"/>
              <a:gd name="connsiteX65" fmla="*/ 2817060 w 3698876"/>
              <a:gd name="connsiteY65" fmla="*/ 336522 h 3454401"/>
              <a:gd name="connsiteX66" fmla="*/ 2959065 w 3698876"/>
              <a:gd name="connsiteY66" fmla="*/ 491586 h 3454401"/>
              <a:gd name="connsiteX67" fmla="*/ 3101071 w 3698876"/>
              <a:gd name="connsiteY67" fmla="*/ 643351 h 3454401"/>
              <a:gd name="connsiteX68" fmla="*/ 3206750 w 3698876"/>
              <a:gd name="connsiteY68" fmla="*/ 758825 h 3454401"/>
              <a:gd name="connsiteX69" fmla="*/ 2906226 w 3698876"/>
              <a:gd name="connsiteY69" fmla="*/ 587264 h 3454401"/>
              <a:gd name="connsiteX70" fmla="*/ 2883109 w 3698876"/>
              <a:gd name="connsiteY70" fmla="*/ 560870 h 3454401"/>
              <a:gd name="connsiteX71" fmla="*/ 2744405 w 3698876"/>
              <a:gd name="connsiteY71" fmla="*/ 402507 h 3454401"/>
              <a:gd name="connsiteX72" fmla="*/ 2602399 w 3698876"/>
              <a:gd name="connsiteY72" fmla="*/ 247443 h 3454401"/>
              <a:gd name="connsiteX73" fmla="*/ 2490115 w 3698876"/>
              <a:gd name="connsiteY73" fmla="*/ 118773 h 3454401"/>
              <a:gd name="connsiteX74" fmla="*/ 2483510 w 3698876"/>
              <a:gd name="connsiteY74" fmla="*/ 125371 h 3454401"/>
              <a:gd name="connsiteX75" fmla="*/ 2443881 w 3698876"/>
              <a:gd name="connsiteY75" fmla="*/ 158364 h 3454401"/>
              <a:gd name="connsiteX76" fmla="*/ 2358017 w 3698876"/>
              <a:gd name="connsiteY76" fmla="*/ 221049 h 3454401"/>
              <a:gd name="connsiteX77" fmla="*/ 2334899 w 3698876"/>
              <a:gd name="connsiteY77" fmla="*/ 237545 h 3454401"/>
              <a:gd name="connsiteX78" fmla="*/ 2301875 w 3698876"/>
              <a:gd name="connsiteY78" fmla="*/ 207852 h 3454401"/>
              <a:gd name="connsiteX79" fmla="*/ 2324992 w 3698876"/>
              <a:gd name="connsiteY79" fmla="*/ 181458 h 3454401"/>
              <a:gd name="connsiteX80" fmla="*/ 2394344 w 3698876"/>
              <a:gd name="connsiteY80" fmla="*/ 105576 h 3454401"/>
              <a:gd name="connsiteX81" fmla="*/ 2430671 w 3698876"/>
              <a:gd name="connsiteY81" fmla="*/ 65985 h 3454401"/>
              <a:gd name="connsiteX82" fmla="*/ 2466998 w 3698876"/>
              <a:gd name="connsiteY82" fmla="*/ 29693 h 3454401"/>
              <a:gd name="connsiteX83" fmla="*/ 2496720 w 3698876"/>
              <a:gd name="connsiteY83" fmla="*/ 0 h 3454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698876" h="3454401">
                <a:moveTo>
                  <a:pt x="555625" y="2674938"/>
                </a:moveTo>
                <a:cubicBezTo>
                  <a:pt x="555625" y="2674938"/>
                  <a:pt x="555625" y="2674938"/>
                  <a:pt x="855701" y="2853290"/>
                </a:cubicBezTo>
                <a:cubicBezTo>
                  <a:pt x="855701" y="2853290"/>
                  <a:pt x="855701" y="2853290"/>
                  <a:pt x="858999" y="2856593"/>
                </a:cubicBezTo>
                <a:cubicBezTo>
                  <a:pt x="908462" y="2912741"/>
                  <a:pt x="957925" y="2968888"/>
                  <a:pt x="1007388" y="3025036"/>
                </a:cubicBezTo>
                <a:cubicBezTo>
                  <a:pt x="1007388" y="3025036"/>
                  <a:pt x="1007388" y="3025036"/>
                  <a:pt x="1155778" y="3196782"/>
                </a:cubicBezTo>
                <a:cubicBezTo>
                  <a:pt x="1195348" y="3239719"/>
                  <a:pt x="1234919" y="3285958"/>
                  <a:pt x="1274489" y="3332197"/>
                </a:cubicBezTo>
                <a:cubicBezTo>
                  <a:pt x="1274489" y="3332197"/>
                  <a:pt x="1274489" y="3332197"/>
                  <a:pt x="1406391" y="3223205"/>
                </a:cubicBezTo>
                <a:lnTo>
                  <a:pt x="1436069" y="3196782"/>
                </a:lnTo>
                <a:cubicBezTo>
                  <a:pt x="1436069" y="3196782"/>
                  <a:pt x="1436069" y="3196782"/>
                  <a:pt x="1495425" y="3233113"/>
                </a:cubicBezTo>
                <a:cubicBezTo>
                  <a:pt x="1495425" y="3233113"/>
                  <a:pt x="1495425" y="3233113"/>
                  <a:pt x="1452557" y="3276050"/>
                </a:cubicBezTo>
                <a:cubicBezTo>
                  <a:pt x="1452557" y="3276050"/>
                  <a:pt x="1452557" y="3276050"/>
                  <a:pt x="1300870" y="3424676"/>
                </a:cubicBezTo>
                <a:cubicBezTo>
                  <a:pt x="1300870" y="3424676"/>
                  <a:pt x="1300870" y="3424676"/>
                  <a:pt x="1271192" y="3454401"/>
                </a:cubicBezTo>
                <a:cubicBezTo>
                  <a:pt x="1271192" y="3454401"/>
                  <a:pt x="1271192" y="3454401"/>
                  <a:pt x="1238216" y="3421373"/>
                </a:cubicBezTo>
                <a:cubicBezTo>
                  <a:pt x="1188753" y="3368528"/>
                  <a:pt x="1135993" y="3312380"/>
                  <a:pt x="1086529" y="3256233"/>
                </a:cubicBezTo>
                <a:cubicBezTo>
                  <a:pt x="1086529" y="3256233"/>
                  <a:pt x="1086529" y="3256233"/>
                  <a:pt x="934842" y="3091092"/>
                </a:cubicBezTo>
                <a:cubicBezTo>
                  <a:pt x="885379" y="3038247"/>
                  <a:pt x="832618" y="2982100"/>
                  <a:pt x="783155" y="2925952"/>
                </a:cubicBezTo>
                <a:cubicBezTo>
                  <a:pt x="783155" y="2925952"/>
                  <a:pt x="783155" y="2925952"/>
                  <a:pt x="631468" y="2760811"/>
                </a:cubicBezTo>
                <a:cubicBezTo>
                  <a:pt x="631468" y="2760811"/>
                  <a:pt x="631468" y="2760811"/>
                  <a:pt x="555625" y="2674938"/>
                </a:cubicBezTo>
                <a:close/>
                <a:moveTo>
                  <a:pt x="950913" y="1373188"/>
                </a:moveTo>
                <a:cubicBezTo>
                  <a:pt x="917895" y="1406141"/>
                  <a:pt x="881575" y="1439093"/>
                  <a:pt x="848558" y="1468751"/>
                </a:cubicBezTo>
                <a:cubicBezTo>
                  <a:pt x="812238" y="1498408"/>
                  <a:pt x="779220" y="1531361"/>
                  <a:pt x="742901" y="1561018"/>
                </a:cubicBezTo>
                <a:cubicBezTo>
                  <a:pt x="742901" y="1561018"/>
                  <a:pt x="742901" y="1561018"/>
                  <a:pt x="637244" y="1653286"/>
                </a:cubicBezTo>
                <a:cubicBezTo>
                  <a:pt x="637244" y="1653286"/>
                  <a:pt x="637244" y="1653286"/>
                  <a:pt x="531587" y="1742258"/>
                </a:cubicBezTo>
                <a:cubicBezTo>
                  <a:pt x="462249" y="1804868"/>
                  <a:pt x="389610" y="1860888"/>
                  <a:pt x="316971" y="1920202"/>
                </a:cubicBezTo>
                <a:cubicBezTo>
                  <a:pt x="260840" y="1969631"/>
                  <a:pt x="201408" y="2019060"/>
                  <a:pt x="141976" y="2065194"/>
                </a:cubicBezTo>
                <a:cubicBezTo>
                  <a:pt x="181598" y="2108033"/>
                  <a:pt x="221219" y="2150871"/>
                  <a:pt x="260840" y="2193710"/>
                </a:cubicBezTo>
                <a:cubicBezTo>
                  <a:pt x="260840" y="2193710"/>
                  <a:pt x="260840" y="2193710"/>
                  <a:pt x="409421" y="2358473"/>
                </a:cubicBezTo>
                <a:cubicBezTo>
                  <a:pt x="409421" y="2358473"/>
                  <a:pt x="409421" y="2358473"/>
                  <a:pt x="429231" y="2378244"/>
                </a:cubicBezTo>
                <a:cubicBezTo>
                  <a:pt x="429231" y="2378244"/>
                  <a:pt x="429231" y="2378244"/>
                  <a:pt x="363196" y="2460626"/>
                </a:cubicBezTo>
                <a:cubicBezTo>
                  <a:pt x="363196" y="2460626"/>
                  <a:pt x="363196" y="2460626"/>
                  <a:pt x="333480" y="2427674"/>
                </a:cubicBezTo>
                <a:cubicBezTo>
                  <a:pt x="333480" y="2427674"/>
                  <a:pt x="333480" y="2427674"/>
                  <a:pt x="184900" y="2259615"/>
                </a:cubicBezTo>
                <a:cubicBezTo>
                  <a:pt x="132071" y="2203595"/>
                  <a:pt x="85846" y="2147576"/>
                  <a:pt x="36319" y="2091556"/>
                </a:cubicBezTo>
                <a:cubicBezTo>
                  <a:pt x="36319" y="2091556"/>
                  <a:pt x="36319" y="2091556"/>
                  <a:pt x="0" y="2052013"/>
                </a:cubicBezTo>
                <a:cubicBezTo>
                  <a:pt x="0" y="2052013"/>
                  <a:pt x="0" y="2052013"/>
                  <a:pt x="42923" y="2022356"/>
                </a:cubicBezTo>
                <a:cubicBezTo>
                  <a:pt x="115562" y="1966336"/>
                  <a:pt x="191503" y="1910317"/>
                  <a:pt x="264142" y="1854297"/>
                </a:cubicBezTo>
                <a:cubicBezTo>
                  <a:pt x="340083" y="1801573"/>
                  <a:pt x="416024" y="1745553"/>
                  <a:pt x="491965" y="1692829"/>
                </a:cubicBezTo>
                <a:cubicBezTo>
                  <a:pt x="491965" y="1692829"/>
                  <a:pt x="491965" y="1692829"/>
                  <a:pt x="604226" y="1610447"/>
                </a:cubicBezTo>
                <a:cubicBezTo>
                  <a:pt x="604226" y="1610447"/>
                  <a:pt x="604226" y="1610447"/>
                  <a:pt x="719788" y="1531361"/>
                </a:cubicBezTo>
                <a:cubicBezTo>
                  <a:pt x="756108" y="1504999"/>
                  <a:pt x="795729" y="1478637"/>
                  <a:pt x="835350" y="1452275"/>
                </a:cubicBezTo>
                <a:cubicBezTo>
                  <a:pt x="871670" y="1425912"/>
                  <a:pt x="911291" y="1399550"/>
                  <a:pt x="950913" y="1373188"/>
                </a:cubicBezTo>
                <a:close/>
                <a:moveTo>
                  <a:pt x="3322597" y="887413"/>
                </a:moveTo>
                <a:cubicBezTo>
                  <a:pt x="3322597" y="887413"/>
                  <a:pt x="3322597" y="887413"/>
                  <a:pt x="3385310" y="953440"/>
                </a:cubicBezTo>
                <a:cubicBezTo>
                  <a:pt x="3385310" y="953440"/>
                  <a:pt x="3385310" y="953440"/>
                  <a:pt x="3527240" y="1108605"/>
                </a:cubicBezTo>
                <a:cubicBezTo>
                  <a:pt x="3573450" y="1161427"/>
                  <a:pt x="3619659" y="1214249"/>
                  <a:pt x="3665869" y="1267070"/>
                </a:cubicBezTo>
                <a:lnTo>
                  <a:pt x="3698876" y="1303386"/>
                </a:lnTo>
                <a:cubicBezTo>
                  <a:pt x="3698876" y="1303386"/>
                  <a:pt x="3698876" y="1303386"/>
                  <a:pt x="3662569" y="1336399"/>
                </a:cubicBezTo>
                <a:cubicBezTo>
                  <a:pt x="3566848" y="1415632"/>
                  <a:pt x="3467827" y="1498166"/>
                  <a:pt x="3372107" y="1580700"/>
                </a:cubicBezTo>
                <a:cubicBezTo>
                  <a:pt x="3273086" y="1659933"/>
                  <a:pt x="3177366" y="1742468"/>
                  <a:pt x="3078345" y="1821700"/>
                </a:cubicBezTo>
                <a:cubicBezTo>
                  <a:pt x="3078345" y="1821700"/>
                  <a:pt x="3078345" y="1821700"/>
                  <a:pt x="3022233" y="1861317"/>
                </a:cubicBezTo>
                <a:cubicBezTo>
                  <a:pt x="3022233" y="1861317"/>
                  <a:pt x="3022233" y="1861317"/>
                  <a:pt x="2873702" y="1980166"/>
                </a:cubicBezTo>
                <a:cubicBezTo>
                  <a:pt x="2824191" y="2019782"/>
                  <a:pt x="2774681" y="2059399"/>
                  <a:pt x="2725170" y="2099015"/>
                </a:cubicBezTo>
                <a:cubicBezTo>
                  <a:pt x="2675660" y="2138632"/>
                  <a:pt x="2622849" y="2178248"/>
                  <a:pt x="2573338" y="2214563"/>
                </a:cubicBezTo>
                <a:cubicBezTo>
                  <a:pt x="2619548" y="2171645"/>
                  <a:pt x="2665758" y="2125426"/>
                  <a:pt x="2708667" y="2082508"/>
                </a:cubicBezTo>
                <a:cubicBezTo>
                  <a:pt x="2754877" y="2039591"/>
                  <a:pt x="2801086" y="1993372"/>
                  <a:pt x="2847296" y="1950454"/>
                </a:cubicBezTo>
                <a:cubicBezTo>
                  <a:pt x="2847296" y="1950454"/>
                  <a:pt x="2847296" y="1950454"/>
                  <a:pt x="2985925" y="1821700"/>
                </a:cubicBezTo>
                <a:cubicBezTo>
                  <a:pt x="2985925" y="1821700"/>
                  <a:pt x="2985925" y="1821700"/>
                  <a:pt x="3035436" y="1772180"/>
                </a:cubicBezTo>
                <a:cubicBezTo>
                  <a:pt x="3127855" y="1686344"/>
                  <a:pt x="3223576" y="1600509"/>
                  <a:pt x="3315995" y="1517974"/>
                </a:cubicBezTo>
                <a:cubicBezTo>
                  <a:pt x="3398513" y="1442043"/>
                  <a:pt x="3477729" y="1369413"/>
                  <a:pt x="3560247" y="1296783"/>
                </a:cubicBezTo>
                <a:cubicBezTo>
                  <a:pt x="3523939" y="1257166"/>
                  <a:pt x="3487632" y="1217550"/>
                  <a:pt x="3451324" y="1177934"/>
                </a:cubicBezTo>
                <a:cubicBezTo>
                  <a:pt x="3451324" y="1177934"/>
                  <a:pt x="3451324" y="1177934"/>
                  <a:pt x="3309394" y="1026071"/>
                </a:cubicBezTo>
                <a:cubicBezTo>
                  <a:pt x="3309394" y="1026071"/>
                  <a:pt x="3309394" y="1026071"/>
                  <a:pt x="3269785" y="979851"/>
                </a:cubicBezTo>
                <a:cubicBezTo>
                  <a:pt x="3269785" y="979851"/>
                  <a:pt x="3269785" y="979851"/>
                  <a:pt x="3322597" y="887413"/>
                </a:cubicBezTo>
                <a:close/>
                <a:moveTo>
                  <a:pt x="2496720" y="0"/>
                </a:moveTo>
                <a:cubicBezTo>
                  <a:pt x="2496720" y="0"/>
                  <a:pt x="2496720" y="0"/>
                  <a:pt x="2526442" y="32992"/>
                </a:cubicBezTo>
                <a:cubicBezTo>
                  <a:pt x="2575980" y="82481"/>
                  <a:pt x="2625517" y="131970"/>
                  <a:pt x="2671751" y="184757"/>
                </a:cubicBezTo>
                <a:cubicBezTo>
                  <a:pt x="2671751" y="184757"/>
                  <a:pt x="2671751" y="184757"/>
                  <a:pt x="2817060" y="336522"/>
                </a:cubicBezTo>
                <a:cubicBezTo>
                  <a:pt x="2863294" y="389310"/>
                  <a:pt x="2912831" y="438799"/>
                  <a:pt x="2959065" y="491586"/>
                </a:cubicBezTo>
                <a:cubicBezTo>
                  <a:pt x="2959065" y="491586"/>
                  <a:pt x="2959065" y="491586"/>
                  <a:pt x="3101071" y="643351"/>
                </a:cubicBezTo>
                <a:cubicBezTo>
                  <a:pt x="3101071" y="643351"/>
                  <a:pt x="3101071" y="643351"/>
                  <a:pt x="3206750" y="758825"/>
                </a:cubicBezTo>
                <a:cubicBezTo>
                  <a:pt x="3206750" y="758825"/>
                  <a:pt x="3206750" y="758825"/>
                  <a:pt x="2906226" y="587264"/>
                </a:cubicBezTo>
                <a:cubicBezTo>
                  <a:pt x="2906226" y="587264"/>
                  <a:pt x="2906226" y="587264"/>
                  <a:pt x="2883109" y="560870"/>
                </a:cubicBezTo>
                <a:cubicBezTo>
                  <a:pt x="2836874" y="508083"/>
                  <a:pt x="2790640" y="455295"/>
                  <a:pt x="2744405" y="402507"/>
                </a:cubicBezTo>
                <a:lnTo>
                  <a:pt x="2602399" y="247443"/>
                </a:lnTo>
                <a:cubicBezTo>
                  <a:pt x="2566072" y="204553"/>
                  <a:pt x="2529745" y="161663"/>
                  <a:pt x="2490115" y="118773"/>
                </a:cubicBezTo>
                <a:cubicBezTo>
                  <a:pt x="2490115" y="118773"/>
                  <a:pt x="2490115" y="118773"/>
                  <a:pt x="2483510" y="125371"/>
                </a:cubicBezTo>
                <a:cubicBezTo>
                  <a:pt x="2470300" y="135269"/>
                  <a:pt x="2457091" y="148466"/>
                  <a:pt x="2443881" y="158364"/>
                </a:cubicBezTo>
                <a:cubicBezTo>
                  <a:pt x="2443881" y="158364"/>
                  <a:pt x="2443881" y="158364"/>
                  <a:pt x="2358017" y="221049"/>
                </a:cubicBezTo>
                <a:cubicBezTo>
                  <a:pt x="2351412" y="227647"/>
                  <a:pt x="2344807" y="230947"/>
                  <a:pt x="2334899" y="237545"/>
                </a:cubicBezTo>
                <a:cubicBezTo>
                  <a:pt x="2334899" y="237545"/>
                  <a:pt x="2334899" y="237545"/>
                  <a:pt x="2301875" y="207852"/>
                </a:cubicBezTo>
                <a:cubicBezTo>
                  <a:pt x="2308480" y="197954"/>
                  <a:pt x="2315085" y="191356"/>
                  <a:pt x="2324992" y="181458"/>
                </a:cubicBezTo>
                <a:cubicBezTo>
                  <a:pt x="2324992" y="181458"/>
                  <a:pt x="2324992" y="181458"/>
                  <a:pt x="2394344" y="105576"/>
                </a:cubicBezTo>
                <a:cubicBezTo>
                  <a:pt x="2407554" y="92379"/>
                  <a:pt x="2417461" y="79182"/>
                  <a:pt x="2430671" y="65985"/>
                </a:cubicBezTo>
                <a:cubicBezTo>
                  <a:pt x="2430671" y="65985"/>
                  <a:pt x="2430671" y="65985"/>
                  <a:pt x="2466998" y="29693"/>
                </a:cubicBezTo>
                <a:cubicBezTo>
                  <a:pt x="2466998" y="29693"/>
                  <a:pt x="2466998" y="29693"/>
                  <a:pt x="2496720" y="0"/>
                </a:cubicBezTo>
                <a:close/>
              </a:path>
            </a:pathLst>
          </a:custGeom>
          <a:solidFill>
            <a:schemeClr val="tx1">
              <a:lumMod val="95000"/>
              <a:lumOff val="5000"/>
            </a:schemeClr>
          </a:solidFill>
          <a:ln>
            <a:noFill/>
          </a:ln>
        </p:spPr>
        <p:txBody>
          <a:bodyPr vert="horz" wrap="square" lIns="91440" tIns="45720" rIns="91440" bIns="45720" numCol="1" anchor="t" anchorCtr="0" compatLnSpc="1">
            <a:noAutofit/>
          </a:bodyPr>
          <a:lstStyle/>
          <a:p>
            <a:endParaRPr lang="zh-CN" altLang="en-US"/>
          </a:p>
        </p:txBody>
      </p:sp>
      <p:sp>
        <p:nvSpPr>
          <p:cNvPr id="5" name="ValueBack2"/>
          <p:cNvSpPr/>
          <p:nvPr/>
        </p:nvSpPr>
        <p:spPr bwMode="auto">
          <a:xfrm>
            <a:off x="1155134" y="1463545"/>
            <a:ext cx="2720881" cy="2997907"/>
          </a:xfrm>
          <a:custGeom>
            <a:avLst/>
            <a:gdLst>
              <a:gd name="connsiteX0" fmla="*/ 676932 w 3149600"/>
              <a:gd name="connsiteY0" fmla="*/ 1673225 h 3470275"/>
              <a:gd name="connsiteX1" fmla="*/ 610890 w 3149600"/>
              <a:gd name="connsiteY1" fmla="*/ 1788632 h 3470275"/>
              <a:gd name="connsiteX2" fmla="*/ 541546 w 3149600"/>
              <a:gd name="connsiteY2" fmla="*/ 1900742 h 3470275"/>
              <a:gd name="connsiteX3" fmla="*/ 472201 w 3149600"/>
              <a:gd name="connsiteY3" fmla="*/ 2012851 h 3470275"/>
              <a:gd name="connsiteX4" fmla="*/ 399555 w 3149600"/>
              <a:gd name="connsiteY4" fmla="*/ 2124961 h 3470275"/>
              <a:gd name="connsiteX5" fmla="*/ 254262 w 3149600"/>
              <a:gd name="connsiteY5" fmla="*/ 2345882 h 3470275"/>
              <a:gd name="connsiteX6" fmla="*/ 138688 w 3149600"/>
              <a:gd name="connsiteY6" fmla="*/ 2520641 h 3470275"/>
              <a:gd name="connsiteX7" fmla="*/ 277377 w 3149600"/>
              <a:gd name="connsiteY7" fmla="*/ 2603075 h 3470275"/>
              <a:gd name="connsiteX8" fmla="*/ 458993 w 3149600"/>
              <a:gd name="connsiteY8" fmla="*/ 2711887 h 3470275"/>
              <a:gd name="connsiteX9" fmla="*/ 640609 w 3149600"/>
              <a:gd name="connsiteY9" fmla="*/ 2820699 h 3470275"/>
              <a:gd name="connsiteX10" fmla="*/ 822225 w 3149600"/>
              <a:gd name="connsiteY10" fmla="*/ 2929512 h 3470275"/>
              <a:gd name="connsiteX11" fmla="*/ 1003841 w 3149600"/>
              <a:gd name="connsiteY11" fmla="*/ 3041621 h 3470275"/>
              <a:gd name="connsiteX12" fmla="*/ 1185457 w 3149600"/>
              <a:gd name="connsiteY12" fmla="*/ 3153731 h 3470275"/>
              <a:gd name="connsiteX13" fmla="*/ 1367073 w 3149600"/>
              <a:gd name="connsiteY13" fmla="*/ 3265840 h 3470275"/>
              <a:gd name="connsiteX14" fmla="*/ 1509064 w 3149600"/>
              <a:gd name="connsiteY14" fmla="*/ 3354868 h 3470275"/>
              <a:gd name="connsiteX15" fmla="*/ 1542085 w 3149600"/>
              <a:gd name="connsiteY15" fmla="*/ 3305408 h 3470275"/>
              <a:gd name="connsiteX16" fmla="*/ 1594919 w 3149600"/>
              <a:gd name="connsiteY16" fmla="*/ 3222975 h 3470275"/>
              <a:gd name="connsiteX17" fmla="*/ 1707191 w 3149600"/>
              <a:gd name="connsiteY17" fmla="*/ 3051513 h 3470275"/>
              <a:gd name="connsiteX18" fmla="*/ 1819462 w 3149600"/>
              <a:gd name="connsiteY18" fmla="*/ 2883349 h 3470275"/>
              <a:gd name="connsiteX19" fmla="*/ 1938338 w 3149600"/>
              <a:gd name="connsiteY19" fmla="*/ 2718482 h 3470275"/>
              <a:gd name="connsiteX20" fmla="*/ 1845879 w 3149600"/>
              <a:gd name="connsiteY20" fmla="*/ 2899835 h 3470275"/>
              <a:gd name="connsiteX21" fmla="*/ 1753420 w 3149600"/>
              <a:gd name="connsiteY21" fmla="*/ 3077892 h 3470275"/>
              <a:gd name="connsiteX22" fmla="*/ 1657659 w 3149600"/>
              <a:gd name="connsiteY22" fmla="*/ 3259245 h 3470275"/>
              <a:gd name="connsiteX23" fmla="*/ 1608127 w 3149600"/>
              <a:gd name="connsiteY23" fmla="*/ 3344976 h 3470275"/>
              <a:gd name="connsiteX24" fmla="*/ 1558596 w 3149600"/>
              <a:gd name="connsiteY24" fmla="*/ 3434004 h 3470275"/>
              <a:gd name="connsiteX25" fmla="*/ 1538783 w 3149600"/>
              <a:gd name="connsiteY25" fmla="*/ 3470275 h 3470275"/>
              <a:gd name="connsiteX26" fmla="*/ 1502459 w 3149600"/>
              <a:gd name="connsiteY26" fmla="*/ 3450491 h 3470275"/>
              <a:gd name="connsiteX27" fmla="*/ 1317541 w 3149600"/>
              <a:gd name="connsiteY27" fmla="*/ 3344976 h 3470275"/>
              <a:gd name="connsiteX28" fmla="*/ 1135925 w 3149600"/>
              <a:gd name="connsiteY28" fmla="*/ 3236164 h 3470275"/>
              <a:gd name="connsiteX29" fmla="*/ 951007 w 3149600"/>
              <a:gd name="connsiteY29" fmla="*/ 3127352 h 3470275"/>
              <a:gd name="connsiteX30" fmla="*/ 769391 w 3149600"/>
              <a:gd name="connsiteY30" fmla="*/ 3021837 h 3470275"/>
              <a:gd name="connsiteX31" fmla="*/ 587775 w 3149600"/>
              <a:gd name="connsiteY31" fmla="*/ 2909727 h 3470275"/>
              <a:gd name="connsiteX32" fmla="*/ 406159 w 3149600"/>
              <a:gd name="connsiteY32" fmla="*/ 2800915 h 3470275"/>
              <a:gd name="connsiteX33" fmla="*/ 224543 w 3149600"/>
              <a:gd name="connsiteY33" fmla="*/ 2688806 h 3470275"/>
              <a:gd name="connsiteX34" fmla="*/ 42927 w 3149600"/>
              <a:gd name="connsiteY34" fmla="*/ 2576696 h 3470275"/>
              <a:gd name="connsiteX35" fmla="*/ 0 w 3149600"/>
              <a:gd name="connsiteY35" fmla="*/ 2550318 h 3470275"/>
              <a:gd name="connsiteX36" fmla="*/ 29719 w 3149600"/>
              <a:gd name="connsiteY36" fmla="*/ 2507452 h 3470275"/>
              <a:gd name="connsiteX37" fmla="*/ 184918 w 3149600"/>
              <a:gd name="connsiteY37" fmla="*/ 2296422 h 3470275"/>
              <a:gd name="connsiteX38" fmla="*/ 346721 w 3149600"/>
              <a:gd name="connsiteY38" fmla="*/ 2085393 h 3470275"/>
              <a:gd name="connsiteX39" fmla="*/ 425972 w 3149600"/>
              <a:gd name="connsiteY39" fmla="*/ 1983175 h 3470275"/>
              <a:gd name="connsiteX40" fmla="*/ 508525 w 3149600"/>
              <a:gd name="connsiteY40" fmla="*/ 1877660 h 3470275"/>
              <a:gd name="connsiteX41" fmla="*/ 591077 w 3149600"/>
              <a:gd name="connsiteY41" fmla="*/ 1775443 h 3470275"/>
              <a:gd name="connsiteX42" fmla="*/ 676932 w 3149600"/>
              <a:gd name="connsiteY42" fmla="*/ 1673225 h 3470275"/>
              <a:gd name="connsiteX43" fmla="*/ 1696270 w 3149600"/>
              <a:gd name="connsiteY43" fmla="*/ 0 h 3470275"/>
              <a:gd name="connsiteX44" fmla="*/ 1735906 w 3149600"/>
              <a:gd name="connsiteY44" fmla="*/ 23087 h 3470275"/>
              <a:gd name="connsiteX45" fmla="*/ 1907663 w 3149600"/>
              <a:gd name="connsiteY45" fmla="*/ 122029 h 3470275"/>
              <a:gd name="connsiteX46" fmla="*/ 2079420 w 3149600"/>
              <a:gd name="connsiteY46" fmla="*/ 217674 h 3470275"/>
              <a:gd name="connsiteX47" fmla="*/ 2251178 w 3149600"/>
              <a:gd name="connsiteY47" fmla="*/ 316616 h 3470275"/>
              <a:gd name="connsiteX48" fmla="*/ 2422935 w 3149600"/>
              <a:gd name="connsiteY48" fmla="*/ 418857 h 3470275"/>
              <a:gd name="connsiteX49" fmla="*/ 2594692 w 3149600"/>
              <a:gd name="connsiteY49" fmla="*/ 517799 h 3470275"/>
              <a:gd name="connsiteX50" fmla="*/ 2766449 w 3149600"/>
              <a:gd name="connsiteY50" fmla="*/ 620040 h 3470275"/>
              <a:gd name="connsiteX51" fmla="*/ 2934904 w 3149600"/>
              <a:gd name="connsiteY51" fmla="*/ 722280 h 3470275"/>
              <a:gd name="connsiteX52" fmla="*/ 3106661 w 3149600"/>
              <a:gd name="connsiteY52" fmla="*/ 824521 h 3470275"/>
              <a:gd name="connsiteX53" fmla="*/ 3149600 w 3149600"/>
              <a:gd name="connsiteY53" fmla="*/ 850905 h 3470275"/>
              <a:gd name="connsiteX54" fmla="*/ 3123176 w 3149600"/>
              <a:gd name="connsiteY54" fmla="*/ 893780 h 3470275"/>
              <a:gd name="connsiteX55" fmla="*/ 2924995 w 3149600"/>
              <a:gd name="connsiteY55" fmla="*/ 1193906 h 3470275"/>
              <a:gd name="connsiteX56" fmla="*/ 2726813 w 3149600"/>
              <a:gd name="connsiteY56" fmla="*/ 1494031 h 3470275"/>
              <a:gd name="connsiteX57" fmla="*/ 2627722 w 3149600"/>
              <a:gd name="connsiteY57" fmla="*/ 1642445 h 3470275"/>
              <a:gd name="connsiteX58" fmla="*/ 2525329 w 3149600"/>
              <a:gd name="connsiteY58" fmla="*/ 1790859 h 3470275"/>
              <a:gd name="connsiteX59" fmla="*/ 2422935 w 3149600"/>
              <a:gd name="connsiteY59" fmla="*/ 1939273 h 3470275"/>
              <a:gd name="connsiteX60" fmla="*/ 2317238 w 3149600"/>
              <a:gd name="connsiteY60" fmla="*/ 2084388 h 3470275"/>
              <a:gd name="connsiteX61" fmla="*/ 2403117 w 3149600"/>
              <a:gd name="connsiteY61" fmla="*/ 1929378 h 3470275"/>
              <a:gd name="connsiteX62" fmla="*/ 2492298 w 3149600"/>
              <a:gd name="connsiteY62" fmla="*/ 1771070 h 3470275"/>
              <a:gd name="connsiteX63" fmla="*/ 2581480 w 3149600"/>
              <a:gd name="connsiteY63" fmla="*/ 1616061 h 3470275"/>
              <a:gd name="connsiteX64" fmla="*/ 2670662 w 3149600"/>
              <a:gd name="connsiteY64" fmla="*/ 1461051 h 3470275"/>
              <a:gd name="connsiteX65" fmla="*/ 2855631 w 3149600"/>
              <a:gd name="connsiteY65" fmla="*/ 1151031 h 3470275"/>
              <a:gd name="connsiteX66" fmla="*/ 3014176 w 3149600"/>
              <a:gd name="connsiteY66" fmla="*/ 883886 h 3470275"/>
              <a:gd name="connsiteX67" fmla="*/ 2885358 w 3149600"/>
              <a:gd name="connsiteY67" fmla="*/ 811328 h 3470275"/>
              <a:gd name="connsiteX68" fmla="*/ 2713601 w 3149600"/>
              <a:gd name="connsiteY68" fmla="*/ 709088 h 3470275"/>
              <a:gd name="connsiteX69" fmla="*/ 2541844 w 3149600"/>
              <a:gd name="connsiteY69" fmla="*/ 610145 h 3470275"/>
              <a:gd name="connsiteX70" fmla="*/ 2370087 w 3149600"/>
              <a:gd name="connsiteY70" fmla="*/ 507905 h 3470275"/>
              <a:gd name="connsiteX71" fmla="*/ 2198329 w 3149600"/>
              <a:gd name="connsiteY71" fmla="*/ 405664 h 3470275"/>
              <a:gd name="connsiteX72" fmla="*/ 2029875 w 3149600"/>
              <a:gd name="connsiteY72" fmla="*/ 303424 h 3470275"/>
              <a:gd name="connsiteX73" fmla="*/ 1861421 w 3149600"/>
              <a:gd name="connsiteY73" fmla="*/ 201183 h 3470275"/>
              <a:gd name="connsiteX74" fmla="*/ 1725997 w 3149600"/>
              <a:gd name="connsiteY74" fmla="*/ 115433 h 3470275"/>
              <a:gd name="connsiteX75" fmla="*/ 1719391 w 3149600"/>
              <a:gd name="connsiteY75" fmla="*/ 122029 h 3470275"/>
              <a:gd name="connsiteX76" fmla="*/ 1692967 w 3149600"/>
              <a:gd name="connsiteY76" fmla="*/ 161606 h 3470275"/>
              <a:gd name="connsiteX77" fmla="*/ 1633512 w 3149600"/>
              <a:gd name="connsiteY77" fmla="*/ 240760 h 3470275"/>
              <a:gd name="connsiteX78" fmla="*/ 1574058 w 3149600"/>
              <a:gd name="connsiteY78" fmla="*/ 319914 h 3470275"/>
              <a:gd name="connsiteX79" fmla="*/ 1511300 w 3149600"/>
              <a:gd name="connsiteY79" fmla="*/ 399068 h 3470275"/>
              <a:gd name="connsiteX80" fmla="*/ 1547634 w 3149600"/>
              <a:gd name="connsiteY80" fmla="*/ 306722 h 3470275"/>
              <a:gd name="connsiteX81" fmla="*/ 1587270 w 3149600"/>
              <a:gd name="connsiteY81" fmla="*/ 214375 h 3470275"/>
              <a:gd name="connsiteX82" fmla="*/ 1630209 w 3149600"/>
              <a:gd name="connsiteY82" fmla="*/ 125327 h 3470275"/>
              <a:gd name="connsiteX83" fmla="*/ 1653330 w 3149600"/>
              <a:gd name="connsiteY83" fmla="*/ 82452 h 3470275"/>
              <a:gd name="connsiteX84" fmla="*/ 1676451 w 3149600"/>
              <a:gd name="connsiteY84" fmla="*/ 36279 h 3470275"/>
              <a:gd name="connsiteX85" fmla="*/ 1696270 w 3149600"/>
              <a:gd name="connsiteY85" fmla="*/ 0 h 347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149600" h="3470275">
                <a:moveTo>
                  <a:pt x="676932" y="1673225"/>
                </a:moveTo>
                <a:cubicBezTo>
                  <a:pt x="653817" y="1712793"/>
                  <a:pt x="630703" y="1749064"/>
                  <a:pt x="610890" y="1788632"/>
                </a:cubicBezTo>
                <a:cubicBezTo>
                  <a:pt x="587775" y="1824903"/>
                  <a:pt x="564660" y="1864471"/>
                  <a:pt x="541546" y="1900742"/>
                </a:cubicBezTo>
                <a:cubicBezTo>
                  <a:pt x="541546" y="1900742"/>
                  <a:pt x="541546" y="1900742"/>
                  <a:pt x="472201" y="2012851"/>
                </a:cubicBezTo>
                <a:cubicBezTo>
                  <a:pt x="472201" y="2012851"/>
                  <a:pt x="472201" y="2012851"/>
                  <a:pt x="399555" y="2124961"/>
                </a:cubicBezTo>
                <a:cubicBezTo>
                  <a:pt x="353325" y="2197502"/>
                  <a:pt x="303794" y="2273341"/>
                  <a:pt x="254262" y="2345882"/>
                </a:cubicBezTo>
                <a:cubicBezTo>
                  <a:pt x="217939" y="2405235"/>
                  <a:pt x="178314" y="2461289"/>
                  <a:pt x="138688" y="2520641"/>
                </a:cubicBezTo>
                <a:cubicBezTo>
                  <a:pt x="184918" y="2547020"/>
                  <a:pt x="231147" y="2576696"/>
                  <a:pt x="277377" y="2603075"/>
                </a:cubicBezTo>
                <a:cubicBezTo>
                  <a:pt x="277377" y="2603075"/>
                  <a:pt x="277377" y="2603075"/>
                  <a:pt x="458993" y="2711887"/>
                </a:cubicBezTo>
                <a:cubicBezTo>
                  <a:pt x="458993" y="2711887"/>
                  <a:pt x="458993" y="2711887"/>
                  <a:pt x="640609" y="2820699"/>
                </a:cubicBezTo>
                <a:cubicBezTo>
                  <a:pt x="640609" y="2820699"/>
                  <a:pt x="640609" y="2820699"/>
                  <a:pt x="822225" y="2929512"/>
                </a:cubicBezTo>
                <a:cubicBezTo>
                  <a:pt x="822225" y="2929512"/>
                  <a:pt x="822225" y="2929512"/>
                  <a:pt x="1003841" y="3041621"/>
                </a:cubicBezTo>
                <a:cubicBezTo>
                  <a:pt x="1066581" y="3077892"/>
                  <a:pt x="1126019" y="3114163"/>
                  <a:pt x="1185457" y="3153731"/>
                </a:cubicBezTo>
                <a:cubicBezTo>
                  <a:pt x="1185457" y="3153731"/>
                  <a:pt x="1185457" y="3153731"/>
                  <a:pt x="1367073" y="3265840"/>
                </a:cubicBezTo>
                <a:cubicBezTo>
                  <a:pt x="1413302" y="3295516"/>
                  <a:pt x="1462834" y="3325192"/>
                  <a:pt x="1509064" y="3354868"/>
                </a:cubicBezTo>
                <a:cubicBezTo>
                  <a:pt x="1509064" y="3354868"/>
                  <a:pt x="1509064" y="3354868"/>
                  <a:pt x="1542085" y="3305408"/>
                </a:cubicBezTo>
                <a:cubicBezTo>
                  <a:pt x="1542085" y="3305408"/>
                  <a:pt x="1542085" y="3305408"/>
                  <a:pt x="1594919" y="3222975"/>
                </a:cubicBezTo>
                <a:cubicBezTo>
                  <a:pt x="1594919" y="3222975"/>
                  <a:pt x="1594919" y="3222975"/>
                  <a:pt x="1707191" y="3051513"/>
                </a:cubicBezTo>
                <a:cubicBezTo>
                  <a:pt x="1743514" y="2995458"/>
                  <a:pt x="1783139" y="2939404"/>
                  <a:pt x="1819462" y="2883349"/>
                </a:cubicBezTo>
                <a:cubicBezTo>
                  <a:pt x="1859088" y="2827294"/>
                  <a:pt x="1898713" y="2771239"/>
                  <a:pt x="1938338" y="2718482"/>
                </a:cubicBezTo>
                <a:cubicBezTo>
                  <a:pt x="1908619" y="2777834"/>
                  <a:pt x="1878900" y="2840483"/>
                  <a:pt x="1845879" y="2899835"/>
                </a:cubicBezTo>
                <a:cubicBezTo>
                  <a:pt x="1816160" y="2959188"/>
                  <a:pt x="1783139" y="3018540"/>
                  <a:pt x="1753420" y="3077892"/>
                </a:cubicBezTo>
                <a:cubicBezTo>
                  <a:pt x="1753420" y="3077892"/>
                  <a:pt x="1753420" y="3077892"/>
                  <a:pt x="1657659" y="3259245"/>
                </a:cubicBezTo>
                <a:cubicBezTo>
                  <a:pt x="1657659" y="3259245"/>
                  <a:pt x="1657659" y="3259245"/>
                  <a:pt x="1608127" y="3344976"/>
                </a:cubicBezTo>
                <a:cubicBezTo>
                  <a:pt x="1608127" y="3344976"/>
                  <a:pt x="1608127" y="3344976"/>
                  <a:pt x="1558596" y="3434004"/>
                </a:cubicBezTo>
                <a:cubicBezTo>
                  <a:pt x="1558596" y="3434004"/>
                  <a:pt x="1558596" y="3434004"/>
                  <a:pt x="1538783" y="3470275"/>
                </a:cubicBezTo>
                <a:cubicBezTo>
                  <a:pt x="1538783" y="3470275"/>
                  <a:pt x="1538783" y="3470275"/>
                  <a:pt x="1502459" y="3450491"/>
                </a:cubicBezTo>
                <a:cubicBezTo>
                  <a:pt x="1439719" y="3414220"/>
                  <a:pt x="1376979" y="3377950"/>
                  <a:pt x="1317541" y="3344976"/>
                </a:cubicBezTo>
                <a:cubicBezTo>
                  <a:pt x="1317541" y="3344976"/>
                  <a:pt x="1317541" y="3344976"/>
                  <a:pt x="1135925" y="3236164"/>
                </a:cubicBezTo>
                <a:cubicBezTo>
                  <a:pt x="1073185" y="3199893"/>
                  <a:pt x="1013747" y="3163623"/>
                  <a:pt x="951007" y="3127352"/>
                </a:cubicBezTo>
                <a:cubicBezTo>
                  <a:pt x="951007" y="3127352"/>
                  <a:pt x="951007" y="3127352"/>
                  <a:pt x="769391" y="3021837"/>
                </a:cubicBezTo>
                <a:cubicBezTo>
                  <a:pt x="769391" y="3021837"/>
                  <a:pt x="769391" y="3021837"/>
                  <a:pt x="587775" y="2909727"/>
                </a:cubicBezTo>
                <a:cubicBezTo>
                  <a:pt x="587775" y="2909727"/>
                  <a:pt x="587775" y="2909727"/>
                  <a:pt x="406159" y="2800915"/>
                </a:cubicBezTo>
                <a:cubicBezTo>
                  <a:pt x="406159" y="2800915"/>
                  <a:pt x="406159" y="2800915"/>
                  <a:pt x="224543" y="2688806"/>
                </a:cubicBezTo>
                <a:cubicBezTo>
                  <a:pt x="165105" y="2652535"/>
                  <a:pt x="105667" y="2616264"/>
                  <a:pt x="42927" y="2576696"/>
                </a:cubicBezTo>
                <a:cubicBezTo>
                  <a:pt x="42927" y="2576696"/>
                  <a:pt x="42927" y="2576696"/>
                  <a:pt x="0" y="2550318"/>
                </a:cubicBezTo>
                <a:cubicBezTo>
                  <a:pt x="0" y="2550318"/>
                  <a:pt x="0" y="2550318"/>
                  <a:pt x="29719" y="2507452"/>
                </a:cubicBezTo>
                <a:cubicBezTo>
                  <a:pt x="82552" y="2438208"/>
                  <a:pt x="132084" y="2365666"/>
                  <a:pt x="184918" y="2296422"/>
                </a:cubicBezTo>
                <a:cubicBezTo>
                  <a:pt x="241054" y="2227178"/>
                  <a:pt x="290585" y="2154637"/>
                  <a:pt x="346721" y="2085393"/>
                </a:cubicBezTo>
                <a:cubicBezTo>
                  <a:pt x="346721" y="2085393"/>
                  <a:pt x="346721" y="2085393"/>
                  <a:pt x="425972" y="1983175"/>
                </a:cubicBezTo>
                <a:cubicBezTo>
                  <a:pt x="425972" y="1983175"/>
                  <a:pt x="425972" y="1983175"/>
                  <a:pt x="508525" y="1877660"/>
                </a:cubicBezTo>
                <a:cubicBezTo>
                  <a:pt x="534941" y="1844687"/>
                  <a:pt x="564660" y="1811713"/>
                  <a:pt x="591077" y="1775443"/>
                </a:cubicBezTo>
                <a:cubicBezTo>
                  <a:pt x="620796" y="1742469"/>
                  <a:pt x="647213" y="1706199"/>
                  <a:pt x="676932" y="1673225"/>
                </a:cubicBezTo>
                <a:close/>
                <a:moveTo>
                  <a:pt x="1696270" y="0"/>
                </a:moveTo>
                <a:cubicBezTo>
                  <a:pt x="1696270" y="0"/>
                  <a:pt x="1696270" y="0"/>
                  <a:pt x="1735906" y="23087"/>
                </a:cubicBezTo>
                <a:cubicBezTo>
                  <a:pt x="1792057" y="56067"/>
                  <a:pt x="1851512" y="89048"/>
                  <a:pt x="1907663" y="122029"/>
                </a:cubicBezTo>
                <a:cubicBezTo>
                  <a:pt x="1907663" y="122029"/>
                  <a:pt x="1907663" y="122029"/>
                  <a:pt x="2079420" y="217674"/>
                </a:cubicBezTo>
                <a:cubicBezTo>
                  <a:pt x="2138875" y="250654"/>
                  <a:pt x="2195026" y="283635"/>
                  <a:pt x="2251178" y="316616"/>
                </a:cubicBezTo>
                <a:cubicBezTo>
                  <a:pt x="2251178" y="316616"/>
                  <a:pt x="2251178" y="316616"/>
                  <a:pt x="2422935" y="418857"/>
                </a:cubicBezTo>
                <a:cubicBezTo>
                  <a:pt x="2422935" y="418857"/>
                  <a:pt x="2422935" y="418857"/>
                  <a:pt x="2594692" y="517799"/>
                </a:cubicBezTo>
                <a:cubicBezTo>
                  <a:pt x="2594692" y="517799"/>
                  <a:pt x="2594692" y="517799"/>
                  <a:pt x="2766449" y="620040"/>
                </a:cubicBezTo>
                <a:cubicBezTo>
                  <a:pt x="2766449" y="620040"/>
                  <a:pt x="2766449" y="620040"/>
                  <a:pt x="2934904" y="722280"/>
                </a:cubicBezTo>
                <a:cubicBezTo>
                  <a:pt x="2994358" y="755261"/>
                  <a:pt x="3050509" y="791540"/>
                  <a:pt x="3106661" y="824521"/>
                </a:cubicBezTo>
                <a:lnTo>
                  <a:pt x="3149600" y="850905"/>
                </a:lnTo>
                <a:cubicBezTo>
                  <a:pt x="3149600" y="850905"/>
                  <a:pt x="3149600" y="850905"/>
                  <a:pt x="3123176" y="893780"/>
                </a:cubicBezTo>
                <a:cubicBezTo>
                  <a:pt x="3057116" y="992723"/>
                  <a:pt x="2994358" y="1094964"/>
                  <a:pt x="2924995" y="1193906"/>
                </a:cubicBezTo>
                <a:cubicBezTo>
                  <a:pt x="2858934" y="1296147"/>
                  <a:pt x="2796177" y="1395089"/>
                  <a:pt x="2726813" y="1494031"/>
                </a:cubicBezTo>
                <a:cubicBezTo>
                  <a:pt x="2726813" y="1494031"/>
                  <a:pt x="2726813" y="1494031"/>
                  <a:pt x="2627722" y="1642445"/>
                </a:cubicBezTo>
                <a:cubicBezTo>
                  <a:pt x="2627722" y="1642445"/>
                  <a:pt x="2627722" y="1642445"/>
                  <a:pt x="2525329" y="1790859"/>
                </a:cubicBezTo>
                <a:cubicBezTo>
                  <a:pt x="2492298" y="1840330"/>
                  <a:pt x="2455965" y="1889801"/>
                  <a:pt x="2422935" y="1939273"/>
                </a:cubicBezTo>
                <a:cubicBezTo>
                  <a:pt x="2389905" y="1988744"/>
                  <a:pt x="2353571" y="2038215"/>
                  <a:pt x="2317238" y="2084388"/>
                </a:cubicBezTo>
                <a:cubicBezTo>
                  <a:pt x="2346965" y="2031619"/>
                  <a:pt x="2376693" y="1978850"/>
                  <a:pt x="2403117" y="1929378"/>
                </a:cubicBezTo>
                <a:cubicBezTo>
                  <a:pt x="2432844" y="1876609"/>
                  <a:pt x="2462571" y="1823840"/>
                  <a:pt x="2492298" y="1771070"/>
                </a:cubicBezTo>
                <a:cubicBezTo>
                  <a:pt x="2492298" y="1771070"/>
                  <a:pt x="2492298" y="1771070"/>
                  <a:pt x="2581480" y="1616061"/>
                </a:cubicBezTo>
                <a:cubicBezTo>
                  <a:pt x="2581480" y="1616061"/>
                  <a:pt x="2581480" y="1616061"/>
                  <a:pt x="2670662" y="1461051"/>
                </a:cubicBezTo>
                <a:cubicBezTo>
                  <a:pt x="2733419" y="1355512"/>
                  <a:pt x="2792874" y="1253271"/>
                  <a:pt x="2855631" y="1151031"/>
                </a:cubicBezTo>
                <a:cubicBezTo>
                  <a:pt x="2908479" y="1061983"/>
                  <a:pt x="2961328" y="972934"/>
                  <a:pt x="3014176" y="883886"/>
                </a:cubicBezTo>
                <a:cubicBezTo>
                  <a:pt x="2971237" y="860800"/>
                  <a:pt x="2928298" y="834415"/>
                  <a:pt x="2885358" y="811328"/>
                </a:cubicBezTo>
                <a:cubicBezTo>
                  <a:pt x="2885358" y="811328"/>
                  <a:pt x="2885358" y="811328"/>
                  <a:pt x="2713601" y="709088"/>
                </a:cubicBezTo>
                <a:cubicBezTo>
                  <a:pt x="2713601" y="709088"/>
                  <a:pt x="2713601" y="709088"/>
                  <a:pt x="2541844" y="610145"/>
                </a:cubicBezTo>
                <a:cubicBezTo>
                  <a:pt x="2541844" y="610145"/>
                  <a:pt x="2541844" y="610145"/>
                  <a:pt x="2370087" y="507905"/>
                </a:cubicBezTo>
                <a:cubicBezTo>
                  <a:pt x="2370087" y="507905"/>
                  <a:pt x="2370087" y="507905"/>
                  <a:pt x="2198329" y="405664"/>
                </a:cubicBezTo>
                <a:cubicBezTo>
                  <a:pt x="2142178" y="372683"/>
                  <a:pt x="2086026" y="339703"/>
                  <a:pt x="2029875" y="303424"/>
                </a:cubicBezTo>
                <a:cubicBezTo>
                  <a:pt x="2029875" y="303424"/>
                  <a:pt x="2029875" y="303424"/>
                  <a:pt x="1861421" y="201183"/>
                </a:cubicBezTo>
                <a:cubicBezTo>
                  <a:pt x="1815178" y="171500"/>
                  <a:pt x="1768936" y="145116"/>
                  <a:pt x="1725997" y="115433"/>
                </a:cubicBezTo>
                <a:cubicBezTo>
                  <a:pt x="1725997" y="115433"/>
                  <a:pt x="1725997" y="115433"/>
                  <a:pt x="1719391" y="122029"/>
                </a:cubicBezTo>
                <a:cubicBezTo>
                  <a:pt x="1712785" y="135221"/>
                  <a:pt x="1702876" y="148414"/>
                  <a:pt x="1692967" y="161606"/>
                </a:cubicBezTo>
                <a:cubicBezTo>
                  <a:pt x="1692967" y="161606"/>
                  <a:pt x="1692967" y="161606"/>
                  <a:pt x="1633512" y="240760"/>
                </a:cubicBezTo>
                <a:cubicBezTo>
                  <a:pt x="1613694" y="267145"/>
                  <a:pt x="1593876" y="293529"/>
                  <a:pt x="1574058" y="319914"/>
                </a:cubicBezTo>
                <a:cubicBezTo>
                  <a:pt x="1554240" y="346299"/>
                  <a:pt x="1531118" y="372683"/>
                  <a:pt x="1511300" y="399068"/>
                </a:cubicBezTo>
                <a:cubicBezTo>
                  <a:pt x="1521209" y="366087"/>
                  <a:pt x="1534421" y="336404"/>
                  <a:pt x="1547634" y="306722"/>
                </a:cubicBezTo>
                <a:cubicBezTo>
                  <a:pt x="1560846" y="273741"/>
                  <a:pt x="1574058" y="244058"/>
                  <a:pt x="1587270" y="214375"/>
                </a:cubicBezTo>
                <a:cubicBezTo>
                  <a:pt x="1587270" y="214375"/>
                  <a:pt x="1587270" y="214375"/>
                  <a:pt x="1630209" y="125327"/>
                </a:cubicBezTo>
                <a:cubicBezTo>
                  <a:pt x="1640118" y="112135"/>
                  <a:pt x="1646724" y="95644"/>
                  <a:pt x="1653330" y="82452"/>
                </a:cubicBezTo>
                <a:cubicBezTo>
                  <a:pt x="1653330" y="82452"/>
                  <a:pt x="1653330" y="82452"/>
                  <a:pt x="1676451" y="36279"/>
                </a:cubicBezTo>
                <a:cubicBezTo>
                  <a:pt x="1676451" y="36279"/>
                  <a:pt x="1676451" y="36279"/>
                  <a:pt x="1696270" y="0"/>
                </a:cubicBezTo>
                <a:close/>
              </a:path>
            </a:pathLst>
          </a:custGeom>
          <a:solidFill>
            <a:schemeClr val="tx1">
              <a:lumMod val="95000"/>
              <a:lumOff val="5000"/>
            </a:schemeClr>
          </a:solidFill>
          <a:ln>
            <a:noFill/>
          </a:ln>
        </p:spPr>
        <p:txBody>
          <a:bodyPr vert="horz" wrap="square" lIns="91440" tIns="45720" rIns="91440" bIns="45720" numCol="1" anchor="t" anchorCtr="0" compatLnSpc="1">
            <a:noAutofit/>
          </a:bodyPr>
          <a:lstStyle/>
          <a:p>
            <a:endParaRPr lang="zh-CN" altLang="en-US"/>
          </a:p>
        </p:txBody>
      </p:sp>
      <p:sp>
        <p:nvSpPr>
          <p:cNvPr id="6" name="ValueBack1"/>
          <p:cNvSpPr/>
          <p:nvPr/>
        </p:nvSpPr>
        <p:spPr bwMode="auto">
          <a:xfrm>
            <a:off x="1337531" y="1500573"/>
            <a:ext cx="2247745" cy="2929336"/>
          </a:xfrm>
          <a:custGeom>
            <a:avLst/>
            <a:gdLst>
              <a:gd name="connsiteX0" fmla="*/ 425817 w 2601913"/>
              <a:gd name="connsiteY0" fmla="*/ 1876425 h 3390900"/>
              <a:gd name="connsiteX1" fmla="*/ 389507 w 2601913"/>
              <a:gd name="connsiteY1" fmla="*/ 2005106 h 3390900"/>
              <a:gd name="connsiteX2" fmla="*/ 353197 w 2601913"/>
              <a:gd name="connsiteY2" fmla="*/ 2130487 h 3390900"/>
              <a:gd name="connsiteX3" fmla="*/ 316887 w 2601913"/>
              <a:gd name="connsiteY3" fmla="*/ 2259168 h 3390900"/>
              <a:gd name="connsiteX4" fmla="*/ 277276 w 2601913"/>
              <a:gd name="connsiteY4" fmla="*/ 2384550 h 3390900"/>
              <a:gd name="connsiteX5" fmla="*/ 194753 w 2601913"/>
              <a:gd name="connsiteY5" fmla="*/ 2635312 h 3390900"/>
              <a:gd name="connsiteX6" fmla="*/ 125434 w 2601913"/>
              <a:gd name="connsiteY6" fmla="*/ 2836583 h 3390900"/>
              <a:gd name="connsiteX7" fmla="*/ 280577 w 2601913"/>
              <a:gd name="connsiteY7" fmla="*/ 2879476 h 3390900"/>
              <a:gd name="connsiteX8" fmla="*/ 485233 w 2601913"/>
              <a:gd name="connsiteY8" fmla="*/ 2935568 h 3390900"/>
              <a:gd name="connsiteX9" fmla="*/ 689889 w 2601913"/>
              <a:gd name="connsiteY9" fmla="*/ 2994959 h 3390900"/>
              <a:gd name="connsiteX10" fmla="*/ 894545 w 2601913"/>
              <a:gd name="connsiteY10" fmla="*/ 3054350 h 3390900"/>
              <a:gd name="connsiteX11" fmla="*/ 1095901 w 2601913"/>
              <a:gd name="connsiteY11" fmla="*/ 3113741 h 3390900"/>
              <a:gd name="connsiteX12" fmla="*/ 1300557 w 2601913"/>
              <a:gd name="connsiteY12" fmla="*/ 3173133 h 3390900"/>
              <a:gd name="connsiteX13" fmla="*/ 1505213 w 2601913"/>
              <a:gd name="connsiteY13" fmla="*/ 3235823 h 3390900"/>
              <a:gd name="connsiteX14" fmla="*/ 1666957 w 2601913"/>
              <a:gd name="connsiteY14" fmla="*/ 3285316 h 3390900"/>
              <a:gd name="connsiteX15" fmla="*/ 1683462 w 2601913"/>
              <a:gd name="connsiteY15" fmla="*/ 3232524 h 3390900"/>
              <a:gd name="connsiteX16" fmla="*/ 1716471 w 2601913"/>
              <a:gd name="connsiteY16" fmla="*/ 3136838 h 3390900"/>
              <a:gd name="connsiteX17" fmla="*/ 1779188 w 2601913"/>
              <a:gd name="connsiteY17" fmla="*/ 2942167 h 3390900"/>
              <a:gd name="connsiteX18" fmla="*/ 1845206 w 2601913"/>
              <a:gd name="connsiteY18" fmla="*/ 2750795 h 3390900"/>
              <a:gd name="connsiteX19" fmla="*/ 1914525 w 2601913"/>
              <a:gd name="connsiteY19" fmla="*/ 2559424 h 3390900"/>
              <a:gd name="connsiteX20" fmla="*/ 1874914 w 2601913"/>
              <a:gd name="connsiteY20" fmla="*/ 2760694 h 3390900"/>
              <a:gd name="connsiteX21" fmla="*/ 1828702 w 2601913"/>
              <a:gd name="connsiteY21" fmla="*/ 2958664 h 3390900"/>
              <a:gd name="connsiteX22" fmla="*/ 1782489 w 2601913"/>
              <a:gd name="connsiteY22" fmla="*/ 3153335 h 3390900"/>
              <a:gd name="connsiteX23" fmla="*/ 1759383 w 2601913"/>
              <a:gd name="connsiteY23" fmla="*/ 3252321 h 3390900"/>
              <a:gd name="connsiteX24" fmla="*/ 1736276 w 2601913"/>
              <a:gd name="connsiteY24" fmla="*/ 3351306 h 3390900"/>
              <a:gd name="connsiteX25" fmla="*/ 1726374 w 2601913"/>
              <a:gd name="connsiteY25" fmla="*/ 3390900 h 3390900"/>
              <a:gd name="connsiteX26" fmla="*/ 1683462 w 2601913"/>
              <a:gd name="connsiteY26" fmla="*/ 3381002 h 3390900"/>
              <a:gd name="connsiteX27" fmla="*/ 1478806 w 2601913"/>
              <a:gd name="connsiteY27" fmla="*/ 3324910 h 3390900"/>
              <a:gd name="connsiteX28" fmla="*/ 1274150 w 2601913"/>
              <a:gd name="connsiteY28" fmla="*/ 3268818 h 3390900"/>
              <a:gd name="connsiteX29" fmla="*/ 1069493 w 2601913"/>
              <a:gd name="connsiteY29" fmla="*/ 3212727 h 3390900"/>
              <a:gd name="connsiteX30" fmla="*/ 864837 w 2601913"/>
              <a:gd name="connsiteY30" fmla="*/ 3153335 h 3390900"/>
              <a:gd name="connsiteX31" fmla="*/ 660181 w 2601913"/>
              <a:gd name="connsiteY31" fmla="*/ 3097244 h 3390900"/>
              <a:gd name="connsiteX32" fmla="*/ 455525 w 2601913"/>
              <a:gd name="connsiteY32" fmla="*/ 3034553 h 3390900"/>
              <a:gd name="connsiteX33" fmla="*/ 254169 w 2601913"/>
              <a:gd name="connsiteY33" fmla="*/ 2975162 h 3390900"/>
              <a:gd name="connsiteX34" fmla="*/ 49513 w 2601913"/>
              <a:gd name="connsiteY34" fmla="*/ 2915771 h 3390900"/>
              <a:gd name="connsiteX35" fmla="*/ 0 w 2601913"/>
              <a:gd name="connsiteY35" fmla="*/ 2899273 h 3390900"/>
              <a:gd name="connsiteX36" fmla="*/ 16504 w 2601913"/>
              <a:gd name="connsiteY36" fmla="*/ 2853080 h 3390900"/>
              <a:gd name="connsiteX37" fmla="*/ 115531 w 2601913"/>
              <a:gd name="connsiteY37" fmla="*/ 2605617 h 3390900"/>
              <a:gd name="connsiteX38" fmla="*/ 214559 w 2601913"/>
              <a:gd name="connsiteY38" fmla="*/ 2361453 h 3390900"/>
              <a:gd name="connsiteX39" fmla="*/ 264072 w 2601913"/>
              <a:gd name="connsiteY39" fmla="*/ 2239371 h 3390900"/>
              <a:gd name="connsiteX40" fmla="*/ 316887 w 2601913"/>
              <a:gd name="connsiteY40" fmla="*/ 2117289 h 3390900"/>
              <a:gd name="connsiteX41" fmla="*/ 369701 w 2601913"/>
              <a:gd name="connsiteY41" fmla="*/ 1998507 h 3390900"/>
              <a:gd name="connsiteX42" fmla="*/ 425817 w 2601913"/>
              <a:gd name="connsiteY42" fmla="*/ 1876425 h 3390900"/>
              <a:gd name="connsiteX43" fmla="*/ 977632 w 2601913"/>
              <a:gd name="connsiteY43" fmla="*/ 0 h 3390900"/>
              <a:gd name="connsiteX44" fmla="*/ 1020550 w 2601913"/>
              <a:gd name="connsiteY44" fmla="*/ 9899 h 3390900"/>
              <a:gd name="connsiteX45" fmla="*/ 1215332 w 2601913"/>
              <a:gd name="connsiteY45" fmla="*/ 59391 h 3390900"/>
              <a:gd name="connsiteX46" fmla="*/ 1406812 w 2601913"/>
              <a:gd name="connsiteY46" fmla="*/ 108884 h 3390900"/>
              <a:gd name="connsiteX47" fmla="*/ 1598292 w 2601913"/>
              <a:gd name="connsiteY47" fmla="*/ 161676 h 3390900"/>
              <a:gd name="connsiteX48" fmla="*/ 1789773 w 2601913"/>
              <a:gd name="connsiteY48" fmla="*/ 214468 h 3390900"/>
              <a:gd name="connsiteX49" fmla="*/ 1981253 w 2601913"/>
              <a:gd name="connsiteY49" fmla="*/ 267260 h 3390900"/>
              <a:gd name="connsiteX50" fmla="*/ 2172733 w 2601913"/>
              <a:gd name="connsiteY50" fmla="*/ 320053 h 3390900"/>
              <a:gd name="connsiteX51" fmla="*/ 2364214 w 2601913"/>
              <a:gd name="connsiteY51" fmla="*/ 376144 h 3390900"/>
              <a:gd name="connsiteX52" fmla="*/ 2555694 w 2601913"/>
              <a:gd name="connsiteY52" fmla="*/ 432236 h 3390900"/>
              <a:gd name="connsiteX53" fmla="*/ 2601913 w 2601913"/>
              <a:gd name="connsiteY53" fmla="*/ 445434 h 3390900"/>
              <a:gd name="connsiteX54" fmla="*/ 2588708 w 2601913"/>
              <a:gd name="connsiteY54" fmla="*/ 491627 h 3390900"/>
              <a:gd name="connsiteX55" fmla="*/ 2476461 w 2601913"/>
              <a:gd name="connsiteY55" fmla="*/ 834776 h 3390900"/>
              <a:gd name="connsiteX56" fmla="*/ 2360912 w 2601913"/>
              <a:gd name="connsiteY56" fmla="*/ 1174626 h 3390900"/>
              <a:gd name="connsiteX57" fmla="*/ 2304789 w 2601913"/>
              <a:gd name="connsiteY57" fmla="*/ 1346200 h 3390900"/>
              <a:gd name="connsiteX58" fmla="*/ 2245364 w 2601913"/>
              <a:gd name="connsiteY58" fmla="*/ 1514475 h 3390900"/>
              <a:gd name="connsiteX59" fmla="*/ 2182637 w 2601913"/>
              <a:gd name="connsiteY59" fmla="*/ 1682750 h 3390900"/>
              <a:gd name="connsiteX60" fmla="*/ 2119911 w 2601913"/>
              <a:gd name="connsiteY60" fmla="*/ 1851025 h 3390900"/>
              <a:gd name="connsiteX61" fmla="*/ 2162829 w 2601913"/>
              <a:gd name="connsiteY61" fmla="*/ 1676151 h 3390900"/>
              <a:gd name="connsiteX62" fmla="*/ 2205747 w 2601913"/>
              <a:gd name="connsiteY62" fmla="*/ 1504577 h 3390900"/>
              <a:gd name="connsiteX63" fmla="*/ 2251966 w 2601913"/>
              <a:gd name="connsiteY63" fmla="*/ 1329703 h 3390900"/>
              <a:gd name="connsiteX64" fmla="*/ 2298186 w 2601913"/>
              <a:gd name="connsiteY64" fmla="*/ 1154829 h 3390900"/>
              <a:gd name="connsiteX65" fmla="*/ 2397227 w 2601913"/>
              <a:gd name="connsiteY65" fmla="*/ 808380 h 3390900"/>
              <a:gd name="connsiteX66" fmla="*/ 2479762 w 2601913"/>
              <a:gd name="connsiteY66" fmla="*/ 511424 h 3390900"/>
              <a:gd name="connsiteX67" fmla="*/ 2337802 w 2601913"/>
              <a:gd name="connsiteY67" fmla="*/ 475130 h 3390900"/>
              <a:gd name="connsiteX68" fmla="*/ 2143021 w 2601913"/>
              <a:gd name="connsiteY68" fmla="*/ 422337 h 3390900"/>
              <a:gd name="connsiteX69" fmla="*/ 1951540 w 2601913"/>
              <a:gd name="connsiteY69" fmla="*/ 369545 h 3390900"/>
              <a:gd name="connsiteX70" fmla="*/ 1763362 w 2601913"/>
              <a:gd name="connsiteY70" fmla="*/ 316753 h 3390900"/>
              <a:gd name="connsiteX71" fmla="*/ 1571881 w 2601913"/>
              <a:gd name="connsiteY71" fmla="*/ 260661 h 3390900"/>
              <a:gd name="connsiteX72" fmla="*/ 1380401 w 2601913"/>
              <a:gd name="connsiteY72" fmla="*/ 204570 h 3390900"/>
              <a:gd name="connsiteX73" fmla="*/ 1188921 w 2601913"/>
              <a:gd name="connsiteY73" fmla="*/ 148478 h 3390900"/>
              <a:gd name="connsiteX74" fmla="*/ 1037057 w 2601913"/>
              <a:gd name="connsiteY74" fmla="*/ 102285 h 3390900"/>
              <a:gd name="connsiteX75" fmla="*/ 1033756 w 2601913"/>
              <a:gd name="connsiteY75" fmla="*/ 108884 h 3390900"/>
              <a:gd name="connsiteX76" fmla="*/ 1017249 w 2601913"/>
              <a:gd name="connsiteY76" fmla="*/ 155077 h 3390900"/>
              <a:gd name="connsiteX77" fmla="*/ 980933 w 2601913"/>
              <a:gd name="connsiteY77" fmla="*/ 247463 h 3390900"/>
              <a:gd name="connsiteX78" fmla="*/ 944618 w 2601913"/>
              <a:gd name="connsiteY78" fmla="*/ 339850 h 3390900"/>
              <a:gd name="connsiteX79" fmla="*/ 901700 w 2601913"/>
              <a:gd name="connsiteY79" fmla="*/ 428936 h 3390900"/>
              <a:gd name="connsiteX80" fmla="*/ 914906 w 2601913"/>
              <a:gd name="connsiteY80" fmla="*/ 329951 h 3390900"/>
              <a:gd name="connsiteX81" fmla="*/ 931413 w 2601913"/>
              <a:gd name="connsiteY81" fmla="*/ 234265 h 3390900"/>
              <a:gd name="connsiteX82" fmla="*/ 947920 w 2601913"/>
              <a:gd name="connsiteY82" fmla="*/ 135280 h 3390900"/>
              <a:gd name="connsiteX83" fmla="*/ 957824 w 2601913"/>
              <a:gd name="connsiteY83" fmla="*/ 89087 h 3390900"/>
              <a:gd name="connsiteX84" fmla="*/ 971029 w 2601913"/>
              <a:gd name="connsiteY84" fmla="*/ 39594 h 3390900"/>
              <a:gd name="connsiteX85" fmla="*/ 977632 w 2601913"/>
              <a:gd name="connsiteY85" fmla="*/ 0 h 339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601913" h="3390900">
                <a:moveTo>
                  <a:pt x="425817" y="1876425"/>
                </a:moveTo>
                <a:cubicBezTo>
                  <a:pt x="415914" y="1919319"/>
                  <a:pt x="402710" y="1962212"/>
                  <a:pt x="389507" y="2005106"/>
                </a:cubicBezTo>
                <a:cubicBezTo>
                  <a:pt x="379604" y="2048000"/>
                  <a:pt x="366400" y="2090893"/>
                  <a:pt x="353197" y="2130487"/>
                </a:cubicBezTo>
                <a:cubicBezTo>
                  <a:pt x="353197" y="2130487"/>
                  <a:pt x="353197" y="2130487"/>
                  <a:pt x="316887" y="2259168"/>
                </a:cubicBezTo>
                <a:cubicBezTo>
                  <a:pt x="316887" y="2259168"/>
                  <a:pt x="316887" y="2259168"/>
                  <a:pt x="277276" y="2384550"/>
                </a:cubicBezTo>
                <a:cubicBezTo>
                  <a:pt x="250869" y="2467037"/>
                  <a:pt x="221160" y="2552825"/>
                  <a:pt x="194753" y="2635312"/>
                </a:cubicBezTo>
                <a:cubicBezTo>
                  <a:pt x="171647" y="2701303"/>
                  <a:pt x="148540" y="2767293"/>
                  <a:pt x="125434" y="2836583"/>
                </a:cubicBezTo>
                <a:cubicBezTo>
                  <a:pt x="178249" y="2849781"/>
                  <a:pt x="231063" y="2862979"/>
                  <a:pt x="280577" y="2879476"/>
                </a:cubicBezTo>
                <a:cubicBezTo>
                  <a:pt x="280577" y="2879476"/>
                  <a:pt x="280577" y="2879476"/>
                  <a:pt x="485233" y="2935568"/>
                </a:cubicBezTo>
                <a:cubicBezTo>
                  <a:pt x="485233" y="2935568"/>
                  <a:pt x="485233" y="2935568"/>
                  <a:pt x="689889" y="2994959"/>
                </a:cubicBezTo>
                <a:cubicBezTo>
                  <a:pt x="689889" y="2994959"/>
                  <a:pt x="689889" y="2994959"/>
                  <a:pt x="894545" y="3054350"/>
                </a:cubicBezTo>
                <a:cubicBezTo>
                  <a:pt x="894545" y="3054350"/>
                  <a:pt x="894545" y="3054350"/>
                  <a:pt x="1095901" y="3113741"/>
                </a:cubicBezTo>
                <a:cubicBezTo>
                  <a:pt x="1165220" y="3133538"/>
                  <a:pt x="1234539" y="3153335"/>
                  <a:pt x="1300557" y="3173133"/>
                </a:cubicBezTo>
                <a:cubicBezTo>
                  <a:pt x="1300557" y="3173133"/>
                  <a:pt x="1300557" y="3173133"/>
                  <a:pt x="1505213" y="3235823"/>
                </a:cubicBezTo>
                <a:cubicBezTo>
                  <a:pt x="1558027" y="3252321"/>
                  <a:pt x="1614143" y="3268818"/>
                  <a:pt x="1666957" y="3285316"/>
                </a:cubicBezTo>
                <a:cubicBezTo>
                  <a:pt x="1666957" y="3285316"/>
                  <a:pt x="1666957" y="3285316"/>
                  <a:pt x="1683462" y="3232524"/>
                </a:cubicBezTo>
                <a:cubicBezTo>
                  <a:pt x="1683462" y="3232524"/>
                  <a:pt x="1683462" y="3232524"/>
                  <a:pt x="1716471" y="3136838"/>
                </a:cubicBezTo>
                <a:cubicBezTo>
                  <a:pt x="1716471" y="3136838"/>
                  <a:pt x="1716471" y="3136838"/>
                  <a:pt x="1779188" y="2942167"/>
                </a:cubicBezTo>
                <a:cubicBezTo>
                  <a:pt x="1798994" y="2879476"/>
                  <a:pt x="1822100" y="2813486"/>
                  <a:pt x="1845206" y="2750795"/>
                </a:cubicBezTo>
                <a:cubicBezTo>
                  <a:pt x="1868313" y="2688105"/>
                  <a:pt x="1891419" y="2622114"/>
                  <a:pt x="1914525" y="2559424"/>
                </a:cubicBezTo>
                <a:cubicBezTo>
                  <a:pt x="1901322" y="2625414"/>
                  <a:pt x="1888118" y="2694704"/>
                  <a:pt x="1874914" y="2760694"/>
                </a:cubicBezTo>
                <a:cubicBezTo>
                  <a:pt x="1858410" y="2826684"/>
                  <a:pt x="1845206" y="2892674"/>
                  <a:pt x="1828702" y="2958664"/>
                </a:cubicBezTo>
                <a:cubicBezTo>
                  <a:pt x="1828702" y="2958664"/>
                  <a:pt x="1828702" y="2958664"/>
                  <a:pt x="1782489" y="3153335"/>
                </a:cubicBezTo>
                <a:cubicBezTo>
                  <a:pt x="1782489" y="3153335"/>
                  <a:pt x="1782489" y="3153335"/>
                  <a:pt x="1759383" y="3252321"/>
                </a:cubicBezTo>
                <a:cubicBezTo>
                  <a:pt x="1759383" y="3252321"/>
                  <a:pt x="1759383" y="3252321"/>
                  <a:pt x="1736276" y="3351306"/>
                </a:cubicBezTo>
                <a:cubicBezTo>
                  <a:pt x="1736276" y="3351306"/>
                  <a:pt x="1736276" y="3351306"/>
                  <a:pt x="1726374" y="3390900"/>
                </a:cubicBezTo>
                <a:cubicBezTo>
                  <a:pt x="1726374" y="3390900"/>
                  <a:pt x="1726374" y="3390900"/>
                  <a:pt x="1683462" y="3381002"/>
                </a:cubicBezTo>
                <a:cubicBezTo>
                  <a:pt x="1614143" y="3361205"/>
                  <a:pt x="1544824" y="3344707"/>
                  <a:pt x="1478806" y="3324910"/>
                </a:cubicBezTo>
                <a:cubicBezTo>
                  <a:pt x="1478806" y="3324910"/>
                  <a:pt x="1478806" y="3324910"/>
                  <a:pt x="1274150" y="3268818"/>
                </a:cubicBezTo>
                <a:cubicBezTo>
                  <a:pt x="1204831" y="3249021"/>
                  <a:pt x="1135512" y="3232524"/>
                  <a:pt x="1069493" y="3212727"/>
                </a:cubicBezTo>
                <a:cubicBezTo>
                  <a:pt x="1069493" y="3212727"/>
                  <a:pt x="1069493" y="3212727"/>
                  <a:pt x="864837" y="3153335"/>
                </a:cubicBezTo>
                <a:cubicBezTo>
                  <a:pt x="864837" y="3153335"/>
                  <a:pt x="864837" y="3153335"/>
                  <a:pt x="660181" y="3097244"/>
                </a:cubicBezTo>
                <a:cubicBezTo>
                  <a:pt x="660181" y="3097244"/>
                  <a:pt x="660181" y="3097244"/>
                  <a:pt x="455525" y="3034553"/>
                </a:cubicBezTo>
                <a:cubicBezTo>
                  <a:pt x="455525" y="3034553"/>
                  <a:pt x="455525" y="3034553"/>
                  <a:pt x="254169" y="2975162"/>
                </a:cubicBezTo>
                <a:cubicBezTo>
                  <a:pt x="184850" y="2955365"/>
                  <a:pt x="118832" y="2935568"/>
                  <a:pt x="49513" y="2915771"/>
                </a:cubicBezTo>
                <a:cubicBezTo>
                  <a:pt x="49513" y="2915771"/>
                  <a:pt x="49513" y="2915771"/>
                  <a:pt x="0" y="2899273"/>
                </a:cubicBezTo>
                <a:cubicBezTo>
                  <a:pt x="0" y="2899273"/>
                  <a:pt x="0" y="2899273"/>
                  <a:pt x="16504" y="2853080"/>
                </a:cubicBezTo>
                <a:cubicBezTo>
                  <a:pt x="49513" y="2770592"/>
                  <a:pt x="82522" y="2688105"/>
                  <a:pt x="115531" y="2605617"/>
                </a:cubicBezTo>
                <a:cubicBezTo>
                  <a:pt x="148540" y="2523129"/>
                  <a:pt x="178249" y="2443941"/>
                  <a:pt x="214559" y="2361453"/>
                </a:cubicBezTo>
                <a:cubicBezTo>
                  <a:pt x="214559" y="2361453"/>
                  <a:pt x="214559" y="2361453"/>
                  <a:pt x="264072" y="2239371"/>
                </a:cubicBezTo>
                <a:cubicBezTo>
                  <a:pt x="264072" y="2239371"/>
                  <a:pt x="264072" y="2239371"/>
                  <a:pt x="316887" y="2117289"/>
                </a:cubicBezTo>
                <a:cubicBezTo>
                  <a:pt x="333391" y="2077695"/>
                  <a:pt x="353197" y="2038101"/>
                  <a:pt x="369701" y="1998507"/>
                </a:cubicBezTo>
                <a:cubicBezTo>
                  <a:pt x="389507" y="1958913"/>
                  <a:pt x="406011" y="1916019"/>
                  <a:pt x="425817" y="1876425"/>
                </a:cubicBezTo>
                <a:close/>
                <a:moveTo>
                  <a:pt x="977632" y="0"/>
                </a:moveTo>
                <a:cubicBezTo>
                  <a:pt x="977632" y="0"/>
                  <a:pt x="977632" y="0"/>
                  <a:pt x="1020550" y="9899"/>
                </a:cubicBezTo>
                <a:cubicBezTo>
                  <a:pt x="1086578" y="26396"/>
                  <a:pt x="1149304" y="42894"/>
                  <a:pt x="1215332" y="59391"/>
                </a:cubicBezTo>
                <a:cubicBezTo>
                  <a:pt x="1215332" y="59391"/>
                  <a:pt x="1215332" y="59391"/>
                  <a:pt x="1406812" y="108884"/>
                </a:cubicBezTo>
                <a:cubicBezTo>
                  <a:pt x="1469538" y="125382"/>
                  <a:pt x="1535566" y="145179"/>
                  <a:pt x="1598292" y="161676"/>
                </a:cubicBezTo>
                <a:cubicBezTo>
                  <a:pt x="1598292" y="161676"/>
                  <a:pt x="1598292" y="161676"/>
                  <a:pt x="1789773" y="214468"/>
                </a:cubicBezTo>
                <a:cubicBezTo>
                  <a:pt x="1789773" y="214468"/>
                  <a:pt x="1789773" y="214468"/>
                  <a:pt x="1981253" y="267260"/>
                </a:cubicBezTo>
                <a:cubicBezTo>
                  <a:pt x="1981253" y="267260"/>
                  <a:pt x="1981253" y="267260"/>
                  <a:pt x="2172733" y="320053"/>
                </a:cubicBezTo>
                <a:cubicBezTo>
                  <a:pt x="2172733" y="320053"/>
                  <a:pt x="2172733" y="320053"/>
                  <a:pt x="2364214" y="376144"/>
                </a:cubicBezTo>
                <a:cubicBezTo>
                  <a:pt x="2426940" y="392642"/>
                  <a:pt x="2489666" y="412439"/>
                  <a:pt x="2555694" y="432236"/>
                </a:cubicBezTo>
                <a:lnTo>
                  <a:pt x="2601913" y="445434"/>
                </a:lnTo>
                <a:cubicBezTo>
                  <a:pt x="2601913" y="445434"/>
                  <a:pt x="2601913" y="445434"/>
                  <a:pt x="2588708" y="491627"/>
                </a:cubicBezTo>
                <a:cubicBezTo>
                  <a:pt x="2552392" y="607110"/>
                  <a:pt x="2516077" y="719293"/>
                  <a:pt x="2476461" y="834776"/>
                </a:cubicBezTo>
                <a:cubicBezTo>
                  <a:pt x="2440145" y="946959"/>
                  <a:pt x="2400529" y="1062442"/>
                  <a:pt x="2360912" y="1174626"/>
                </a:cubicBezTo>
                <a:cubicBezTo>
                  <a:pt x="2360912" y="1174626"/>
                  <a:pt x="2360912" y="1174626"/>
                  <a:pt x="2304789" y="1346200"/>
                </a:cubicBezTo>
                <a:cubicBezTo>
                  <a:pt x="2304789" y="1346200"/>
                  <a:pt x="2304789" y="1346200"/>
                  <a:pt x="2245364" y="1514475"/>
                </a:cubicBezTo>
                <a:cubicBezTo>
                  <a:pt x="2225555" y="1570567"/>
                  <a:pt x="2202446" y="1626659"/>
                  <a:pt x="2182637" y="1682750"/>
                </a:cubicBezTo>
                <a:cubicBezTo>
                  <a:pt x="2162829" y="1738842"/>
                  <a:pt x="2143021" y="1794934"/>
                  <a:pt x="2119911" y="1851025"/>
                </a:cubicBezTo>
                <a:cubicBezTo>
                  <a:pt x="2133117" y="1794934"/>
                  <a:pt x="2149624" y="1735542"/>
                  <a:pt x="2162829" y="1676151"/>
                </a:cubicBezTo>
                <a:cubicBezTo>
                  <a:pt x="2176035" y="1620060"/>
                  <a:pt x="2192542" y="1560668"/>
                  <a:pt x="2205747" y="1504577"/>
                </a:cubicBezTo>
                <a:cubicBezTo>
                  <a:pt x="2205747" y="1504577"/>
                  <a:pt x="2205747" y="1504577"/>
                  <a:pt x="2251966" y="1329703"/>
                </a:cubicBezTo>
                <a:cubicBezTo>
                  <a:pt x="2251966" y="1329703"/>
                  <a:pt x="2251966" y="1329703"/>
                  <a:pt x="2298186" y="1154829"/>
                </a:cubicBezTo>
                <a:cubicBezTo>
                  <a:pt x="2331200" y="1039346"/>
                  <a:pt x="2364214" y="923863"/>
                  <a:pt x="2397227" y="808380"/>
                </a:cubicBezTo>
                <a:cubicBezTo>
                  <a:pt x="2423638" y="709395"/>
                  <a:pt x="2453351" y="610409"/>
                  <a:pt x="2479762" y="511424"/>
                </a:cubicBezTo>
                <a:cubicBezTo>
                  <a:pt x="2433543" y="498226"/>
                  <a:pt x="2384022" y="488328"/>
                  <a:pt x="2337802" y="475130"/>
                </a:cubicBezTo>
                <a:cubicBezTo>
                  <a:pt x="2337802" y="475130"/>
                  <a:pt x="2337802" y="475130"/>
                  <a:pt x="2143021" y="422337"/>
                </a:cubicBezTo>
                <a:cubicBezTo>
                  <a:pt x="2143021" y="422337"/>
                  <a:pt x="2143021" y="422337"/>
                  <a:pt x="1951540" y="369545"/>
                </a:cubicBezTo>
                <a:cubicBezTo>
                  <a:pt x="1951540" y="369545"/>
                  <a:pt x="1951540" y="369545"/>
                  <a:pt x="1763362" y="316753"/>
                </a:cubicBezTo>
                <a:cubicBezTo>
                  <a:pt x="1763362" y="316753"/>
                  <a:pt x="1763362" y="316753"/>
                  <a:pt x="1571881" y="260661"/>
                </a:cubicBezTo>
                <a:cubicBezTo>
                  <a:pt x="1505854" y="244164"/>
                  <a:pt x="1443127" y="224367"/>
                  <a:pt x="1380401" y="204570"/>
                </a:cubicBezTo>
                <a:cubicBezTo>
                  <a:pt x="1380401" y="204570"/>
                  <a:pt x="1380401" y="204570"/>
                  <a:pt x="1188921" y="148478"/>
                </a:cubicBezTo>
                <a:cubicBezTo>
                  <a:pt x="1139400" y="135280"/>
                  <a:pt x="1086578" y="118783"/>
                  <a:pt x="1037057" y="102285"/>
                </a:cubicBezTo>
                <a:cubicBezTo>
                  <a:pt x="1037057" y="102285"/>
                  <a:pt x="1037057" y="102285"/>
                  <a:pt x="1033756" y="108884"/>
                </a:cubicBezTo>
                <a:cubicBezTo>
                  <a:pt x="1030454" y="125382"/>
                  <a:pt x="1023851" y="138580"/>
                  <a:pt x="1017249" y="155077"/>
                </a:cubicBezTo>
                <a:cubicBezTo>
                  <a:pt x="1017249" y="155077"/>
                  <a:pt x="1017249" y="155077"/>
                  <a:pt x="980933" y="247463"/>
                </a:cubicBezTo>
                <a:cubicBezTo>
                  <a:pt x="971029" y="277159"/>
                  <a:pt x="957824" y="310154"/>
                  <a:pt x="944618" y="339850"/>
                </a:cubicBezTo>
                <a:cubicBezTo>
                  <a:pt x="931413" y="369545"/>
                  <a:pt x="918207" y="399241"/>
                  <a:pt x="901700" y="428936"/>
                </a:cubicBezTo>
                <a:cubicBezTo>
                  <a:pt x="905002" y="395941"/>
                  <a:pt x="911604" y="362946"/>
                  <a:pt x="914906" y="329951"/>
                </a:cubicBezTo>
                <a:cubicBezTo>
                  <a:pt x="918207" y="296956"/>
                  <a:pt x="924810" y="267260"/>
                  <a:pt x="931413" y="234265"/>
                </a:cubicBezTo>
                <a:cubicBezTo>
                  <a:pt x="931413" y="234265"/>
                  <a:pt x="931413" y="234265"/>
                  <a:pt x="947920" y="135280"/>
                </a:cubicBezTo>
                <a:cubicBezTo>
                  <a:pt x="951221" y="118783"/>
                  <a:pt x="954522" y="102285"/>
                  <a:pt x="957824" y="89087"/>
                </a:cubicBezTo>
                <a:cubicBezTo>
                  <a:pt x="957824" y="89087"/>
                  <a:pt x="957824" y="89087"/>
                  <a:pt x="971029" y="39594"/>
                </a:cubicBezTo>
                <a:cubicBezTo>
                  <a:pt x="971029" y="39594"/>
                  <a:pt x="971029" y="39594"/>
                  <a:pt x="977632" y="0"/>
                </a:cubicBezTo>
                <a:close/>
              </a:path>
            </a:pathLst>
          </a:custGeom>
          <a:solidFill>
            <a:schemeClr val="tx1">
              <a:lumMod val="95000"/>
              <a:lumOff val="5000"/>
            </a:schemeClr>
          </a:solidFill>
          <a:ln>
            <a:noFill/>
          </a:ln>
        </p:spPr>
        <p:txBody>
          <a:bodyPr vert="horz" wrap="square" lIns="91440" tIns="45720" rIns="91440" bIns="45720" numCol="1" anchor="t" anchorCtr="0" compatLnSpc="1">
            <a:noAutofit/>
          </a:bodyPr>
          <a:lstStyle/>
          <a:p>
            <a:endParaRPr lang="zh-CN" altLang="en-US"/>
          </a:p>
        </p:txBody>
      </p:sp>
      <p:sp>
        <p:nvSpPr>
          <p:cNvPr id="7" name="ExtraShape"/>
          <p:cNvSpPr/>
          <p:nvPr/>
        </p:nvSpPr>
        <p:spPr bwMode="auto">
          <a:xfrm>
            <a:off x="1231933" y="1857141"/>
            <a:ext cx="2345115" cy="2173690"/>
          </a:xfrm>
          <a:custGeom>
            <a:avLst/>
            <a:gdLst>
              <a:gd name="connsiteX0" fmla="*/ 2121694 w 2714626"/>
              <a:gd name="connsiteY0" fmla="*/ 2430462 h 2516189"/>
              <a:gd name="connsiteX1" fmla="*/ 2143126 w 2714626"/>
              <a:gd name="connsiteY1" fmla="*/ 2451894 h 2516189"/>
              <a:gd name="connsiteX2" fmla="*/ 2121694 w 2714626"/>
              <a:gd name="connsiteY2" fmla="*/ 2473326 h 2516189"/>
              <a:gd name="connsiteX3" fmla="*/ 2100262 w 2714626"/>
              <a:gd name="connsiteY3" fmla="*/ 2451894 h 2516189"/>
              <a:gd name="connsiteX4" fmla="*/ 2121694 w 2714626"/>
              <a:gd name="connsiteY4" fmla="*/ 2430462 h 2516189"/>
              <a:gd name="connsiteX5" fmla="*/ 1880394 w 2714626"/>
              <a:gd name="connsiteY5" fmla="*/ 2397125 h 2516189"/>
              <a:gd name="connsiteX6" fmla="*/ 1941513 w 2714626"/>
              <a:gd name="connsiteY6" fmla="*/ 2456657 h 2516189"/>
              <a:gd name="connsiteX7" fmla="*/ 1880394 w 2714626"/>
              <a:gd name="connsiteY7" fmla="*/ 2516189 h 2516189"/>
              <a:gd name="connsiteX8" fmla="*/ 1819275 w 2714626"/>
              <a:gd name="connsiteY8" fmla="*/ 2456657 h 2516189"/>
              <a:gd name="connsiteX9" fmla="*/ 1880394 w 2714626"/>
              <a:gd name="connsiteY9" fmla="*/ 2397125 h 2516189"/>
              <a:gd name="connsiteX10" fmla="*/ 2351881 w 2714626"/>
              <a:gd name="connsiteY10" fmla="*/ 2298700 h 2516189"/>
              <a:gd name="connsiteX11" fmla="*/ 2371725 w 2714626"/>
              <a:gd name="connsiteY11" fmla="*/ 2318544 h 2516189"/>
              <a:gd name="connsiteX12" fmla="*/ 2351881 w 2714626"/>
              <a:gd name="connsiteY12" fmla="*/ 2338388 h 2516189"/>
              <a:gd name="connsiteX13" fmla="*/ 2332037 w 2714626"/>
              <a:gd name="connsiteY13" fmla="*/ 2318544 h 2516189"/>
              <a:gd name="connsiteX14" fmla="*/ 2351881 w 2714626"/>
              <a:gd name="connsiteY14" fmla="*/ 2298700 h 2516189"/>
              <a:gd name="connsiteX15" fmla="*/ 1940719 w 2714626"/>
              <a:gd name="connsiteY15" fmla="*/ 2298700 h 2516189"/>
              <a:gd name="connsiteX16" fmla="*/ 1962151 w 2714626"/>
              <a:gd name="connsiteY16" fmla="*/ 2318544 h 2516189"/>
              <a:gd name="connsiteX17" fmla="*/ 1940719 w 2714626"/>
              <a:gd name="connsiteY17" fmla="*/ 2338388 h 2516189"/>
              <a:gd name="connsiteX18" fmla="*/ 1919287 w 2714626"/>
              <a:gd name="connsiteY18" fmla="*/ 2318544 h 2516189"/>
              <a:gd name="connsiteX19" fmla="*/ 1940719 w 2714626"/>
              <a:gd name="connsiteY19" fmla="*/ 2298700 h 2516189"/>
              <a:gd name="connsiteX20" fmla="*/ 2065337 w 2714626"/>
              <a:gd name="connsiteY20" fmla="*/ 2249487 h 2516189"/>
              <a:gd name="connsiteX21" fmla="*/ 2100262 w 2714626"/>
              <a:gd name="connsiteY21" fmla="*/ 2284412 h 2516189"/>
              <a:gd name="connsiteX22" fmla="*/ 2065337 w 2714626"/>
              <a:gd name="connsiteY22" fmla="*/ 2319337 h 2516189"/>
              <a:gd name="connsiteX23" fmla="*/ 2030412 w 2714626"/>
              <a:gd name="connsiteY23" fmla="*/ 2284412 h 2516189"/>
              <a:gd name="connsiteX24" fmla="*/ 2065337 w 2714626"/>
              <a:gd name="connsiteY24" fmla="*/ 2249487 h 2516189"/>
              <a:gd name="connsiteX25" fmla="*/ 2643982 w 2714626"/>
              <a:gd name="connsiteY25" fmla="*/ 2228850 h 2516189"/>
              <a:gd name="connsiteX26" fmla="*/ 2665414 w 2714626"/>
              <a:gd name="connsiteY26" fmla="*/ 2248694 h 2516189"/>
              <a:gd name="connsiteX27" fmla="*/ 2643982 w 2714626"/>
              <a:gd name="connsiteY27" fmla="*/ 2268538 h 2516189"/>
              <a:gd name="connsiteX28" fmla="*/ 2622550 w 2714626"/>
              <a:gd name="connsiteY28" fmla="*/ 2248694 h 2516189"/>
              <a:gd name="connsiteX29" fmla="*/ 2643982 w 2714626"/>
              <a:gd name="connsiteY29" fmla="*/ 2228850 h 2516189"/>
              <a:gd name="connsiteX30" fmla="*/ 2444750 w 2714626"/>
              <a:gd name="connsiteY30" fmla="*/ 2216150 h 2516189"/>
              <a:gd name="connsiteX31" fmla="*/ 2479675 w 2714626"/>
              <a:gd name="connsiteY31" fmla="*/ 2251075 h 2516189"/>
              <a:gd name="connsiteX32" fmla="*/ 2444750 w 2714626"/>
              <a:gd name="connsiteY32" fmla="*/ 2286000 h 2516189"/>
              <a:gd name="connsiteX33" fmla="*/ 2409825 w 2714626"/>
              <a:gd name="connsiteY33" fmla="*/ 2251075 h 2516189"/>
              <a:gd name="connsiteX34" fmla="*/ 2444750 w 2714626"/>
              <a:gd name="connsiteY34" fmla="*/ 2216150 h 2516189"/>
              <a:gd name="connsiteX35" fmla="*/ 2240756 w 2714626"/>
              <a:gd name="connsiteY35" fmla="*/ 2185987 h 2516189"/>
              <a:gd name="connsiteX36" fmla="*/ 2305050 w 2714626"/>
              <a:gd name="connsiteY36" fmla="*/ 2250281 h 2516189"/>
              <a:gd name="connsiteX37" fmla="*/ 2240756 w 2714626"/>
              <a:gd name="connsiteY37" fmla="*/ 2314575 h 2516189"/>
              <a:gd name="connsiteX38" fmla="*/ 2176462 w 2714626"/>
              <a:gd name="connsiteY38" fmla="*/ 2250281 h 2516189"/>
              <a:gd name="connsiteX39" fmla="*/ 2240756 w 2714626"/>
              <a:gd name="connsiteY39" fmla="*/ 2185987 h 2516189"/>
              <a:gd name="connsiteX40" fmla="*/ 1962944 w 2714626"/>
              <a:gd name="connsiteY40" fmla="*/ 2157412 h 2516189"/>
              <a:gd name="connsiteX41" fmla="*/ 1997076 w 2714626"/>
              <a:gd name="connsiteY41" fmla="*/ 2191544 h 2516189"/>
              <a:gd name="connsiteX42" fmla="*/ 1962944 w 2714626"/>
              <a:gd name="connsiteY42" fmla="*/ 2225676 h 2516189"/>
              <a:gd name="connsiteX43" fmla="*/ 1928812 w 2714626"/>
              <a:gd name="connsiteY43" fmla="*/ 2191544 h 2516189"/>
              <a:gd name="connsiteX44" fmla="*/ 1962944 w 2714626"/>
              <a:gd name="connsiteY44" fmla="*/ 2157412 h 2516189"/>
              <a:gd name="connsiteX45" fmla="*/ 2609850 w 2714626"/>
              <a:gd name="connsiteY45" fmla="*/ 2081212 h 2516189"/>
              <a:gd name="connsiteX46" fmla="*/ 2644775 w 2714626"/>
              <a:gd name="connsiteY46" fmla="*/ 2116137 h 2516189"/>
              <a:gd name="connsiteX47" fmla="*/ 2609850 w 2714626"/>
              <a:gd name="connsiteY47" fmla="*/ 2151062 h 2516189"/>
              <a:gd name="connsiteX48" fmla="*/ 2574925 w 2714626"/>
              <a:gd name="connsiteY48" fmla="*/ 2116137 h 2516189"/>
              <a:gd name="connsiteX49" fmla="*/ 2609850 w 2714626"/>
              <a:gd name="connsiteY49" fmla="*/ 2081212 h 2516189"/>
              <a:gd name="connsiteX50" fmla="*/ 2443957 w 2714626"/>
              <a:gd name="connsiteY50" fmla="*/ 2038350 h 2516189"/>
              <a:gd name="connsiteX51" fmla="*/ 2500314 w 2714626"/>
              <a:gd name="connsiteY51" fmla="*/ 2092325 h 2516189"/>
              <a:gd name="connsiteX52" fmla="*/ 2443957 w 2714626"/>
              <a:gd name="connsiteY52" fmla="*/ 2146300 h 2516189"/>
              <a:gd name="connsiteX53" fmla="*/ 2387600 w 2714626"/>
              <a:gd name="connsiteY53" fmla="*/ 2092325 h 2516189"/>
              <a:gd name="connsiteX54" fmla="*/ 2443957 w 2714626"/>
              <a:gd name="connsiteY54" fmla="*/ 2038350 h 2516189"/>
              <a:gd name="connsiteX55" fmla="*/ 2091531 w 2714626"/>
              <a:gd name="connsiteY55" fmla="*/ 2038350 h 2516189"/>
              <a:gd name="connsiteX56" fmla="*/ 2152650 w 2714626"/>
              <a:gd name="connsiteY56" fmla="*/ 2097882 h 2516189"/>
              <a:gd name="connsiteX57" fmla="*/ 2091531 w 2714626"/>
              <a:gd name="connsiteY57" fmla="*/ 2157414 h 2516189"/>
              <a:gd name="connsiteX58" fmla="*/ 2030412 w 2714626"/>
              <a:gd name="connsiteY58" fmla="*/ 2097882 h 2516189"/>
              <a:gd name="connsiteX59" fmla="*/ 2091531 w 2714626"/>
              <a:gd name="connsiteY59" fmla="*/ 2038350 h 2516189"/>
              <a:gd name="connsiteX60" fmla="*/ 2248694 w 2714626"/>
              <a:gd name="connsiteY60" fmla="*/ 1978025 h 2516189"/>
              <a:gd name="connsiteX61" fmla="*/ 2308226 w 2714626"/>
              <a:gd name="connsiteY61" fmla="*/ 2037557 h 2516189"/>
              <a:gd name="connsiteX62" fmla="*/ 2248694 w 2714626"/>
              <a:gd name="connsiteY62" fmla="*/ 2097089 h 2516189"/>
              <a:gd name="connsiteX63" fmla="*/ 2189162 w 2714626"/>
              <a:gd name="connsiteY63" fmla="*/ 2037557 h 2516189"/>
              <a:gd name="connsiteX64" fmla="*/ 2248694 w 2714626"/>
              <a:gd name="connsiteY64" fmla="*/ 1978025 h 2516189"/>
              <a:gd name="connsiteX65" fmla="*/ 2514600 w 2714626"/>
              <a:gd name="connsiteY65" fmla="*/ 1906587 h 2516189"/>
              <a:gd name="connsiteX66" fmla="*/ 2549525 w 2714626"/>
              <a:gd name="connsiteY66" fmla="*/ 1940719 h 2516189"/>
              <a:gd name="connsiteX67" fmla="*/ 2514600 w 2714626"/>
              <a:gd name="connsiteY67" fmla="*/ 1974851 h 2516189"/>
              <a:gd name="connsiteX68" fmla="*/ 2479675 w 2714626"/>
              <a:gd name="connsiteY68" fmla="*/ 1940719 h 2516189"/>
              <a:gd name="connsiteX69" fmla="*/ 2514600 w 2714626"/>
              <a:gd name="connsiteY69" fmla="*/ 1906587 h 2516189"/>
              <a:gd name="connsiteX70" fmla="*/ 2693194 w 2714626"/>
              <a:gd name="connsiteY70" fmla="*/ 1817687 h 2516189"/>
              <a:gd name="connsiteX71" fmla="*/ 2714626 w 2714626"/>
              <a:gd name="connsiteY71" fmla="*/ 1839119 h 2516189"/>
              <a:gd name="connsiteX72" fmla="*/ 2693194 w 2714626"/>
              <a:gd name="connsiteY72" fmla="*/ 1860551 h 2516189"/>
              <a:gd name="connsiteX73" fmla="*/ 2671762 w 2714626"/>
              <a:gd name="connsiteY73" fmla="*/ 1839119 h 2516189"/>
              <a:gd name="connsiteX74" fmla="*/ 2693194 w 2714626"/>
              <a:gd name="connsiteY74" fmla="*/ 1817687 h 2516189"/>
              <a:gd name="connsiteX75" fmla="*/ 2270125 w 2714626"/>
              <a:gd name="connsiteY75" fmla="*/ 1784350 h 2516189"/>
              <a:gd name="connsiteX76" fmla="*/ 2351088 w 2714626"/>
              <a:gd name="connsiteY76" fmla="*/ 1865313 h 2516189"/>
              <a:gd name="connsiteX77" fmla="*/ 2270125 w 2714626"/>
              <a:gd name="connsiteY77" fmla="*/ 1946276 h 2516189"/>
              <a:gd name="connsiteX78" fmla="*/ 2189162 w 2714626"/>
              <a:gd name="connsiteY78" fmla="*/ 1865313 h 2516189"/>
              <a:gd name="connsiteX79" fmla="*/ 2270125 w 2714626"/>
              <a:gd name="connsiteY79" fmla="*/ 1784350 h 2516189"/>
              <a:gd name="connsiteX80" fmla="*/ 2444750 w 2714626"/>
              <a:gd name="connsiteY80" fmla="*/ 1747837 h 2516189"/>
              <a:gd name="connsiteX81" fmla="*/ 2479675 w 2714626"/>
              <a:gd name="connsiteY81" fmla="*/ 1782762 h 2516189"/>
              <a:gd name="connsiteX82" fmla="*/ 2444750 w 2714626"/>
              <a:gd name="connsiteY82" fmla="*/ 1817687 h 2516189"/>
              <a:gd name="connsiteX83" fmla="*/ 2409825 w 2714626"/>
              <a:gd name="connsiteY83" fmla="*/ 1782762 h 2516189"/>
              <a:gd name="connsiteX84" fmla="*/ 2444750 w 2714626"/>
              <a:gd name="connsiteY84" fmla="*/ 1747837 h 2516189"/>
              <a:gd name="connsiteX85" fmla="*/ 2547937 w 2714626"/>
              <a:gd name="connsiteY85" fmla="*/ 1573212 h 2516189"/>
              <a:gd name="connsiteX86" fmla="*/ 2582862 w 2714626"/>
              <a:gd name="connsiteY86" fmla="*/ 1608137 h 2516189"/>
              <a:gd name="connsiteX87" fmla="*/ 2547937 w 2714626"/>
              <a:gd name="connsiteY87" fmla="*/ 1643062 h 2516189"/>
              <a:gd name="connsiteX88" fmla="*/ 2513012 w 2714626"/>
              <a:gd name="connsiteY88" fmla="*/ 1608137 h 2516189"/>
              <a:gd name="connsiteX89" fmla="*/ 2547937 w 2714626"/>
              <a:gd name="connsiteY89" fmla="*/ 1573212 h 2516189"/>
              <a:gd name="connsiteX90" fmla="*/ 184872 w 2714626"/>
              <a:gd name="connsiteY90" fmla="*/ 1065212 h 2516189"/>
              <a:gd name="connsiteX91" fmla="*/ 220591 w 2714626"/>
              <a:gd name="connsiteY91" fmla="*/ 1098405 h 2516189"/>
              <a:gd name="connsiteX92" fmla="*/ 191366 w 2714626"/>
              <a:gd name="connsiteY92" fmla="*/ 1134918 h 2516189"/>
              <a:gd name="connsiteX93" fmla="*/ 152400 w 2714626"/>
              <a:gd name="connsiteY93" fmla="*/ 1105044 h 2516189"/>
              <a:gd name="connsiteX94" fmla="*/ 184872 w 2714626"/>
              <a:gd name="connsiteY94" fmla="*/ 1065212 h 2516189"/>
              <a:gd name="connsiteX95" fmla="*/ 270597 w 2714626"/>
              <a:gd name="connsiteY95" fmla="*/ 881062 h 2516189"/>
              <a:gd name="connsiteX96" fmla="*/ 306316 w 2714626"/>
              <a:gd name="connsiteY96" fmla="*/ 913534 h 2516189"/>
              <a:gd name="connsiteX97" fmla="*/ 277091 w 2714626"/>
              <a:gd name="connsiteY97" fmla="*/ 949253 h 2516189"/>
              <a:gd name="connsiteX98" fmla="*/ 238125 w 2714626"/>
              <a:gd name="connsiteY98" fmla="*/ 920028 h 2516189"/>
              <a:gd name="connsiteX99" fmla="*/ 270597 w 2714626"/>
              <a:gd name="connsiteY99" fmla="*/ 881062 h 2516189"/>
              <a:gd name="connsiteX100" fmla="*/ 16486 w 2714626"/>
              <a:gd name="connsiteY100" fmla="*/ 863600 h 2516189"/>
              <a:gd name="connsiteX101" fmla="*/ 39566 w 2714626"/>
              <a:gd name="connsiteY101" fmla="*/ 883383 h 2516189"/>
              <a:gd name="connsiteX102" fmla="*/ 23080 w 2714626"/>
              <a:gd name="connsiteY102" fmla="*/ 906463 h 2516189"/>
              <a:gd name="connsiteX103" fmla="*/ 0 w 2714626"/>
              <a:gd name="connsiteY103" fmla="*/ 886680 h 2516189"/>
              <a:gd name="connsiteX104" fmla="*/ 16486 w 2714626"/>
              <a:gd name="connsiteY104" fmla="*/ 863600 h 2516189"/>
              <a:gd name="connsiteX105" fmla="*/ 475151 w 2714626"/>
              <a:gd name="connsiteY105" fmla="*/ 738309 h 2516189"/>
              <a:gd name="connsiteX106" fmla="*/ 564998 w 2714626"/>
              <a:gd name="connsiteY106" fmla="*/ 810846 h 2516189"/>
              <a:gd name="connsiteX107" fmla="*/ 491789 w 2714626"/>
              <a:gd name="connsiteY107" fmla="*/ 899868 h 2516189"/>
              <a:gd name="connsiteX108" fmla="*/ 401943 w 2714626"/>
              <a:gd name="connsiteY108" fmla="*/ 827331 h 2516189"/>
              <a:gd name="connsiteX109" fmla="*/ 475151 w 2714626"/>
              <a:gd name="connsiteY109" fmla="*/ 738309 h 2516189"/>
              <a:gd name="connsiteX110" fmla="*/ 184872 w 2714626"/>
              <a:gd name="connsiteY110" fmla="*/ 731981 h 2516189"/>
              <a:gd name="connsiteX111" fmla="*/ 223838 w 2714626"/>
              <a:gd name="connsiteY111" fmla="*/ 761855 h 2516189"/>
              <a:gd name="connsiteX112" fmla="*/ 191366 w 2714626"/>
              <a:gd name="connsiteY112" fmla="*/ 801687 h 2516189"/>
              <a:gd name="connsiteX113" fmla="*/ 155647 w 2714626"/>
              <a:gd name="connsiteY113" fmla="*/ 768494 h 2516189"/>
              <a:gd name="connsiteX114" fmla="*/ 184872 w 2714626"/>
              <a:gd name="connsiteY114" fmla="*/ 731981 h 2516189"/>
              <a:gd name="connsiteX115" fmla="*/ 438818 w 2714626"/>
              <a:gd name="connsiteY115" fmla="*/ 584284 h 2516189"/>
              <a:gd name="connsiteX116" fmla="*/ 504825 w 2714626"/>
              <a:gd name="connsiteY116" fmla="*/ 636421 h 2516189"/>
              <a:gd name="connsiteX117" fmla="*/ 448719 w 2714626"/>
              <a:gd name="connsiteY117" fmla="*/ 701592 h 2516189"/>
              <a:gd name="connsiteX118" fmla="*/ 382713 w 2714626"/>
              <a:gd name="connsiteY118" fmla="*/ 649455 h 2516189"/>
              <a:gd name="connsiteX119" fmla="*/ 438818 w 2714626"/>
              <a:gd name="connsiteY119" fmla="*/ 584284 h 2516189"/>
              <a:gd name="connsiteX120" fmla="*/ 72880 w 2714626"/>
              <a:gd name="connsiteY120" fmla="*/ 566881 h 2516189"/>
              <a:gd name="connsiteX121" fmla="*/ 112712 w 2714626"/>
              <a:gd name="connsiteY121" fmla="*/ 596755 h 2516189"/>
              <a:gd name="connsiteX122" fmla="*/ 79519 w 2714626"/>
              <a:gd name="connsiteY122" fmla="*/ 636587 h 2516189"/>
              <a:gd name="connsiteX123" fmla="*/ 43006 w 2714626"/>
              <a:gd name="connsiteY123" fmla="*/ 603394 h 2516189"/>
              <a:gd name="connsiteX124" fmla="*/ 72880 w 2714626"/>
              <a:gd name="connsiteY124" fmla="*/ 566881 h 2516189"/>
              <a:gd name="connsiteX125" fmla="*/ 237127 w 2714626"/>
              <a:gd name="connsiteY125" fmla="*/ 554173 h 2516189"/>
              <a:gd name="connsiteX126" fmla="*/ 296727 w 2714626"/>
              <a:gd name="connsiteY126" fmla="*/ 603839 h 2516189"/>
              <a:gd name="connsiteX127" fmla="*/ 247060 w 2714626"/>
              <a:gd name="connsiteY127" fmla="*/ 663439 h 2516189"/>
              <a:gd name="connsiteX128" fmla="*/ 187461 w 2714626"/>
              <a:gd name="connsiteY128" fmla="*/ 613773 h 2516189"/>
              <a:gd name="connsiteX129" fmla="*/ 237127 w 2714626"/>
              <a:gd name="connsiteY129" fmla="*/ 554173 h 2516189"/>
              <a:gd name="connsiteX130" fmla="*/ 587918 w 2714626"/>
              <a:gd name="connsiteY130" fmla="*/ 508125 h 2516189"/>
              <a:gd name="connsiteX131" fmla="*/ 653925 w 2714626"/>
              <a:gd name="connsiteY131" fmla="*/ 564231 h 2516189"/>
              <a:gd name="connsiteX132" fmla="*/ 597819 w 2714626"/>
              <a:gd name="connsiteY132" fmla="*/ 626938 h 2516189"/>
              <a:gd name="connsiteX133" fmla="*/ 535113 w 2714626"/>
              <a:gd name="connsiteY133" fmla="*/ 574132 h 2516189"/>
              <a:gd name="connsiteX134" fmla="*/ 587918 w 2714626"/>
              <a:gd name="connsiteY134" fmla="*/ 508125 h 2516189"/>
              <a:gd name="connsiteX135" fmla="*/ 26133 w 2714626"/>
              <a:gd name="connsiteY135" fmla="*/ 450850 h 2516189"/>
              <a:gd name="connsiteX136" fmla="*/ 49213 w 2714626"/>
              <a:gd name="connsiteY136" fmla="*/ 467336 h 2516189"/>
              <a:gd name="connsiteX137" fmla="*/ 29430 w 2714626"/>
              <a:gd name="connsiteY137" fmla="*/ 490416 h 2516189"/>
              <a:gd name="connsiteX138" fmla="*/ 9647 w 2714626"/>
              <a:gd name="connsiteY138" fmla="*/ 473930 h 2516189"/>
              <a:gd name="connsiteX139" fmla="*/ 26133 w 2714626"/>
              <a:gd name="connsiteY139" fmla="*/ 450850 h 2516189"/>
              <a:gd name="connsiteX140" fmla="*/ 683347 w 2714626"/>
              <a:gd name="connsiteY140" fmla="*/ 419172 h 2516189"/>
              <a:gd name="connsiteX141" fmla="*/ 722313 w 2714626"/>
              <a:gd name="connsiteY141" fmla="*/ 448397 h 2516189"/>
              <a:gd name="connsiteX142" fmla="*/ 689841 w 2714626"/>
              <a:gd name="connsiteY142" fmla="*/ 487363 h 2516189"/>
              <a:gd name="connsiteX143" fmla="*/ 654122 w 2714626"/>
              <a:gd name="connsiteY143" fmla="*/ 454891 h 2516189"/>
              <a:gd name="connsiteX144" fmla="*/ 683347 w 2714626"/>
              <a:gd name="connsiteY144" fmla="*/ 419172 h 2516189"/>
              <a:gd name="connsiteX145" fmla="*/ 224559 w 2714626"/>
              <a:gd name="connsiteY145" fmla="*/ 419172 h 2516189"/>
              <a:gd name="connsiteX146" fmla="*/ 260278 w 2714626"/>
              <a:gd name="connsiteY146" fmla="*/ 448397 h 2516189"/>
              <a:gd name="connsiteX147" fmla="*/ 231053 w 2714626"/>
              <a:gd name="connsiteY147" fmla="*/ 487363 h 2516189"/>
              <a:gd name="connsiteX148" fmla="*/ 195334 w 2714626"/>
              <a:gd name="connsiteY148" fmla="*/ 454891 h 2516189"/>
              <a:gd name="connsiteX149" fmla="*/ 224559 w 2714626"/>
              <a:gd name="connsiteY149" fmla="*/ 419172 h 2516189"/>
              <a:gd name="connsiteX150" fmla="*/ 422778 w 2714626"/>
              <a:gd name="connsiteY150" fmla="*/ 368455 h 2516189"/>
              <a:gd name="connsiteX151" fmla="*/ 495184 w 2714626"/>
              <a:gd name="connsiteY151" fmla="*/ 425063 h 2516189"/>
              <a:gd name="connsiteX152" fmla="*/ 435943 w 2714626"/>
              <a:gd name="connsiteY152" fmla="*/ 498320 h 2516189"/>
              <a:gd name="connsiteX153" fmla="*/ 366828 w 2714626"/>
              <a:gd name="connsiteY153" fmla="*/ 438382 h 2516189"/>
              <a:gd name="connsiteX154" fmla="*/ 422778 w 2714626"/>
              <a:gd name="connsiteY154" fmla="*/ 368455 h 2516189"/>
              <a:gd name="connsiteX155" fmla="*/ 310295 w 2714626"/>
              <a:gd name="connsiteY155" fmla="*/ 352425 h 2516189"/>
              <a:gd name="connsiteX156" fmla="*/ 333375 w 2714626"/>
              <a:gd name="connsiteY156" fmla="*/ 372208 h 2516189"/>
              <a:gd name="connsiteX157" fmla="*/ 313592 w 2714626"/>
              <a:gd name="connsiteY157" fmla="*/ 395288 h 2516189"/>
              <a:gd name="connsiteX158" fmla="*/ 293809 w 2714626"/>
              <a:gd name="connsiteY158" fmla="*/ 375505 h 2516189"/>
              <a:gd name="connsiteX159" fmla="*/ 310295 w 2714626"/>
              <a:gd name="connsiteY159" fmla="*/ 352425 h 2516189"/>
              <a:gd name="connsiteX160" fmla="*/ 597622 w 2714626"/>
              <a:gd name="connsiteY160" fmla="*/ 346075 h 2516189"/>
              <a:gd name="connsiteX161" fmla="*/ 633341 w 2714626"/>
              <a:gd name="connsiteY161" fmla="*/ 379268 h 2516189"/>
              <a:gd name="connsiteX162" fmla="*/ 604116 w 2714626"/>
              <a:gd name="connsiteY162" fmla="*/ 415781 h 2516189"/>
              <a:gd name="connsiteX163" fmla="*/ 565150 w 2714626"/>
              <a:gd name="connsiteY163" fmla="*/ 385907 h 2516189"/>
              <a:gd name="connsiteX164" fmla="*/ 597622 w 2714626"/>
              <a:gd name="connsiteY164" fmla="*/ 346075 h 2516189"/>
              <a:gd name="connsiteX165" fmla="*/ 719870 w 2714626"/>
              <a:gd name="connsiteY165" fmla="*/ 312737 h 2516189"/>
              <a:gd name="connsiteX166" fmla="*/ 742950 w 2714626"/>
              <a:gd name="connsiteY166" fmla="*/ 332520 h 2516189"/>
              <a:gd name="connsiteX167" fmla="*/ 723167 w 2714626"/>
              <a:gd name="connsiteY167" fmla="*/ 355600 h 2516189"/>
              <a:gd name="connsiteX168" fmla="*/ 703384 w 2714626"/>
              <a:gd name="connsiteY168" fmla="*/ 335817 h 2516189"/>
              <a:gd name="connsiteX169" fmla="*/ 719870 w 2714626"/>
              <a:gd name="connsiteY169" fmla="*/ 312737 h 2516189"/>
              <a:gd name="connsiteX170" fmla="*/ 527783 w 2714626"/>
              <a:gd name="connsiteY170" fmla="*/ 200147 h 2516189"/>
              <a:gd name="connsiteX171" fmla="*/ 547566 w 2714626"/>
              <a:gd name="connsiteY171" fmla="*/ 216633 h 2516189"/>
              <a:gd name="connsiteX172" fmla="*/ 531080 w 2714626"/>
              <a:gd name="connsiteY172" fmla="*/ 239713 h 2516189"/>
              <a:gd name="connsiteX173" fmla="*/ 508000 w 2714626"/>
              <a:gd name="connsiteY173" fmla="*/ 219930 h 2516189"/>
              <a:gd name="connsiteX174" fmla="*/ 527783 w 2714626"/>
              <a:gd name="connsiteY174" fmla="*/ 200147 h 2516189"/>
              <a:gd name="connsiteX175" fmla="*/ 762543 w 2714626"/>
              <a:gd name="connsiteY175" fmla="*/ 131887 h 2516189"/>
              <a:gd name="connsiteX176" fmla="*/ 828550 w 2714626"/>
              <a:gd name="connsiteY176" fmla="*/ 184693 h 2516189"/>
              <a:gd name="connsiteX177" fmla="*/ 775744 w 2714626"/>
              <a:gd name="connsiteY177" fmla="*/ 250700 h 2516189"/>
              <a:gd name="connsiteX178" fmla="*/ 709738 w 2714626"/>
              <a:gd name="connsiteY178" fmla="*/ 194594 h 2516189"/>
              <a:gd name="connsiteX179" fmla="*/ 762543 w 2714626"/>
              <a:gd name="connsiteY179" fmla="*/ 131887 h 2516189"/>
              <a:gd name="connsiteX180" fmla="*/ 1198778 w 2714626"/>
              <a:gd name="connsiteY180" fmla="*/ 0 h 2516189"/>
              <a:gd name="connsiteX181" fmla="*/ 1515847 w 2714626"/>
              <a:gd name="connsiteY181" fmla="*/ 0 h 2516189"/>
              <a:gd name="connsiteX182" fmla="*/ 1515847 w 2714626"/>
              <a:gd name="connsiteY182" fmla="*/ 220951 h 2516189"/>
              <a:gd name="connsiteX183" fmla="*/ 1763558 w 2714626"/>
              <a:gd name="connsiteY183" fmla="*/ 277013 h 2516189"/>
              <a:gd name="connsiteX184" fmla="*/ 2067416 w 2714626"/>
              <a:gd name="connsiteY184" fmla="*/ 432009 h 2516189"/>
              <a:gd name="connsiteX185" fmla="*/ 1898973 w 2714626"/>
              <a:gd name="connsiteY185" fmla="*/ 742000 h 2516189"/>
              <a:gd name="connsiteX186" fmla="*/ 1826311 w 2714626"/>
              <a:gd name="connsiteY186" fmla="*/ 689236 h 2516189"/>
              <a:gd name="connsiteX187" fmla="*/ 1700805 w 2714626"/>
              <a:gd name="connsiteY187" fmla="*/ 623280 h 2516189"/>
              <a:gd name="connsiteX188" fmla="*/ 1542270 w 2714626"/>
              <a:gd name="connsiteY188" fmla="*/ 570516 h 2516189"/>
              <a:gd name="connsiteX189" fmla="*/ 1367221 w 2714626"/>
              <a:gd name="connsiteY189" fmla="*/ 547431 h 2516189"/>
              <a:gd name="connsiteX190" fmla="*/ 1132722 w 2714626"/>
              <a:gd name="connsiteY190" fmla="*/ 606791 h 2516189"/>
              <a:gd name="connsiteX191" fmla="*/ 1053454 w 2714626"/>
              <a:gd name="connsiteY191" fmla="*/ 768383 h 2516189"/>
              <a:gd name="connsiteX192" fmla="*/ 1083180 w 2714626"/>
              <a:gd name="connsiteY192" fmla="*/ 870614 h 2516189"/>
              <a:gd name="connsiteX193" fmla="*/ 1165750 w 2714626"/>
              <a:gd name="connsiteY193" fmla="*/ 939867 h 2516189"/>
              <a:gd name="connsiteX194" fmla="*/ 1307771 w 2714626"/>
              <a:gd name="connsiteY194" fmla="*/ 995929 h 2516189"/>
              <a:gd name="connsiteX195" fmla="*/ 1502636 w 2714626"/>
              <a:gd name="connsiteY195" fmla="*/ 1048694 h 2516189"/>
              <a:gd name="connsiteX196" fmla="*/ 1766861 w 2714626"/>
              <a:gd name="connsiteY196" fmla="*/ 1134436 h 2516189"/>
              <a:gd name="connsiteX197" fmla="*/ 1965029 w 2714626"/>
              <a:gd name="connsiteY197" fmla="*/ 1243263 h 2516189"/>
              <a:gd name="connsiteX198" fmla="*/ 2093839 w 2714626"/>
              <a:gd name="connsiteY198" fmla="*/ 1404854 h 2516189"/>
              <a:gd name="connsiteX199" fmla="*/ 2136775 w 2714626"/>
              <a:gd name="connsiteY199" fmla="*/ 1632401 h 2516189"/>
              <a:gd name="connsiteX200" fmla="*/ 2077325 w 2714626"/>
              <a:gd name="connsiteY200" fmla="*/ 1902819 h 2516189"/>
              <a:gd name="connsiteX201" fmla="*/ 1915487 w 2714626"/>
              <a:gd name="connsiteY201" fmla="*/ 2084196 h 2516189"/>
              <a:gd name="connsiteX202" fmla="*/ 1684291 w 2714626"/>
              <a:gd name="connsiteY202" fmla="*/ 2186427 h 2516189"/>
              <a:gd name="connsiteX203" fmla="*/ 1515847 w 2714626"/>
              <a:gd name="connsiteY203" fmla="*/ 2212810 h 2516189"/>
              <a:gd name="connsiteX204" fmla="*/ 1515847 w 2714626"/>
              <a:gd name="connsiteY204" fmla="*/ 2430463 h 2516189"/>
              <a:gd name="connsiteX205" fmla="*/ 1198778 w 2714626"/>
              <a:gd name="connsiteY205" fmla="*/ 2430463 h 2516189"/>
              <a:gd name="connsiteX206" fmla="*/ 1198778 w 2714626"/>
              <a:gd name="connsiteY206" fmla="*/ 2202916 h 2516189"/>
              <a:gd name="connsiteX207" fmla="*/ 967581 w 2714626"/>
              <a:gd name="connsiteY207" fmla="*/ 2150152 h 2516189"/>
              <a:gd name="connsiteX208" fmla="*/ 577850 w 2714626"/>
              <a:gd name="connsiteY208" fmla="*/ 1962179 h 2516189"/>
              <a:gd name="connsiteX209" fmla="*/ 746293 w 2714626"/>
              <a:gd name="connsiteY209" fmla="*/ 1632401 h 2516189"/>
              <a:gd name="connsiteX210" fmla="*/ 838772 w 2714626"/>
              <a:gd name="connsiteY210" fmla="*/ 1698356 h 2516189"/>
              <a:gd name="connsiteX211" fmla="*/ 990701 w 2714626"/>
              <a:gd name="connsiteY211" fmla="*/ 1777503 h 2516189"/>
              <a:gd name="connsiteX212" fmla="*/ 1188870 w 2714626"/>
              <a:gd name="connsiteY212" fmla="*/ 1846756 h 2516189"/>
              <a:gd name="connsiteX213" fmla="*/ 1413460 w 2714626"/>
              <a:gd name="connsiteY213" fmla="*/ 1873139 h 2516189"/>
              <a:gd name="connsiteX214" fmla="*/ 1727227 w 2714626"/>
              <a:gd name="connsiteY214" fmla="*/ 1671974 h 2516189"/>
              <a:gd name="connsiteX215" fmla="*/ 1694199 w 2714626"/>
              <a:gd name="connsiteY215" fmla="*/ 1563147 h 2516189"/>
              <a:gd name="connsiteX216" fmla="*/ 1588509 w 2714626"/>
              <a:gd name="connsiteY216" fmla="*/ 1484001 h 2516189"/>
              <a:gd name="connsiteX217" fmla="*/ 1429974 w 2714626"/>
              <a:gd name="connsiteY217" fmla="*/ 1424641 h 2516189"/>
              <a:gd name="connsiteX218" fmla="*/ 1218595 w 2714626"/>
              <a:gd name="connsiteY218" fmla="*/ 1361983 h 2516189"/>
              <a:gd name="connsiteX219" fmla="*/ 970884 w 2714626"/>
              <a:gd name="connsiteY219" fmla="*/ 1279538 h 2516189"/>
              <a:gd name="connsiteX220" fmla="*/ 799138 w 2714626"/>
              <a:gd name="connsiteY220" fmla="*/ 1170712 h 2516189"/>
              <a:gd name="connsiteX221" fmla="*/ 693448 w 2714626"/>
              <a:gd name="connsiteY221" fmla="*/ 1025609 h 2516189"/>
              <a:gd name="connsiteX222" fmla="*/ 657118 w 2714626"/>
              <a:gd name="connsiteY222" fmla="*/ 831040 h 2516189"/>
              <a:gd name="connsiteX223" fmla="*/ 713265 w 2714626"/>
              <a:gd name="connsiteY223" fmla="*/ 563920 h 2516189"/>
              <a:gd name="connsiteX224" fmla="*/ 868497 w 2714626"/>
              <a:gd name="connsiteY224" fmla="*/ 369351 h 2516189"/>
              <a:gd name="connsiteX225" fmla="*/ 1096391 w 2714626"/>
              <a:gd name="connsiteY225" fmla="*/ 250631 h 2516189"/>
              <a:gd name="connsiteX226" fmla="*/ 1198778 w 2714626"/>
              <a:gd name="connsiteY226" fmla="*/ 227547 h 2516189"/>
              <a:gd name="connsiteX227" fmla="*/ 1198778 w 2714626"/>
              <a:gd name="connsiteY227" fmla="*/ 0 h 251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Lst>
            <a:rect l="l" t="t" r="r" b="b"/>
            <a:pathLst>
              <a:path w="2714626" h="2516189">
                <a:moveTo>
                  <a:pt x="2121694" y="2430462"/>
                </a:moveTo>
                <a:cubicBezTo>
                  <a:pt x="2133531" y="2430462"/>
                  <a:pt x="2143126" y="2440057"/>
                  <a:pt x="2143126" y="2451894"/>
                </a:cubicBezTo>
                <a:cubicBezTo>
                  <a:pt x="2143126" y="2463731"/>
                  <a:pt x="2133531" y="2473326"/>
                  <a:pt x="2121694" y="2473326"/>
                </a:cubicBezTo>
                <a:cubicBezTo>
                  <a:pt x="2109857" y="2473326"/>
                  <a:pt x="2100262" y="2463731"/>
                  <a:pt x="2100262" y="2451894"/>
                </a:cubicBezTo>
                <a:cubicBezTo>
                  <a:pt x="2100262" y="2440057"/>
                  <a:pt x="2109857" y="2430462"/>
                  <a:pt x="2121694" y="2430462"/>
                </a:cubicBezTo>
                <a:close/>
                <a:moveTo>
                  <a:pt x="1880394" y="2397125"/>
                </a:moveTo>
                <a:cubicBezTo>
                  <a:pt x="1914149" y="2397125"/>
                  <a:pt x="1941513" y="2423778"/>
                  <a:pt x="1941513" y="2456657"/>
                </a:cubicBezTo>
                <a:cubicBezTo>
                  <a:pt x="1941513" y="2489536"/>
                  <a:pt x="1914149" y="2516189"/>
                  <a:pt x="1880394" y="2516189"/>
                </a:cubicBezTo>
                <a:cubicBezTo>
                  <a:pt x="1846639" y="2516189"/>
                  <a:pt x="1819275" y="2489536"/>
                  <a:pt x="1819275" y="2456657"/>
                </a:cubicBezTo>
                <a:cubicBezTo>
                  <a:pt x="1819275" y="2423778"/>
                  <a:pt x="1846639" y="2397125"/>
                  <a:pt x="1880394" y="2397125"/>
                </a:cubicBezTo>
                <a:close/>
                <a:moveTo>
                  <a:pt x="2351881" y="2298700"/>
                </a:moveTo>
                <a:cubicBezTo>
                  <a:pt x="2362841" y="2298700"/>
                  <a:pt x="2371725" y="2307584"/>
                  <a:pt x="2371725" y="2318544"/>
                </a:cubicBezTo>
                <a:cubicBezTo>
                  <a:pt x="2371725" y="2329504"/>
                  <a:pt x="2362841" y="2338388"/>
                  <a:pt x="2351881" y="2338388"/>
                </a:cubicBezTo>
                <a:cubicBezTo>
                  <a:pt x="2340921" y="2338388"/>
                  <a:pt x="2332037" y="2329504"/>
                  <a:pt x="2332037" y="2318544"/>
                </a:cubicBezTo>
                <a:cubicBezTo>
                  <a:pt x="2332037" y="2307584"/>
                  <a:pt x="2340921" y="2298700"/>
                  <a:pt x="2351881" y="2298700"/>
                </a:cubicBezTo>
                <a:close/>
                <a:moveTo>
                  <a:pt x="1940719" y="2298700"/>
                </a:moveTo>
                <a:cubicBezTo>
                  <a:pt x="1952556" y="2298700"/>
                  <a:pt x="1962151" y="2307584"/>
                  <a:pt x="1962151" y="2318544"/>
                </a:cubicBezTo>
                <a:cubicBezTo>
                  <a:pt x="1962151" y="2329504"/>
                  <a:pt x="1952556" y="2338388"/>
                  <a:pt x="1940719" y="2338388"/>
                </a:cubicBezTo>
                <a:cubicBezTo>
                  <a:pt x="1928882" y="2338388"/>
                  <a:pt x="1919287" y="2329504"/>
                  <a:pt x="1919287" y="2318544"/>
                </a:cubicBezTo>
                <a:cubicBezTo>
                  <a:pt x="1919287" y="2307584"/>
                  <a:pt x="1928882" y="2298700"/>
                  <a:pt x="1940719" y="2298700"/>
                </a:cubicBezTo>
                <a:close/>
                <a:moveTo>
                  <a:pt x="2065337" y="2249487"/>
                </a:moveTo>
                <a:cubicBezTo>
                  <a:pt x="2084626" y="2249487"/>
                  <a:pt x="2100262" y="2265123"/>
                  <a:pt x="2100262" y="2284412"/>
                </a:cubicBezTo>
                <a:cubicBezTo>
                  <a:pt x="2100262" y="2303701"/>
                  <a:pt x="2084626" y="2319337"/>
                  <a:pt x="2065337" y="2319337"/>
                </a:cubicBezTo>
                <a:cubicBezTo>
                  <a:pt x="2046048" y="2319337"/>
                  <a:pt x="2030412" y="2303701"/>
                  <a:pt x="2030412" y="2284412"/>
                </a:cubicBezTo>
                <a:cubicBezTo>
                  <a:pt x="2030412" y="2265123"/>
                  <a:pt x="2046048" y="2249487"/>
                  <a:pt x="2065337" y="2249487"/>
                </a:cubicBezTo>
                <a:close/>
                <a:moveTo>
                  <a:pt x="2643982" y="2228850"/>
                </a:moveTo>
                <a:cubicBezTo>
                  <a:pt x="2655819" y="2228850"/>
                  <a:pt x="2665414" y="2237734"/>
                  <a:pt x="2665414" y="2248694"/>
                </a:cubicBezTo>
                <a:cubicBezTo>
                  <a:pt x="2665414" y="2259654"/>
                  <a:pt x="2655819" y="2268538"/>
                  <a:pt x="2643982" y="2268538"/>
                </a:cubicBezTo>
                <a:cubicBezTo>
                  <a:pt x="2632145" y="2268538"/>
                  <a:pt x="2622550" y="2259654"/>
                  <a:pt x="2622550" y="2248694"/>
                </a:cubicBezTo>
                <a:cubicBezTo>
                  <a:pt x="2622550" y="2237734"/>
                  <a:pt x="2632145" y="2228850"/>
                  <a:pt x="2643982" y="2228850"/>
                </a:cubicBezTo>
                <a:close/>
                <a:moveTo>
                  <a:pt x="2444750" y="2216150"/>
                </a:moveTo>
                <a:cubicBezTo>
                  <a:pt x="2464039" y="2216150"/>
                  <a:pt x="2479675" y="2231786"/>
                  <a:pt x="2479675" y="2251075"/>
                </a:cubicBezTo>
                <a:cubicBezTo>
                  <a:pt x="2479675" y="2270364"/>
                  <a:pt x="2464039" y="2286000"/>
                  <a:pt x="2444750" y="2286000"/>
                </a:cubicBezTo>
                <a:cubicBezTo>
                  <a:pt x="2425461" y="2286000"/>
                  <a:pt x="2409825" y="2270364"/>
                  <a:pt x="2409825" y="2251075"/>
                </a:cubicBezTo>
                <a:cubicBezTo>
                  <a:pt x="2409825" y="2231786"/>
                  <a:pt x="2425461" y="2216150"/>
                  <a:pt x="2444750" y="2216150"/>
                </a:cubicBezTo>
                <a:close/>
                <a:moveTo>
                  <a:pt x="2240756" y="2185987"/>
                </a:moveTo>
                <a:cubicBezTo>
                  <a:pt x="2276265" y="2185987"/>
                  <a:pt x="2305050" y="2214772"/>
                  <a:pt x="2305050" y="2250281"/>
                </a:cubicBezTo>
                <a:cubicBezTo>
                  <a:pt x="2305050" y="2285790"/>
                  <a:pt x="2276265" y="2314575"/>
                  <a:pt x="2240756" y="2314575"/>
                </a:cubicBezTo>
                <a:cubicBezTo>
                  <a:pt x="2205247" y="2314575"/>
                  <a:pt x="2176462" y="2285790"/>
                  <a:pt x="2176462" y="2250281"/>
                </a:cubicBezTo>
                <a:cubicBezTo>
                  <a:pt x="2176462" y="2214772"/>
                  <a:pt x="2205247" y="2185987"/>
                  <a:pt x="2240756" y="2185987"/>
                </a:cubicBezTo>
                <a:close/>
                <a:moveTo>
                  <a:pt x="1962944" y="2157412"/>
                </a:moveTo>
                <a:cubicBezTo>
                  <a:pt x="1981795" y="2157412"/>
                  <a:pt x="1997076" y="2172693"/>
                  <a:pt x="1997076" y="2191544"/>
                </a:cubicBezTo>
                <a:cubicBezTo>
                  <a:pt x="1997076" y="2210395"/>
                  <a:pt x="1981795" y="2225676"/>
                  <a:pt x="1962944" y="2225676"/>
                </a:cubicBezTo>
                <a:cubicBezTo>
                  <a:pt x="1944093" y="2225676"/>
                  <a:pt x="1928812" y="2210395"/>
                  <a:pt x="1928812" y="2191544"/>
                </a:cubicBezTo>
                <a:cubicBezTo>
                  <a:pt x="1928812" y="2172693"/>
                  <a:pt x="1944093" y="2157412"/>
                  <a:pt x="1962944" y="2157412"/>
                </a:cubicBezTo>
                <a:close/>
                <a:moveTo>
                  <a:pt x="2609850" y="2081212"/>
                </a:moveTo>
                <a:cubicBezTo>
                  <a:pt x="2629139" y="2081212"/>
                  <a:pt x="2644775" y="2096848"/>
                  <a:pt x="2644775" y="2116137"/>
                </a:cubicBezTo>
                <a:cubicBezTo>
                  <a:pt x="2644775" y="2135426"/>
                  <a:pt x="2629139" y="2151062"/>
                  <a:pt x="2609850" y="2151062"/>
                </a:cubicBezTo>
                <a:cubicBezTo>
                  <a:pt x="2590561" y="2151062"/>
                  <a:pt x="2574925" y="2135426"/>
                  <a:pt x="2574925" y="2116137"/>
                </a:cubicBezTo>
                <a:cubicBezTo>
                  <a:pt x="2574925" y="2096848"/>
                  <a:pt x="2590561" y="2081212"/>
                  <a:pt x="2609850" y="2081212"/>
                </a:cubicBezTo>
                <a:close/>
                <a:moveTo>
                  <a:pt x="2443957" y="2038350"/>
                </a:moveTo>
                <a:cubicBezTo>
                  <a:pt x="2475082" y="2038350"/>
                  <a:pt x="2500314" y="2062515"/>
                  <a:pt x="2500314" y="2092325"/>
                </a:cubicBezTo>
                <a:cubicBezTo>
                  <a:pt x="2500314" y="2122135"/>
                  <a:pt x="2475082" y="2146300"/>
                  <a:pt x="2443957" y="2146300"/>
                </a:cubicBezTo>
                <a:cubicBezTo>
                  <a:pt x="2412832" y="2146300"/>
                  <a:pt x="2387600" y="2122135"/>
                  <a:pt x="2387600" y="2092325"/>
                </a:cubicBezTo>
                <a:cubicBezTo>
                  <a:pt x="2387600" y="2062515"/>
                  <a:pt x="2412832" y="2038350"/>
                  <a:pt x="2443957" y="2038350"/>
                </a:cubicBezTo>
                <a:close/>
                <a:moveTo>
                  <a:pt x="2091531" y="2038350"/>
                </a:moveTo>
                <a:cubicBezTo>
                  <a:pt x="2125286" y="2038350"/>
                  <a:pt x="2152650" y="2065003"/>
                  <a:pt x="2152650" y="2097882"/>
                </a:cubicBezTo>
                <a:cubicBezTo>
                  <a:pt x="2152650" y="2130761"/>
                  <a:pt x="2125286" y="2157414"/>
                  <a:pt x="2091531" y="2157414"/>
                </a:cubicBezTo>
                <a:cubicBezTo>
                  <a:pt x="2057776" y="2157414"/>
                  <a:pt x="2030412" y="2130761"/>
                  <a:pt x="2030412" y="2097882"/>
                </a:cubicBezTo>
                <a:cubicBezTo>
                  <a:pt x="2030412" y="2065003"/>
                  <a:pt x="2057776" y="2038350"/>
                  <a:pt x="2091531" y="2038350"/>
                </a:cubicBezTo>
                <a:close/>
                <a:moveTo>
                  <a:pt x="2248694" y="1978025"/>
                </a:moveTo>
                <a:cubicBezTo>
                  <a:pt x="2281573" y="1978025"/>
                  <a:pt x="2308226" y="2004678"/>
                  <a:pt x="2308226" y="2037557"/>
                </a:cubicBezTo>
                <a:cubicBezTo>
                  <a:pt x="2308226" y="2070436"/>
                  <a:pt x="2281573" y="2097089"/>
                  <a:pt x="2248694" y="2097089"/>
                </a:cubicBezTo>
                <a:cubicBezTo>
                  <a:pt x="2215815" y="2097089"/>
                  <a:pt x="2189162" y="2070436"/>
                  <a:pt x="2189162" y="2037557"/>
                </a:cubicBezTo>
                <a:cubicBezTo>
                  <a:pt x="2189162" y="2004678"/>
                  <a:pt x="2215815" y="1978025"/>
                  <a:pt x="2248694" y="1978025"/>
                </a:cubicBezTo>
                <a:close/>
                <a:moveTo>
                  <a:pt x="2514600" y="1906587"/>
                </a:moveTo>
                <a:cubicBezTo>
                  <a:pt x="2533889" y="1906587"/>
                  <a:pt x="2549525" y="1921868"/>
                  <a:pt x="2549525" y="1940719"/>
                </a:cubicBezTo>
                <a:cubicBezTo>
                  <a:pt x="2549525" y="1959570"/>
                  <a:pt x="2533889" y="1974851"/>
                  <a:pt x="2514600" y="1974851"/>
                </a:cubicBezTo>
                <a:cubicBezTo>
                  <a:pt x="2495311" y="1974851"/>
                  <a:pt x="2479675" y="1959570"/>
                  <a:pt x="2479675" y="1940719"/>
                </a:cubicBezTo>
                <a:cubicBezTo>
                  <a:pt x="2479675" y="1921868"/>
                  <a:pt x="2495311" y="1906587"/>
                  <a:pt x="2514600" y="1906587"/>
                </a:cubicBezTo>
                <a:close/>
                <a:moveTo>
                  <a:pt x="2693194" y="1817687"/>
                </a:moveTo>
                <a:cubicBezTo>
                  <a:pt x="2705031" y="1817687"/>
                  <a:pt x="2714626" y="1827282"/>
                  <a:pt x="2714626" y="1839119"/>
                </a:cubicBezTo>
                <a:cubicBezTo>
                  <a:pt x="2714626" y="1850956"/>
                  <a:pt x="2705031" y="1860551"/>
                  <a:pt x="2693194" y="1860551"/>
                </a:cubicBezTo>
                <a:cubicBezTo>
                  <a:pt x="2681357" y="1860551"/>
                  <a:pt x="2671762" y="1850956"/>
                  <a:pt x="2671762" y="1839119"/>
                </a:cubicBezTo>
                <a:cubicBezTo>
                  <a:pt x="2671762" y="1827282"/>
                  <a:pt x="2681357" y="1817687"/>
                  <a:pt x="2693194" y="1817687"/>
                </a:cubicBezTo>
                <a:close/>
                <a:moveTo>
                  <a:pt x="2270125" y="1784350"/>
                </a:moveTo>
                <a:cubicBezTo>
                  <a:pt x="2314840" y="1784350"/>
                  <a:pt x="2351088" y="1820598"/>
                  <a:pt x="2351088" y="1865313"/>
                </a:cubicBezTo>
                <a:cubicBezTo>
                  <a:pt x="2351088" y="1910028"/>
                  <a:pt x="2314840" y="1946276"/>
                  <a:pt x="2270125" y="1946276"/>
                </a:cubicBezTo>
                <a:cubicBezTo>
                  <a:pt x="2225410" y="1946276"/>
                  <a:pt x="2189162" y="1910028"/>
                  <a:pt x="2189162" y="1865313"/>
                </a:cubicBezTo>
                <a:cubicBezTo>
                  <a:pt x="2189162" y="1820598"/>
                  <a:pt x="2225410" y="1784350"/>
                  <a:pt x="2270125" y="1784350"/>
                </a:cubicBezTo>
                <a:close/>
                <a:moveTo>
                  <a:pt x="2444750" y="1747837"/>
                </a:moveTo>
                <a:cubicBezTo>
                  <a:pt x="2464039" y="1747837"/>
                  <a:pt x="2479675" y="1763473"/>
                  <a:pt x="2479675" y="1782762"/>
                </a:cubicBezTo>
                <a:cubicBezTo>
                  <a:pt x="2479675" y="1802051"/>
                  <a:pt x="2464039" y="1817687"/>
                  <a:pt x="2444750" y="1817687"/>
                </a:cubicBezTo>
                <a:cubicBezTo>
                  <a:pt x="2425461" y="1817687"/>
                  <a:pt x="2409825" y="1802051"/>
                  <a:pt x="2409825" y="1782762"/>
                </a:cubicBezTo>
                <a:cubicBezTo>
                  <a:pt x="2409825" y="1763473"/>
                  <a:pt x="2425461" y="1747837"/>
                  <a:pt x="2444750" y="1747837"/>
                </a:cubicBezTo>
                <a:close/>
                <a:moveTo>
                  <a:pt x="2547937" y="1573212"/>
                </a:moveTo>
                <a:cubicBezTo>
                  <a:pt x="2567226" y="1573212"/>
                  <a:pt x="2582862" y="1588848"/>
                  <a:pt x="2582862" y="1608137"/>
                </a:cubicBezTo>
                <a:cubicBezTo>
                  <a:pt x="2582862" y="1627426"/>
                  <a:pt x="2567226" y="1643062"/>
                  <a:pt x="2547937" y="1643062"/>
                </a:cubicBezTo>
                <a:cubicBezTo>
                  <a:pt x="2528648" y="1643062"/>
                  <a:pt x="2513012" y="1627426"/>
                  <a:pt x="2513012" y="1608137"/>
                </a:cubicBezTo>
                <a:cubicBezTo>
                  <a:pt x="2513012" y="1588848"/>
                  <a:pt x="2528648" y="1573212"/>
                  <a:pt x="2547937" y="1573212"/>
                </a:cubicBezTo>
                <a:close/>
                <a:moveTo>
                  <a:pt x="184872" y="1065212"/>
                </a:moveTo>
                <a:cubicBezTo>
                  <a:pt x="201107" y="1065212"/>
                  <a:pt x="217343" y="1078489"/>
                  <a:pt x="220591" y="1098405"/>
                </a:cubicBezTo>
                <a:cubicBezTo>
                  <a:pt x="223838" y="1118321"/>
                  <a:pt x="207602" y="1134918"/>
                  <a:pt x="191366" y="1134918"/>
                </a:cubicBezTo>
                <a:cubicBezTo>
                  <a:pt x="171883" y="1138237"/>
                  <a:pt x="155647" y="1124960"/>
                  <a:pt x="152400" y="1105044"/>
                </a:cubicBezTo>
                <a:cubicBezTo>
                  <a:pt x="152400" y="1085128"/>
                  <a:pt x="165388" y="1068531"/>
                  <a:pt x="184872" y="1065212"/>
                </a:cubicBezTo>
                <a:close/>
                <a:moveTo>
                  <a:pt x="270597" y="881062"/>
                </a:moveTo>
                <a:cubicBezTo>
                  <a:pt x="290080" y="881062"/>
                  <a:pt x="306316" y="894051"/>
                  <a:pt x="306316" y="913534"/>
                </a:cubicBezTo>
                <a:cubicBezTo>
                  <a:pt x="309563" y="933017"/>
                  <a:pt x="296574" y="949253"/>
                  <a:pt x="277091" y="949253"/>
                </a:cubicBezTo>
                <a:cubicBezTo>
                  <a:pt x="257608" y="952500"/>
                  <a:pt x="241372" y="939511"/>
                  <a:pt x="238125" y="920028"/>
                </a:cubicBezTo>
                <a:cubicBezTo>
                  <a:pt x="238125" y="900545"/>
                  <a:pt x="251113" y="884309"/>
                  <a:pt x="270597" y="881062"/>
                </a:cubicBezTo>
                <a:close/>
                <a:moveTo>
                  <a:pt x="16486" y="863600"/>
                </a:moveTo>
                <a:cubicBezTo>
                  <a:pt x="29674" y="863600"/>
                  <a:pt x="39566" y="870194"/>
                  <a:pt x="39566" y="883383"/>
                </a:cubicBezTo>
                <a:cubicBezTo>
                  <a:pt x="42863" y="893275"/>
                  <a:pt x="32971" y="903166"/>
                  <a:pt x="23080" y="906463"/>
                </a:cubicBezTo>
                <a:cubicBezTo>
                  <a:pt x="9891" y="906463"/>
                  <a:pt x="0" y="899869"/>
                  <a:pt x="0" y="886680"/>
                </a:cubicBezTo>
                <a:cubicBezTo>
                  <a:pt x="0" y="876789"/>
                  <a:pt x="6594" y="866897"/>
                  <a:pt x="16486" y="863600"/>
                </a:cubicBezTo>
                <a:close/>
                <a:moveTo>
                  <a:pt x="475151" y="738309"/>
                </a:moveTo>
                <a:cubicBezTo>
                  <a:pt x="518410" y="735012"/>
                  <a:pt x="561670" y="767983"/>
                  <a:pt x="564998" y="810846"/>
                </a:cubicBezTo>
                <a:cubicBezTo>
                  <a:pt x="568325" y="857005"/>
                  <a:pt x="535049" y="896571"/>
                  <a:pt x="491789" y="899868"/>
                </a:cubicBezTo>
                <a:cubicBezTo>
                  <a:pt x="445202" y="906462"/>
                  <a:pt x="405270" y="873491"/>
                  <a:pt x="401943" y="827331"/>
                </a:cubicBezTo>
                <a:cubicBezTo>
                  <a:pt x="395287" y="781172"/>
                  <a:pt x="428564" y="741606"/>
                  <a:pt x="475151" y="738309"/>
                </a:cubicBezTo>
                <a:close/>
                <a:moveTo>
                  <a:pt x="184872" y="731981"/>
                </a:moveTo>
                <a:cubicBezTo>
                  <a:pt x="204355" y="728662"/>
                  <a:pt x="220591" y="741939"/>
                  <a:pt x="223838" y="761855"/>
                </a:cubicBezTo>
                <a:cubicBezTo>
                  <a:pt x="223838" y="781771"/>
                  <a:pt x="210849" y="798368"/>
                  <a:pt x="191366" y="801687"/>
                </a:cubicBezTo>
                <a:cubicBezTo>
                  <a:pt x="171883" y="801687"/>
                  <a:pt x="155647" y="788410"/>
                  <a:pt x="155647" y="768494"/>
                </a:cubicBezTo>
                <a:cubicBezTo>
                  <a:pt x="152400" y="751897"/>
                  <a:pt x="165388" y="731981"/>
                  <a:pt x="184872" y="731981"/>
                </a:cubicBezTo>
                <a:close/>
                <a:moveTo>
                  <a:pt x="438818" y="584284"/>
                </a:moveTo>
                <a:cubicBezTo>
                  <a:pt x="471822" y="581025"/>
                  <a:pt x="501525" y="603835"/>
                  <a:pt x="504825" y="636421"/>
                </a:cubicBezTo>
                <a:cubicBezTo>
                  <a:pt x="504825" y="669006"/>
                  <a:pt x="481723" y="698333"/>
                  <a:pt x="448719" y="701592"/>
                </a:cubicBezTo>
                <a:cubicBezTo>
                  <a:pt x="415716" y="704850"/>
                  <a:pt x="386013" y="682040"/>
                  <a:pt x="382713" y="649455"/>
                </a:cubicBezTo>
                <a:cubicBezTo>
                  <a:pt x="379412" y="616869"/>
                  <a:pt x="405815" y="587542"/>
                  <a:pt x="438818" y="584284"/>
                </a:cubicBezTo>
                <a:close/>
                <a:moveTo>
                  <a:pt x="72880" y="566881"/>
                </a:moveTo>
                <a:cubicBezTo>
                  <a:pt x="92796" y="563562"/>
                  <a:pt x="109392" y="576839"/>
                  <a:pt x="112712" y="596755"/>
                </a:cubicBezTo>
                <a:cubicBezTo>
                  <a:pt x="112712" y="616671"/>
                  <a:pt x="99434" y="633268"/>
                  <a:pt x="79519" y="636587"/>
                </a:cubicBezTo>
                <a:cubicBezTo>
                  <a:pt x="62922" y="636587"/>
                  <a:pt x="43006" y="623310"/>
                  <a:pt x="43006" y="603394"/>
                </a:cubicBezTo>
                <a:cubicBezTo>
                  <a:pt x="39687" y="583478"/>
                  <a:pt x="52964" y="566881"/>
                  <a:pt x="72880" y="566881"/>
                </a:cubicBezTo>
                <a:close/>
                <a:moveTo>
                  <a:pt x="237127" y="554173"/>
                </a:moveTo>
                <a:cubicBezTo>
                  <a:pt x="266927" y="550862"/>
                  <a:pt x="293416" y="574040"/>
                  <a:pt x="296727" y="603839"/>
                </a:cubicBezTo>
                <a:cubicBezTo>
                  <a:pt x="300038" y="633639"/>
                  <a:pt x="276860" y="660128"/>
                  <a:pt x="247060" y="663439"/>
                </a:cubicBezTo>
                <a:cubicBezTo>
                  <a:pt x="217261" y="666750"/>
                  <a:pt x="190772" y="643573"/>
                  <a:pt x="187461" y="613773"/>
                </a:cubicBezTo>
                <a:cubicBezTo>
                  <a:pt x="184150" y="583973"/>
                  <a:pt x="207327" y="557484"/>
                  <a:pt x="237127" y="554173"/>
                </a:cubicBezTo>
                <a:close/>
                <a:moveTo>
                  <a:pt x="587918" y="508125"/>
                </a:moveTo>
                <a:cubicBezTo>
                  <a:pt x="620921" y="504825"/>
                  <a:pt x="650625" y="531228"/>
                  <a:pt x="653925" y="564231"/>
                </a:cubicBezTo>
                <a:cubicBezTo>
                  <a:pt x="657225" y="597235"/>
                  <a:pt x="630823" y="623637"/>
                  <a:pt x="597819" y="626938"/>
                </a:cubicBezTo>
                <a:cubicBezTo>
                  <a:pt x="564816" y="630238"/>
                  <a:pt x="538413" y="607136"/>
                  <a:pt x="535113" y="574132"/>
                </a:cubicBezTo>
                <a:cubicBezTo>
                  <a:pt x="531812" y="541129"/>
                  <a:pt x="554915" y="511426"/>
                  <a:pt x="587918" y="508125"/>
                </a:cubicBezTo>
                <a:close/>
                <a:moveTo>
                  <a:pt x="26133" y="450850"/>
                </a:moveTo>
                <a:cubicBezTo>
                  <a:pt x="39321" y="450850"/>
                  <a:pt x="49213" y="457444"/>
                  <a:pt x="49213" y="467336"/>
                </a:cubicBezTo>
                <a:cubicBezTo>
                  <a:pt x="49213" y="480525"/>
                  <a:pt x="42618" y="490416"/>
                  <a:pt x="29430" y="490416"/>
                </a:cubicBezTo>
                <a:cubicBezTo>
                  <a:pt x="19538" y="493713"/>
                  <a:pt x="9647" y="483822"/>
                  <a:pt x="9647" y="473930"/>
                </a:cubicBezTo>
                <a:cubicBezTo>
                  <a:pt x="6350" y="460742"/>
                  <a:pt x="16241" y="450850"/>
                  <a:pt x="26133" y="450850"/>
                </a:cubicBezTo>
                <a:close/>
                <a:moveTo>
                  <a:pt x="683347" y="419172"/>
                </a:moveTo>
                <a:cubicBezTo>
                  <a:pt x="702830" y="415925"/>
                  <a:pt x="719066" y="428914"/>
                  <a:pt x="722313" y="448397"/>
                </a:cubicBezTo>
                <a:cubicBezTo>
                  <a:pt x="722313" y="467880"/>
                  <a:pt x="709325" y="484116"/>
                  <a:pt x="689841" y="487363"/>
                </a:cubicBezTo>
                <a:cubicBezTo>
                  <a:pt x="673606" y="487363"/>
                  <a:pt x="654122" y="474374"/>
                  <a:pt x="654122" y="454891"/>
                </a:cubicBezTo>
                <a:cubicBezTo>
                  <a:pt x="650875" y="435408"/>
                  <a:pt x="667111" y="419172"/>
                  <a:pt x="683347" y="419172"/>
                </a:cubicBezTo>
                <a:close/>
                <a:moveTo>
                  <a:pt x="224559" y="419172"/>
                </a:moveTo>
                <a:cubicBezTo>
                  <a:pt x="244042" y="415925"/>
                  <a:pt x="260278" y="428914"/>
                  <a:pt x="260278" y="448397"/>
                </a:cubicBezTo>
                <a:cubicBezTo>
                  <a:pt x="263525" y="467880"/>
                  <a:pt x="250536" y="484116"/>
                  <a:pt x="231053" y="487363"/>
                </a:cubicBezTo>
                <a:cubicBezTo>
                  <a:pt x="211570" y="487363"/>
                  <a:pt x="195334" y="474374"/>
                  <a:pt x="195334" y="454891"/>
                </a:cubicBezTo>
                <a:cubicBezTo>
                  <a:pt x="192087" y="435408"/>
                  <a:pt x="205075" y="419172"/>
                  <a:pt x="224559" y="419172"/>
                </a:cubicBezTo>
                <a:close/>
                <a:moveTo>
                  <a:pt x="422778" y="368455"/>
                </a:moveTo>
                <a:cubicBezTo>
                  <a:pt x="458981" y="365125"/>
                  <a:pt x="491893" y="391764"/>
                  <a:pt x="495184" y="425063"/>
                </a:cubicBezTo>
                <a:cubicBezTo>
                  <a:pt x="498475" y="461692"/>
                  <a:pt x="472146" y="494990"/>
                  <a:pt x="435943" y="498320"/>
                </a:cubicBezTo>
                <a:cubicBezTo>
                  <a:pt x="399740" y="501650"/>
                  <a:pt x="370120" y="475011"/>
                  <a:pt x="366828" y="438382"/>
                </a:cubicBezTo>
                <a:cubicBezTo>
                  <a:pt x="363537" y="401754"/>
                  <a:pt x="386575" y="371785"/>
                  <a:pt x="422778" y="368455"/>
                </a:cubicBezTo>
                <a:close/>
                <a:moveTo>
                  <a:pt x="310295" y="352425"/>
                </a:moveTo>
                <a:cubicBezTo>
                  <a:pt x="323483" y="352425"/>
                  <a:pt x="333375" y="359019"/>
                  <a:pt x="333375" y="372208"/>
                </a:cubicBezTo>
                <a:cubicBezTo>
                  <a:pt x="333375" y="382100"/>
                  <a:pt x="326780" y="391991"/>
                  <a:pt x="313592" y="395288"/>
                </a:cubicBezTo>
                <a:cubicBezTo>
                  <a:pt x="303700" y="395288"/>
                  <a:pt x="293809" y="388694"/>
                  <a:pt x="293809" y="375505"/>
                </a:cubicBezTo>
                <a:cubicBezTo>
                  <a:pt x="290512" y="365614"/>
                  <a:pt x="300403" y="355722"/>
                  <a:pt x="310295" y="352425"/>
                </a:cubicBezTo>
                <a:close/>
                <a:moveTo>
                  <a:pt x="597622" y="346075"/>
                </a:moveTo>
                <a:cubicBezTo>
                  <a:pt x="617105" y="346075"/>
                  <a:pt x="633341" y="359352"/>
                  <a:pt x="633341" y="379268"/>
                </a:cubicBezTo>
                <a:cubicBezTo>
                  <a:pt x="636588" y="395865"/>
                  <a:pt x="623600" y="412461"/>
                  <a:pt x="604116" y="415781"/>
                </a:cubicBezTo>
                <a:cubicBezTo>
                  <a:pt x="584633" y="419100"/>
                  <a:pt x="568397" y="402504"/>
                  <a:pt x="565150" y="385907"/>
                </a:cubicBezTo>
                <a:cubicBezTo>
                  <a:pt x="565150" y="365991"/>
                  <a:pt x="578139" y="349394"/>
                  <a:pt x="597622" y="346075"/>
                </a:cubicBezTo>
                <a:close/>
                <a:moveTo>
                  <a:pt x="719870" y="312737"/>
                </a:moveTo>
                <a:cubicBezTo>
                  <a:pt x="733059" y="312737"/>
                  <a:pt x="742950" y="319331"/>
                  <a:pt x="742950" y="332520"/>
                </a:cubicBezTo>
                <a:cubicBezTo>
                  <a:pt x="742950" y="342411"/>
                  <a:pt x="736356" y="352303"/>
                  <a:pt x="723167" y="355600"/>
                </a:cubicBezTo>
                <a:cubicBezTo>
                  <a:pt x="713276" y="355600"/>
                  <a:pt x="703384" y="345708"/>
                  <a:pt x="703384" y="335817"/>
                </a:cubicBezTo>
                <a:cubicBezTo>
                  <a:pt x="700087" y="325925"/>
                  <a:pt x="709979" y="312737"/>
                  <a:pt x="719870" y="312737"/>
                </a:cubicBezTo>
                <a:close/>
                <a:moveTo>
                  <a:pt x="527783" y="200147"/>
                </a:moveTo>
                <a:cubicBezTo>
                  <a:pt x="537675" y="196850"/>
                  <a:pt x="547566" y="206741"/>
                  <a:pt x="547566" y="216633"/>
                </a:cubicBezTo>
                <a:cubicBezTo>
                  <a:pt x="550863" y="229821"/>
                  <a:pt x="540972" y="239713"/>
                  <a:pt x="531080" y="239713"/>
                </a:cubicBezTo>
                <a:cubicBezTo>
                  <a:pt x="517892" y="239713"/>
                  <a:pt x="508000" y="233119"/>
                  <a:pt x="508000" y="219930"/>
                </a:cubicBezTo>
                <a:cubicBezTo>
                  <a:pt x="508000" y="210038"/>
                  <a:pt x="514595" y="200147"/>
                  <a:pt x="527783" y="200147"/>
                </a:cubicBezTo>
                <a:close/>
                <a:moveTo>
                  <a:pt x="762543" y="131887"/>
                </a:moveTo>
                <a:cubicBezTo>
                  <a:pt x="795546" y="128587"/>
                  <a:pt x="825250" y="151689"/>
                  <a:pt x="828550" y="184693"/>
                </a:cubicBezTo>
                <a:cubicBezTo>
                  <a:pt x="831850" y="217696"/>
                  <a:pt x="805448" y="247399"/>
                  <a:pt x="775744" y="250700"/>
                </a:cubicBezTo>
                <a:cubicBezTo>
                  <a:pt x="742741" y="254000"/>
                  <a:pt x="713038" y="227597"/>
                  <a:pt x="709738" y="194594"/>
                </a:cubicBezTo>
                <a:cubicBezTo>
                  <a:pt x="706437" y="164891"/>
                  <a:pt x="729540" y="135188"/>
                  <a:pt x="762543" y="131887"/>
                </a:cubicBezTo>
                <a:close/>
                <a:moveTo>
                  <a:pt x="1198778" y="0"/>
                </a:moveTo>
                <a:cubicBezTo>
                  <a:pt x="1198778" y="0"/>
                  <a:pt x="1198778" y="0"/>
                  <a:pt x="1515847" y="0"/>
                </a:cubicBezTo>
                <a:cubicBezTo>
                  <a:pt x="1515847" y="0"/>
                  <a:pt x="1515847" y="0"/>
                  <a:pt x="1515847" y="220951"/>
                </a:cubicBezTo>
                <a:cubicBezTo>
                  <a:pt x="1605023" y="230844"/>
                  <a:pt x="1684291" y="247333"/>
                  <a:pt x="1763558" y="277013"/>
                </a:cubicBezTo>
                <a:cubicBezTo>
                  <a:pt x="1879156" y="319884"/>
                  <a:pt x="1981543" y="372649"/>
                  <a:pt x="2067416" y="432009"/>
                </a:cubicBezTo>
                <a:cubicBezTo>
                  <a:pt x="2067416" y="432009"/>
                  <a:pt x="2067416" y="432009"/>
                  <a:pt x="1898973" y="742000"/>
                </a:cubicBezTo>
                <a:cubicBezTo>
                  <a:pt x="1885762" y="728809"/>
                  <a:pt x="1862642" y="712320"/>
                  <a:pt x="1826311" y="689236"/>
                </a:cubicBezTo>
                <a:cubicBezTo>
                  <a:pt x="1793283" y="666151"/>
                  <a:pt x="1750347" y="646365"/>
                  <a:pt x="1700805" y="623280"/>
                </a:cubicBezTo>
                <a:cubicBezTo>
                  <a:pt x="1654565" y="603494"/>
                  <a:pt x="1598418" y="583707"/>
                  <a:pt x="1542270" y="570516"/>
                </a:cubicBezTo>
                <a:cubicBezTo>
                  <a:pt x="1486122" y="554027"/>
                  <a:pt x="1426672" y="547431"/>
                  <a:pt x="1367221" y="547431"/>
                </a:cubicBezTo>
                <a:cubicBezTo>
                  <a:pt x="1261531" y="547431"/>
                  <a:pt x="1182264" y="567218"/>
                  <a:pt x="1132722" y="606791"/>
                </a:cubicBezTo>
                <a:cubicBezTo>
                  <a:pt x="1079877" y="643067"/>
                  <a:pt x="1053454" y="699129"/>
                  <a:pt x="1053454" y="768383"/>
                </a:cubicBezTo>
                <a:cubicBezTo>
                  <a:pt x="1053454" y="811254"/>
                  <a:pt x="1063363" y="844232"/>
                  <a:pt x="1083180" y="870614"/>
                </a:cubicBezTo>
                <a:cubicBezTo>
                  <a:pt x="1102997" y="896996"/>
                  <a:pt x="1129419" y="920080"/>
                  <a:pt x="1165750" y="939867"/>
                </a:cubicBezTo>
                <a:cubicBezTo>
                  <a:pt x="1205384" y="962952"/>
                  <a:pt x="1251623" y="979440"/>
                  <a:pt x="1307771" y="995929"/>
                </a:cubicBezTo>
                <a:cubicBezTo>
                  <a:pt x="1363918" y="1012418"/>
                  <a:pt x="1429974" y="1032205"/>
                  <a:pt x="1502636" y="1048694"/>
                </a:cubicBezTo>
                <a:cubicBezTo>
                  <a:pt x="1598418" y="1075076"/>
                  <a:pt x="1687593" y="1104756"/>
                  <a:pt x="1766861" y="1134436"/>
                </a:cubicBezTo>
                <a:cubicBezTo>
                  <a:pt x="1846128" y="1164116"/>
                  <a:pt x="1912184" y="1200392"/>
                  <a:pt x="1965029" y="1243263"/>
                </a:cubicBezTo>
                <a:cubicBezTo>
                  <a:pt x="2021177" y="1289432"/>
                  <a:pt x="2064113" y="1342196"/>
                  <a:pt x="2093839" y="1404854"/>
                </a:cubicBezTo>
                <a:cubicBezTo>
                  <a:pt x="2123564" y="1464214"/>
                  <a:pt x="2136775" y="1543361"/>
                  <a:pt x="2136775" y="1632401"/>
                </a:cubicBezTo>
                <a:cubicBezTo>
                  <a:pt x="2136775" y="1737930"/>
                  <a:pt x="2116958" y="1826970"/>
                  <a:pt x="2077325" y="1902819"/>
                </a:cubicBezTo>
                <a:cubicBezTo>
                  <a:pt x="2037691" y="1978667"/>
                  <a:pt x="1984846" y="2038028"/>
                  <a:pt x="1915487" y="2084196"/>
                </a:cubicBezTo>
                <a:cubicBezTo>
                  <a:pt x="1849431" y="2130365"/>
                  <a:pt x="1770164" y="2163343"/>
                  <a:pt x="1684291" y="2186427"/>
                </a:cubicBezTo>
                <a:cubicBezTo>
                  <a:pt x="1628143" y="2199619"/>
                  <a:pt x="1575298" y="2209512"/>
                  <a:pt x="1515847" y="2212810"/>
                </a:cubicBezTo>
                <a:cubicBezTo>
                  <a:pt x="1515847" y="2212810"/>
                  <a:pt x="1515847" y="2212810"/>
                  <a:pt x="1515847" y="2430463"/>
                </a:cubicBezTo>
                <a:cubicBezTo>
                  <a:pt x="1515847" y="2430463"/>
                  <a:pt x="1515847" y="2430463"/>
                  <a:pt x="1198778" y="2430463"/>
                </a:cubicBezTo>
                <a:cubicBezTo>
                  <a:pt x="1198778" y="2430463"/>
                  <a:pt x="1198778" y="2430463"/>
                  <a:pt x="1198778" y="2202916"/>
                </a:cubicBezTo>
                <a:cubicBezTo>
                  <a:pt x="1119511" y="2193023"/>
                  <a:pt x="1043546" y="2173236"/>
                  <a:pt x="967581" y="2150152"/>
                </a:cubicBezTo>
                <a:cubicBezTo>
                  <a:pt x="822258" y="2107281"/>
                  <a:pt x="693448" y="2044623"/>
                  <a:pt x="577850" y="1962179"/>
                </a:cubicBezTo>
                <a:cubicBezTo>
                  <a:pt x="577850" y="1962179"/>
                  <a:pt x="577850" y="1962179"/>
                  <a:pt x="746293" y="1632401"/>
                </a:cubicBezTo>
                <a:cubicBezTo>
                  <a:pt x="762807" y="1648890"/>
                  <a:pt x="795836" y="1671974"/>
                  <a:pt x="838772" y="1698356"/>
                </a:cubicBezTo>
                <a:cubicBezTo>
                  <a:pt x="881708" y="1724739"/>
                  <a:pt x="934553" y="1751121"/>
                  <a:pt x="990701" y="1777503"/>
                </a:cubicBezTo>
                <a:cubicBezTo>
                  <a:pt x="1050152" y="1803885"/>
                  <a:pt x="1116208" y="1826970"/>
                  <a:pt x="1188870" y="1846756"/>
                </a:cubicBezTo>
                <a:cubicBezTo>
                  <a:pt x="1261531" y="1863245"/>
                  <a:pt x="1337496" y="1873139"/>
                  <a:pt x="1413460" y="1873139"/>
                </a:cubicBezTo>
                <a:cubicBezTo>
                  <a:pt x="1621537" y="1873139"/>
                  <a:pt x="1727227" y="1807183"/>
                  <a:pt x="1727227" y="1671974"/>
                </a:cubicBezTo>
                <a:cubicBezTo>
                  <a:pt x="1727227" y="1629103"/>
                  <a:pt x="1717319" y="1592827"/>
                  <a:pt x="1694199" y="1563147"/>
                </a:cubicBezTo>
                <a:cubicBezTo>
                  <a:pt x="1667777" y="1533467"/>
                  <a:pt x="1634748" y="1507085"/>
                  <a:pt x="1588509" y="1484001"/>
                </a:cubicBezTo>
                <a:cubicBezTo>
                  <a:pt x="1545573" y="1464214"/>
                  <a:pt x="1492728" y="1444427"/>
                  <a:pt x="1429974" y="1424641"/>
                </a:cubicBezTo>
                <a:cubicBezTo>
                  <a:pt x="1363918" y="1404854"/>
                  <a:pt x="1294559" y="1385067"/>
                  <a:pt x="1218595" y="1361983"/>
                </a:cubicBezTo>
                <a:cubicBezTo>
                  <a:pt x="1122813" y="1338898"/>
                  <a:pt x="1040243" y="1309218"/>
                  <a:pt x="970884" y="1279538"/>
                </a:cubicBezTo>
                <a:cubicBezTo>
                  <a:pt x="901525" y="1246561"/>
                  <a:pt x="845378" y="1213583"/>
                  <a:pt x="799138" y="1170712"/>
                </a:cubicBezTo>
                <a:cubicBezTo>
                  <a:pt x="752899" y="1127841"/>
                  <a:pt x="716568" y="1081672"/>
                  <a:pt x="693448" y="1025609"/>
                </a:cubicBezTo>
                <a:cubicBezTo>
                  <a:pt x="670329" y="972845"/>
                  <a:pt x="657118" y="906889"/>
                  <a:pt x="657118" y="831040"/>
                </a:cubicBezTo>
                <a:cubicBezTo>
                  <a:pt x="657118" y="732107"/>
                  <a:pt x="676934" y="643067"/>
                  <a:pt x="713265" y="563920"/>
                </a:cubicBezTo>
                <a:cubicBezTo>
                  <a:pt x="752899" y="484774"/>
                  <a:pt x="802441" y="422116"/>
                  <a:pt x="868497" y="369351"/>
                </a:cubicBezTo>
                <a:cubicBezTo>
                  <a:pt x="934553" y="316587"/>
                  <a:pt x="1010518" y="280311"/>
                  <a:pt x="1096391" y="250631"/>
                </a:cubicBezTo>
                <a:cubicBezTo>
                  <a:pt x="1129419" y="240738"/>
                  <a:pt x="1162447" y="234142"/>
                  <a:pt x="1198778" y="227547"/>
                </a:cubicBezTo>
                <a:cubicBezTo>
                  <a:pt x="1198778" y="227547"/>
                  <a:pt x="1198778" y="227547"/>
                  <a:pt x="1198778" y="0"/>
                </a:cubicBezTo>
                <a:close/>
              </a:path>
            </a:pathLst>
          </a:custGeom>
          <a:solidFill>
            <a:srgbClr val="D11A2E"/>
          </a:solidFill>
          <a:ln>
            <a:noFill/>
          </a:ln>
        </p:spPr>
        <p:txBody>
          <a:bodyPr vert="horz" wrap="square" lIns="91440" tIns="45720" rIns="91440" bIns="45720" numCol="1" anchor="t" anchorCtr="0" compatLnSpc="1">
            <a:noAutofit/>
          </a:bodyPr>
          <a:lstStyle/>
          <a:p>
            <a:endParaRPr lang="zh-CN" altLang="en-US" dirty="0"/>
          </a:p>
        </p:txBody>
      </p:sp>
      <p:sp>
        <p:nvSpPr>
          <p:cNvPr id="8" name="RelativeShape1"/>
          <p:cNvSpPr/>
          <p:nvPr/>
        </p:nvSpPr>
        <p:spPr bwMode="auto">
          <a:xfrm>
            <a:off x="4114810" y="2166550"/>
            <a:ext cx="3353711" cy="214315"/>
          </a:xfrm>
          <a:prstGeom prst="rect">
            <a:avLst/>
          </a:prstGeom>
          <a:solidFill>
            <a:schemeClr val="bg1"/>
          </a:solidFill>
          <a:ln w="19050">
            <a:noFill/>
            <a:round/>
          </a:ln>
        </p:spPr>
        <p:txBody>
          <a:bodyPr vert="horz" wrap="none" lIns="91440" tIns="45720" rIns="91440" bIns="45720" numCol="1" rtlCol="0" anchor="ctr" anchorCtr="1" compatLnSpc="1"/>
          <a:lstStyle/>
          <a:p>
            <a:pPr algn="ctr"/>
            <a:endParaRPr lang="zh-CN" altLang="en-US" sz="1100" b="1" dirty="0">
              <a:solidFill>
                <a:schemeClr val="tx1">
                  <a:lumMod val="75000"/>
                  <a:lumOff val="25000"/>
                </a:schemeClr>
              </a:solidFill>
            </a:endParaRPr>
          </a:p>
        </p:txBody>
      </p:sp>
      <p:sp>
        <p:nvSpPr>
          <p:cNvPr id="9" name="ValueShape1"/>
          <p:cNvSpPr/>
          <p:nvPr/>
        </p:nvSpPr>
        <p:spPr bwMode="auto">
          <a:xfrm>
            <a:off x="4114810" y="2166550"/>
            <a:ext cx="1375021" cy="214315"/>
          </a:xfrm>
          <a:prstGeom prst="rect">
            <a:avLst/>
          </a:prstGeom>
          <a:solidFill>
            <a:srgbClr val="D11A2E"/>
          </a:solidFill>
          <a:ln w="19050">
            <a:noFill/>
            <a:round/>
          </a:ln>
        </p:spPr>
        <p:txBody>
          <a:bodyPr vert="horz" wrap="none" lIns="91440" tIns="45720" rIns="91440" bIns="45720" numCol="1" rtlCol="0" anchor="ctr" anchorCtr="1" compatLnSpc="1"/>
          <a:lstStyle/>
          <a:p>
            <a:pPr algn="ctr"/>
            <a:endParaRPr lang="zh-CN" altLang="en-US" sz="1100" b="1" dirty="0">
              <a:solidFill>
                <a:schemeClr val="tx1">
                  <a:lumMod val="75000"/>
                  <a:lumOff val="25000"/>
                </a:schemeClr>
              </a:solidFill>
            </a:endParaRPr>
          </a:p>
        </p:txBody>
      </p:sp>
      <p:sp>
        <p:nvSpPr>
          <p:cNvPr id="10" name="SorbShape1"/>
          <p:cNvSpPr/>
          <p:nvPr/>
        </p:nvSpPr>
        <p:spPr bwMode="auto">
          <a:xfrm>
            <a:off x="5204446" y="1988324"/>
            <a:ext cx="570769" cy="570769"/>
          </a:xfrm>
          <a:prstGeom prst="ellipse">
            <a:avLst/>
          </a:prstGeom>
          <a:solidFill>
            <a:srgbClr val="D11A2E"/>
          </a:solidFill>
          <a:ln w="19050">
            <a:noFill/>
            <a:round/>
          </a:ln>
        </p:spPr>
        <p:txBody>
          <a:bodyPr vert="horz" wrap="none" lIns="91440" tIns="45720" rIns="91440" bIns="45720" numCol="1" rtlCol="0" anchor="ctr" anchorCtr="1" compatLnSpc="1"/>
          <a:lstStyle/>
          <a:p>
            <a:pPr algn="ctr"/>
            <a:endParaRPr lang="zh-CN" altLang="en-US" sz="1100" b="1" dirty="0">
              <a:solidFill>
                <a:schemeClr val="bg1"/>
              </a:solidFill>
            </a:endParaRPr>
          </a:p>
        </p:txBody>
      </p:sp>
      <p:sp>
        <p:nvSpPr>
          <p:cNvPr id="11" name="ValueText1"/>
          <p:cNvSpPr txBox="1"/>
          <p:nvPr/>
        </p:nvSpPr>
        <p:spPr>
          <a:xfrm>
            <a:off x="5346954" y="2166550"/>
            <a:ext cx="285755" cy="214315"/>
          </a:xfrm>
          <a:prstGeom prst="rect">
            <a:avLst/>
          </a:prstGeom>
        </p:spPr>
        <p:txBody>
          <a:bodyPr wrap="none" lIns="0" tIns="0" rIns="0" bIns="0" numCol="1">
            <a:prstTxWarp prst="textPlain">
              <a:avLst/>
            </a:prstTxWarp>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600" dirty="0">
                <a:solidFill>
                  <a:schemeClr val="bg1"/>
                </a:solidFill>
                <a:latin typeface="Impact" panose="020B0806030902050204" pitchFamily="34" charset="0"/>
              </a:rPr>
              <a:t>41%</a:t>
            </a:r>
            <a:endParaRPr lang="en-US" sz="1600" dirty="0">
              <a:solidFill>
                <a:schemeClr val="bg1"/>
              </a:solidFill>
              <a:latin typeface="Impact" panose="020B0806030902050204" pitchFamily="34" charset="0"/>
            </a:endParaRPr>
          </a:p>
        </p:txBody>
      </p:sp>
      <p:sp>
        <p:nvSpPr>
          <p:cNvPr id="12" name="RelativeShape2"/>
          <p:cNvSpPr/>
          <p:nvPr/>
        </p:nvSpPr>
        <p:spPr bwMode="auto">
          <a:xfrm>
            <a:off x="4114811" y="2825464"/>
            <a:ext cx="3353711" cy="214315"/>
          </a:xfrm>
          <a:prstGeom prst="rect">
            <a:avLst/>
          </a:prstGeom>
          <a:solidFill>
            <a:schemeClr val="bg1"/>
          </a:solidFill>
          <a:ln w="19050">
            <a:noFill/>
            <a:round/>
          </a:ln>
        </p:spPr>
        <p:txBody>
          <a:bodyPr vert="horz" wrap="none" lIns="91440" tIns="45720" rIns="91440" bIns="45720" numCol="1" rtlCol="0" anchor="ctr" anchorCtr="1" compatLnSpc="1"/>
          <a:lstStyle/>
          <a:p>
            <a:pPr algn="ctr"/>
            <a:endParaRPr lang="zh-CN" altLang="en-US" sz="1100" b="1" dirty="0">
              <a:solidFill>
                <a:schemeClr val="tx1">
                  <a:lumMod val="75000"/>
                  <a:lumOff val="25000"/>
                </a:schemeClr>
              </a:solidFill>
            </a:endParaRPr>
          </a:p>
        </p:txBody>
      </p:sp>
      <p:sp>
        <p:nvSpPr>
          <p:cNvPr id="13" name="ValueShape2"/>
          <p:cNvSpPr/>
          <p:nvPr/>
        </p:nvSpPr>
        <p:spPr bwMode="auto">
          <a:xfrm>
            <a:off x="4114811" y="2825464"/>
            <a:ext cx="2112838" cy="214315"/>
          </a:xfrm>
          <a:prstGeom prst="rect">
            <a:avLst/>
          </a:prstGeom>
          <a:solidFill>
            <a:srgbClr val="D11A2E"/>
          </a:solidFill>
          <a:ln w="19050">
            <a:noFill/>
            <a:round/>
          </a:ln>
        </p:spPr>
        <p:txBody>
          <a:bodyPr vert="horz" wrap="none" lIns="91440" tIns="45720" rIns="91440" bIns="45720" numCol="1" rtlCol="0" anchor="ctr" anchorCtr="1" compatLnSpc="1"/>
          <a:lstStyle/>
          <a:p>
            <a:pPr algn="ctr"/>
            <a:endParaRPr lang="zh-CN" altLang="en-US" sz="1100" b="1" dirty="0">
              <a:solidFill>
                <a:schemeClr val="tx1">
                  <a:lumMod val="75000"/>
                  <a:lumOff val="25000"/>
                </a:schemeClr>
              </a:solidFill>
            </a:endParaRPr>
          </a:p>
        </p:txBody>
      </p:sp>
      <p:sp>
        <p:nvSpPr>
          <p:cNvPr id="14" name="SorbShape2"/>
          <p:cNvSpPr/>
          <p:nvPr/>
        </p:nvSpPr>
        <p:spPr bwMode="auto">
          <a:xfrm>
            <a:off x="5942264" y="2647237"/>
            <a:ext cx="570770" cy="570769"/>
          </a:xfrm>
          <a:prstGeom prst="ellipse">
            <a:avLst/>
          </a:prstGeom>
          <a:solidFill>
            <a:srgbClr val="D11A2E"/>
          </a:solidFill>
          <a:ln w="19050">
            <a:noFill/>
            <a:round/>
          </a:ln>
        </p:spPr>
        <p:txBody>
          <a:bodyPr vert="horz" wrap="none" lIns="91440" tIns="45720" rIns="91440" bIns="45720" numCol="1" rtlCol="0" anchor="ctr" anchorCtr="1" compatLnSpc="1"/>
          <a:lstStyle/>
          <a:p>
            <a:pPr algn="ctr"/>
            <a:endParaRPr lang="zh-CN" altLang="en-US" sz="1100" b="1" dirty="0">
              <a:solidFill>
                <a:schemeClr val="bg1"/>
              </a:solidFill>
            </a:endParaRPr>
          </a:p>
        </p:txBody>
      </p:sp>
      <p:sp>
        <p:nvSpPr>
          <p:cNvPr id="15" name="ValueText2"/>
          <p:cNvSpPr txBox="1"/>
          <p:nvPr/>
        </p:nvSpPr>
        <p:spPr>
          <a:xfrm>
            <a:off x="6084772" y="2825464"/>
            <a:ext cx="285755" cy="214315"/>
          </a:xfrm>
          <a:prstGeom prst="rect">
            <a:avLst/>
          </a:prstGeom>
        </p:spPr>
        <p:txBody>
          <a:bodyPr wrap="none" lIns="0" tIns="0" rIns="0" bIns="0" numCol="1">
            <a:prstTxWarp prst="textPlain">
              <a:avLst/>
            </a:prstTxWarp>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600">
                <a:solidFill>
                  <a:schemeClr val="bg1"/>
                </a:solidFill>
                <a:latin typeface="Impact" panose="020B0806030902050204" pitchFamily="34" charset="0"/>
              </a:rPr>
              <a:t>63%</a:t>
            </a:r>
            <a:endParaRPr lang="en-US" sz="1600" dirty="0">
              <a:solidFill>
                <a:schemeClr val="bg1"/>
              </a:solidFill>
              <a:latin typeface="Impact" panose="020B0806030902050204" pitchFamily="34" charset="0"/>
            </a:endParaRPr>
          </a:p>
        </p:txBody>
      </p:sp>
      <p:sp>
        <p:nvSpPr>
          <p:cNvPr id="16" name="RelativeShape3"/>
          <p:cNvSpPr/>
          <p:nvPr/>
        </p:nvSpPr>
        <p:spPr bwMode="auto">
          <a:xfrm>
            <a:off x="4114811" y="3549995"/>
            <a:ext cx="3353711" cy="214315"/>
          </a:xfrm>
          <a:prstGeom prst="rect">
            <a:avLst/>
          </a:prstGeom>
          <a:solidFill>
            <a:schemeClr val="bg1"/>
          </a:solidFill>
          <a:ln w="19050">
            <a:noFill/>
            <a:round/>
          </a:ln>
        </p:spPr>
        <p:txBody>
          <a:bodyPr vert="horz" wrap="none" lIns="91440" tIns="45720" rIns="91440" bIns="45720" numCol="1" rtlCol="0" anchor="ctr" anchorCtr="1" compatLnSpc="1"/>
          <a:lstStyle/>
          <a:p>
            <a:pPr algn="ctr"/>
            <a:endParaRPr lang="zh-CN" altLang="en-US" sz="1100" b="1" dirty="0">
              <a:solidFill>
                <a:schemeClr val="tx1">
                  <a:lumMod val="75000"/>
                  <a:lumOff val="25000"/>
                </a:schemeClr>
              </a:solidFill>
            </a:endParaRPr>
          </a:p>
        </p:txBody>
      </p:sp>
      <p:sp>
        <p:nvSpPr>
          <p:cNvPr id="17" name="ValueShape3"/>
          <p:cNvSpPr/>
          <p:nvPr/>
        </p:nvSpPr>
        <p:spPr bwMode="auto">
          <a:xfrm>
            <a:off x="4114811" y="3549995"/>
            <a:ext cx="2850655" cy="214315"/>
          </a:xfrm>
          <a:prstGeom prst="rect">
            <a:avLst/>
          </a:prstGeom>
          <a:solidFill>
            <a:srgbClr val="D11A2E"/>
          </a:solidFill>
          <a:ln w="19050">
            <a:noFill/>
            <a:round/>
          </a:ln>
        </p:spPr>
        <p:txBody>
          <a:bodyPr vert="horz" wrap="none" lIns="91440" tIns="45720" rIns="91440" bIns="45720" numCol="1" rtlCol="0" anchor="ctr" anchorCtr="1" compatLnSpc="1"/>
          <a:lstStyle/>
          <a:p>
            <a:pPr algn="ctr"/>
            <a:endParaRPr lang="zh-CN" altLang="en-US" sz="1100" b="1" dirty="0">
              <a:solidFill>
                <a:schemeClr val="tx1">
                  <a:lumMod val="75000"/>
                  <a:lumOff val="25000"/>
                </a:schemeClr>
              </a:solidFill>
            </a:endParaRPr>
          </a:p>
        </p:txBody>
      </p:sp>
      <p:sp>
        <p:nvSpPr>
          <p:cNvPr id="18" name="SorbShape3"/>
          <p:cNvSpPr/>
          <p:nvPr/>
        </p:nvSpPr>
        <p:spPr bwMode="auto">
          <a:xfrm>
            <a:off x="6680081" y="3371768"/>
            <a:ext cx="570770" cy="570769"/>
          </a:xfrm>
          <a:prstGeom prst="ellipse">
            <a:avLst/>
          </a:prstGeom>
          <a:solidFill>
            <a:srgbClr val="D11A2E"/>
          </a:solidFill>
          <a:ln w="19050">
            <a:noFill/>
            <a:round/>
          </a:ln>
        </p:spPr>
        <p:txBody>
          <a:bodyPr vert="horz" wrap="none" lIns="91440" tIns="45720" rIns="91440" bIns="45720" numCol="1" rtlCol="0" anchor="ctr" anchorCtr="1" compatLnSpc="1"/>
          <a:lstStyle/>
          <a:p>
            <a:pPr algn="ctr"/>
            <a:endParaRPr lang="zh-CN" altLang="en-US" sz="1100" b="1" dirty="0">
              <a:solidFill>
                <a:schemeClr val="bg1"/>
              </a:solidFill>
            </a:endParaRPr>
          </a:p>
        </p:txBody>
      </p:sp>
      <p:sp>
        <p:nvSpPr>
          <p:cNvPr id="19" name="ValueText3"/>
          <p:cNvSpPr txBox="1"/>
          <p:nvPr/>
        </p:nvSpPr>
        <p:spPr>
          <a:xfrm>
            <a:off x="6822588" y="3549995"/>
            <a:ext cx="285755" cy="214315"/>
          </a:xfrm>
          <a:prstGeom prst="rect">
            <a:avLst/>
          </a:prstGeom>
        </p:spPr>
        <p:txBody>
          <a:bodyPr wrap="none" lIns="0" tIns="0" rIns="0" bIns="0" numCol="1">
            <a:prstTxWarp prst="textPlain">
              <a:avLst/>
            </a:prstTxWarp>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600">
                <a:solidFill>
                  <a:schemeClr val="bg1"/>
                </a:solidFill>
                <a:latin typeface="Impact" panose="020B0806030902050204" pitchFamily="34" charset="0"/>
              </a:rPr>
              <a:t>85%</a:t>
            </a:r>
            <a:endParaRPr lang="en-US" sz="1600" dirty="0">
              <a:solidFill>
                <a:schemeClr val="bg1"/>
              </a:solidFill>
              <a:latin typeface="Impact" panose="020B0806030902050204" pitchFamily="34" charset="0"/>
            </a:endParaRPr>
          </a:p>
        </p:txBody>
      </p:sp>
      <p:sp>
        <p:nvSpPr>
          <p:cNvPr id="20" name="文本框 19"/>
          <p:cNvSpPr txBox="1"/>
          <p:nvPr/>
        </p:nvSpPr>
        <p:spPr>
          <a:xfrm>
            <a:off x="7793461" y="2010771"/>
            <a:ext cx="3669900" cy="705129"/>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华文黑体" panose="02010600040101010101" charset="-122"/>
                <a:ea typeface="华文黑体" panose="02010600040101010101" charset="-122"/>
                <a:sym typeface="+mn-ea"/>
              </a:rPr>
              <a:t>您的内容打在这里您的内容打在这里您的内容打在这里您的内容打在这里</a:t>
            </a:r>
            <a:endParaRPr lang="zh-CN" altLang="en-US" sz="1400" dirty="0">
              <a:solidFill>
                <a:schemeClr val="tx1">
                  <a:lumMod val="95000"/>
                  <a:lumOff val="5000"/>
                </a:schemeClr>
              </a:solidFill>
              <a:latin typeface="华文黑体" panose="02010600040101010101" charset="-122"/>
              <a:ea typeface="华文黑体" panose="02010600040101010101" charset="-122"/>
              <a:sym typeface="+mn-ea"/>
            </a:endParaRPr>
          </a:p>
        </p:txBody>
      </p:sp>
      <p:sp>
        <p:nvSpPr>
          <p:cNvPr id="21" name="文本框 20"/>
          <p:cNvSpPr txBox="1"/>
          <p:nvPr/>
        </p:nvSpPr>
        <p:spPr>
          <a:xfrm>
            <a:off x="7767058" y="1740410"/>
            <a:ext cx="2905759" cy="369332"/>
          </a:xfrm>
          <a:prstGeom prst="rect">
            <a:avLst/>
          </a:prstGeom>
          <a:noFill/>
        </p:spPr>
        <p:txBody>
          <a:bodyPr wrap="square" rtlCol="0">
            <a:spAutoFit/>
          </a:bodyPr>
          <a:lstStyle/>
          <a:p>
            <a:pPr>
              <a:buClr>
                <a:srgbClr val="35C6F3"/>
              </a:buClr>
            </a:pPr>
            <a:r>
              <a:rPr lang="zh-CN" altLang="en-US" dirty="0">
                <a:solidFill>
                  <a:schemeClr val="tx1">
                    <a:lumMod val="95000"/>
                    <a:lumOff val="5000"/>
                  </a:schemeClr>
                </a:solidFill>
                <a:latin typeface="华文黑体" panose="02010600040101010101" charset="-122"/>
                <a:ea typeface="华文黑体" panose="02010600040101010101" charset="-122"/>
              </a:rPr>
              <a:t>输入标题</a:t>
            </a:r>
            <a:endParaRPr lang="en-US" altLang="zh-CN" dirty="0">
              <a:solidFill>
                <a:schemeClr val="tx1">
                  <a:lumMod val="95000"/>
                  <a:lumOff val="5000"/>
                </a:schemeClr>
              </a:solidFill>
              <a:latin typeface="华文黑体" panose="02010600040101010101" charset="-122"/>
              <a:ea typeface="华文黑体" panose="02010600040101010101" charset="-122"/>
            </a:endParaRPr>
          </a:p>
        </p:txBody>
      </p:sp>
      <p:sp>
        <p:nvSpPr>
          <p:cNvPr id="22" name="矩形 21"/>
          <p:cNvSpPr/>
          <p:nvPr/>
        </p:nvSpPr>
        <p:spPr>
          <a:xfrm>
            <a:off x="7611028" y="1848564"/>
            <a:ext cx="71967" cy="6429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mj-ea"/>
              <a:ea typeface="+mj-ea"/>
            </a:endParaRPr>
          </a:p>
        </p:txBody>
      </p:sp>
      <p:sp>
        <p:nvSpPr>
          <p:cNvPr id="23" name="文本框 22"/>
          <p:cNvSpPr txBox="1"/>
          <p:nvPr/>
        </p:nvSpPr>
        <p:spPr>
          <a:xfrm>
            <a:off x="7793461" y="3293266"/>
            <a:ext cx="3669900" cy="705129"/>
          </a:xfrm>
          <a:prstGeom prst="rect">
            <a:avLst/>
          </a:prstGeom>
          <a:noFill/>
        </p:spPr>
        <p:txBody>
          <a:bodyPr wrap="square" rtlCol="0">
            <a:spAutoFit/>
          </a:bodyPr>
          <a:lstStyle/>
          <a:p>
            <a:pPr>
              <a:lnSpc>
                <a:spcPct val="150000"/>
              </a:lnSpc>
              <a:spcBef>
                <a:spcPts val="1600"/>
              </a:spcBef>
              <a:buClr>
                <a:srgbClr val="963B22"/>
              </a:buClr>
              <a:buSzPct val="60000"/>
              <a:buNone/>
            </a:pPr>
            <a:r>
              <a:rPr lang="zh-CN" altLang="en-US" sz="1400" dirty="0">
                <a:solidFill>
                  <a:schemeClr val="tx1">
                    <a:lumMod val="95000"/>
                    <a:lumOff val="5000"/>
                  </a:schemeClr>
                </a:solidFill>
                <a:latin typeface="华文黑体" panose="02010600040101010101" charset="-122"/>
                <a:ea typeface="华文黑体" panose="02010600040101010101" charset="-122"/>
              </a:rPr>
              <a:t>您的内容打在这里您的内容打在这里您的内容打在这里您的内容打在这里</a:t>
            </a:r>
            <a:endParaRPr lang="zh-CN" altLang="en-US" sz="1400" dirty="0">
              <a:solidFill>
                <a:schemeClr val="tx1">
                  <a:lumMod val="95000"/>
                  <a:lumOff val="5000"/>
                </a:schemeClr>
              </a:solidFill>
              <a:latin typeface="华文黑体" panose="02010600040101010101" charset="-122"/>
              <a:ea typeface="华文黑体" panose="02010600040101010101" charset="-122"/>
            </a:endParaRPr>
          </a:p>
        </p:txBody>
      </p:sp>
      <p:sp>
        <p:nvSpPr>
          <p:cNvPr id="24" name="文本框 23"/>
          <p:cNvSpPr txBox="1"/>
          <p:nvPr/>
        </p:nvSpPr>
        <p:spPr>
          <a:xfrm>
            <a:off x="7767058" y="3022905"/>
            <a:ext cx="2905759" cy="369332"/>
          </a:xfrm>
          <a:prstGeom prst="rect">
            <a:avLst/>
          </a:prstGeom>
          <a:noFill/>
        </p:spPr>
        <p:txBody>
          <a:bodyPr wrap="square" rtlCol="0">
            <a:spAutoFit/>
          </a:bodyPr>
          <a:lstStyle/>
          <a:p>
            <a:pPr>
              <a:buClr>
                <a:srgbClr val="35C6F3"/>
              </a:buClr>
            </a:pPr>
            <a:r>
              <a:rPr lang="zh-CN" altLang="en-US" dirty="0">
                <a:solidFill>
                  <a:schemeClr val="tx1">
                    <a:lumMod val="95000"/>
                    <a:lumOff val="5000"/>
                  </a:schemeClr>
                </a:solidFill>
                <a:latin typeface="华文黑体" panose="02010600040101010101" charset="-122"/>
                <a:ea typeface="华文黑体" panose="02010600040101010101" charset="-122"/>
              </a:rPr>
              <a:t>输入标题</a:t>
            </a:r>
            <a:endParaRPr lang="zh-CN" altLang="en-US" dirty="0">
              <a:solidFill>
                <a:schemeClr val="tx1">
                  <a:lumMod val="95000"/>
                  <a:lumOff val="5000"/>
                </a:schemeClr>
              </a:solidFill>
              <a:latin typeface="华文黑体" panose="02010600040101010101" charset="-122"/>
              <a:ea typeface="华文黑体" panose="02010600040101010101" charset="-122"/>
            </a:endParaRPr>
          </a:p>
        </p:txBody>
      </p:sp>
      <p:sp>
        <p:nvSpPr>
          <p:cNvPr id="25" name="矩形 24"/>
          <p:cNvSpPr/>
          <p:nvPr/>
        </p:nvSpPr>
        <p:spPr>
          <a:xfrm>
            <a:off x="7611028" y="3131059"/>
            <a:ext cx="71967" cy="6429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mj-ea"/>
              <a:ea typeface="+mj-ea"/>
            </a:endParaRPr>
          </a:p>
        </p:txBody>
      </p:sp>
      <p:sp>
        <p:nvSpPr>
          <p:cNvPr id="26" name="文本框 9"/>
          <p:cNvSpPr txBox="1"/>
          <p:nvPr/>
        </p:nvSpPr>
        <p:spPr>
          <a:xfrm>
            <a:off x="4778131" y="4744389"/>
            <a:ext cx="1901950" cy="328929"/>
          </a:xfrm>
          <a:prstGeom prst="rect">
            <a:avLst/>
          </a:prstGeom>
          <a:noFill/>
        </p:spPr>
        <p:txBody>
          <a:bodyPr wrap="square" lIns="51428" tIns="25714" rIns="51428" bIns="25714" rtlCol="0">
            <a:spAutoFit/>
          </a:bodyPr>
          <a:lstStyle/>
          <a:p>
            <a:pPr marL="0" lvl="1"/>
            <a:r>
              <a:rPr lang="zh-CN" altLang="en-US" dirty="0">
                <a:latin typeface="华文黑体" panose="02010600040101010101" charset="-122"/>
                <a:ea typeface="华文黑体" panose="02010600040101010101" charset="-122"/>
              </a:rPr>
              <a:t>输入你的标题</a:t>
            </a:r>
            <a:endParaRPr lang="zh-CN" altLang="en-US" dirty="0">
              <a:latin typeface="华文黑体" panose="02010600040101010101" charset="-122"/>
              <a:ea typeface="华文黑体" panose="02010600040101010101" charset="-122"/>
            </a:endParaRPr>
          </a:p>
        </p:txBody>
      </p:sp>
      <p:cxnSp>
        <p:nvCxnSpPr>
          <p:cNvPr id="27" name="直接连接符 26"/>
          <p:cNvCxnSpPr/>
          <p:nvPr/>
        </p:nvCxnSpPr>
        <p:spPr>
          <a:xfrm>
            <a:off x="4829829" y="5125205"/>
            <a:ext cx="733501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TextBox 78"/>
          <p:cNvSpPr txBox="1"/>
          <p:nvPr/>
        </p:nvSpPr>
        <p:spPr>
          <a:xfrm>
            <a:off x="4776010" y="5170229"/>
            <a:ext cx="6407261" cy="682036"/>
          </a:xfrm>
          <a:prstGeom prst="rect">
            <a:avLst/>
          </a:prstGeom>
          <a:noFill/>
        </p:spPr>
        <p:txBody>
          <a:bodyPr wrap="square" lIns="68571" tIns="34285" rIns="68571" bIns="34285" rtlCol="0">
            <a:spAutoFit/>
          </a:bodyPr>
          <a:lstStyle/>
          <a:p>
            <a:pPr>
              <a:lnSpc>
                <a:spcPct val="150000"/>
              </a:lnSpc>
              <a:spcBef>
                <a:spcPct val="0"/>
              </a:spcBef>
            </a:pPr>
            <a:r>
              <a:rPr lang="zh-CN" altLang="en-US" sz="1400" dirty="0">
                <a:latin typeface="华文黑体" panose="02010600040101010101" charset="-122"/>
                <a:ea typeface="华文黑体" panose="02010600040101010101" charset="-122"/>
                <a:sym typeface="华文黑体" panose="02010600040101010101" charset="-122"/>
              </a:rPr>
              <a:t>您的内容打在这里您的内容打在这里您的内容打在这里您的内容打在这里您的内容打在这里您的内容打在这里您的内容打在这里您的内容打在这里</a:t>
            </a:r>
            <a:endParaRPr lang="zh-CN" altLang="en-US" sz="1400" dirty="0">
              <a:latin typeface="华文黑体" panose="02010600040101010101" charset="-122"/>
              <a:ea typeface="华文黑体" panose="02010600040101010101" charset="-122"/>
              <a:sym typeface="华文黑体" panose="02010600040101010101" charset="-122"/>
            </a:endParaRPr>
          </a:p>
        </p:txBody>
      </p:sp>
      <p:sp>
        <p:nvSpPr>
          <p:cNvPr id="29" name="圆: 空心 28"/>
          <p:cNvSpPr/>
          <p:nvPr/>
        </p:nvSpPr>
        <p:spPr>
          <a:xfrm>
            <a:off x="-1636294" y="4744389"/>
            <a:ext cx="3601452" cy="3601452"/>
          </a:xfrm>
          <a:prstGeom prst="donut">
            <a:avLst>
              <a:gd name="adj" fmla="val 9045"/>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30" name="圆: 空心 29"/>
          <p:cNvSpPr/>
          <p:nvPr/>
        </p:nvSpPr>
        <p:spPr>
          <a:xfrm>
            <a:off x="-1046747" y="5333936"/>
            <a:ext cx="2422358" cy="2422358"/>
          </a:xfrm>
          <a:prstGeom prst="donut">
            <a:avLst>
              <a:gd name="adj" fmla="val 14291"/>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439" y="62878"/>
            <a:ext cx="1146256" cy="9131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par>
                          <p:cTn id="33" fill="hold">
                            <p:stCondLst>
                              <p:cond delay="2000"/>
                            </p:stCondLst>
                            <p:childTnLst>
                              <p:par>
                                <p:cTn id="34" presetID="18" presetClass="entr" presetSubtype="3"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strips(upRight)">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animBg="1"/>
      <p:bldP spid="23" grpId="0"/>
      <p:bldP spid="24" grpId="0"/>
      <p:bldP spid="25" grpId="0" animBg="1"/>
      <p:bldP spid="26"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204816" y="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50612" y="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06040" y="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04816" y="41821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50612" y="41821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706040" y="41821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06589" y="87187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48839" y="87187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04267" y="87187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159695" y="871870"/>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06589" y="129008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48839" y="129008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704267" y="129008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159695" y="129008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206589" y="172956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248839" y="172956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704267" y="172956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1159695" y="172956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06589" y="214777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48839" y="214777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704267" y="214777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159695" y="214777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208362" y="260143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247066" y="260143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1157922" y="2601433"/>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08362" y="30196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247066" y="30196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702494" y="30196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1157922" y="301964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204816" y="345875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250612" y="345875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706040" y="345875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1161468" y="345875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204816" y="387696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250612" y="387696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706040" y="387696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206589" y="433062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248839" y="433062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704267" y="433062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59695" y="4330624"/>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206589" y="474883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248839" y="474883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704267" y="474883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1159695" y="4748838"/>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206589" y="518831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248839" y="518831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1159695" y="518831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206589" y="560653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248839" y="560653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704267" y="560653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1159695" y="560653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208362" y="606018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702494" y="606018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1157922" y="6060187"/>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208362" y="647840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702494" y="647840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1157922" y="6478401"/>
            <a:ext cx="329609" cy="329609"/>
          </a:xfrm>
          <a:prstGeom prst="ellipse">
            <a:avLst/>
          </a:prstGeom>
          <a:solidFill>
            <a:srgbClr val="D1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226"/>
          <p:cNvSpPr/>
          <p:nvPr/>
        </p:nvSpPr>
        <p:spPr>
          <a:xfrm>
            <a:off x="1360861" y="2050362"/>
            <a:ext cx="4883060" cy="1862048"/>
          </a:xfrm>
          <a:prstGeom prst="rect">
            <a:avLst/>
          </a:prstGeom>
        </p:spPr>
        <p:txBody>
          <a:bodyPr wrap="square">
            <a:spAutoFit/>
          </a:bodyPr>
          <a:lstStyle/>
          <a:p>
            <a:pPr algn="dist"/>
            <a:r>
              <a:rPr lang="en-US" altLang="zh-CN" sz="11500" spc="300" dirty="0">
                <a:latin typeface="华文黑体" panose="02010600040101010101" charset="-122"/>
                <a:ea typeface="华文黑体" panose="02010600040101010101" charset="-122"/>
              </a:rPr>
              <a:t>2</a:t>
            </a:r>
            <a:endParaRPr lang="en-US" altLang="zh-CN" sz="11500" spc="300" dirty="0">
              <a:latin typeface="华文黑体" panose="02010600040101010101" charset="-122"/>
              <a:ea typeface="华文黑体" panose="02010600040101010101" charset="-122"/>
            </a:endParaRPr>
          </a:p>
        </p:txBody>
      </p:sp>
      <p:sp>
        <p:nvSpPr>
          <p:cNvPr id="228" name="矩形 227"/>
          <p:cNvSpPr/>
          <p:nvPr/>
        </p:nvSpPr>
        <p:spPr>
          <a:xfrm>
            <a:off x="2664626" y="3705574"/>
            <a:ext cx="2275531" cy="646331"/>
          </a:xfrm>
          <a:prstGeom prst="rect">
            <a:avLst/>
          </a:prstGeom>
          <a:ln w="25400">
            <a:solidFill>
              <a:schemeClr val="tx1"/>
            </a:solidFill>
          </a:ln>
        </p:spPr>
        <p:txBody>
          <a:bodyPr wrap="square">
            <a:spAutoFit/>
          </a:bodyPr>
          <a:lstStyle/>
          <a:p>
            <a:pPr algn="dist"/>
            <a:r>
              <a:rPr lang="en-US" altLang="zh-CN" sz="3600" dirty="0">
                <a:latin typeface="华文黑体" panose="02010600040101010101" charset="-122"/>
                <a:ea typeface="华文黑体" panose="02010600040101010101" charset="-122"/>
              </a:rPr>
              <a:t>PART</a:t>
            </a:r>
            <a:endParaRPr lang="en-US" altLang="zh-CN" sz="3600" dirty="0">
              <a:latin typeface="华文黑体" panose="02010600040101010101" charset="-122"/>
              <a:ea typeface="华文黑体" panose="02010600040101010101" charset="-122"/>
            </a:endParaRPr>
          </a:p>
        </p:txBody>
      </p:sp>
      <p:sp>
        <p:nvSpPr>
          <p:cNvPr id="229" name="文本框 9"/>
          <p:cNvSpPr txBox="1"/>
          <p:nvPr/>
        </p:nvSpPr>
        <p:spPr>
          <a:xfrm>
            <a:off x="5580386" y="2990635"/>
            <a:ext cx="3247506" cy="482817"/>
          </a:xfrm>
          <a:prstGeom prst="rect">
            <a:avLst/>
          </a:prstGeom>
          <a:noFill/>
        </p:spPr>
        <p:txBody>
          <a:bodyPr wrap="square" lIns="51428" tIns="25714" rIns="51428" bIns="25714" rtlCol="0">
            <a:spAutoFit/>
          </a:bodyPr>
          <a:lstStyle/>
          <a:p>
            <a:pPr marL="0" lvl="1"/>
            <a:r>
              <a:rPr lang="zh-CN" altLang="en-US" sz="2800" dirty="0">
                <a:latin typeface="华文黑体" panose="02010600040101010101" charset="-122"/>
                <a:ea typeface="华文黑体" panose="02010600040101010101" charset="-122"/>
              </a:rPr>
              <a:t>输入你的标题</a:t>
            </a:r>
            <a:endParaRPr lang="zh-CN" altLang="en-US" sz="2800" dirty="0">
              <a:latin typeface="华文黑体" panose="02010600040101010101" charset="-122"/>
              <a:ea typeface="华文黑体" panose="02010600040101010101" charset="-122"/>
            </a:endParaRPr>
          </a:p>
        </p:txBody>
      </p:sp>
      <p:cxnSp>
        <p:nvCxnSpPr>
          <p:cNvPr id="230" name="直接连接符 229"/>
          <p:cNvCxnSpPr/>
          <p:nvPr/>
        </p:nvCxnSpPr>
        <p:spPr>
          <a:xfrm>
            <a:off x="5678081" y="3533294"/>
            <a:ext cx="7335016" cy="0"/>
          </a:xfrm>
          <a:prstGeom prst="line">
            <a:avLst/>
          </a:prstGeom>
          <a:ln w="57150" cap="flat" cmpd="sng" algn="ctr">
            <a:solidFill>
              <a:srgbClr val="D11A2E"/>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1" name="TextBox 78"/>
          <p:cNvSpPr txBox="1"/>
          <p:nvPr/>
        </p:nvSpPr>
        <p:spPr>
          <a:xfrm>
            <a:off x="5624262" y="3578318"/>
            <a:ext cx="5807641" cy="769303"/>
          </a:xfrm>
          <a:prstGeom prst="rect">
            <a:avLst/>
          </a:prstGeom>
          <a:noFill/>
        </p:spPr>
        <p:txBody>
          <a:bodyPr wrap="square" lIns="68571" tIns="34285" rIns="68571" bIns="34285" rtlCol="0">
            <a:spAutoFit/>
          </a:bodyPr>
          <a:lstStyle/>
          <a:p>
            <a:pPr>
              <a:lnSpc>
                <a:spcPct val="150000"/>
              </a:lnSpc>
              <a:spcBef>
                <a:spcPct val="0"/>
              </a:spcBef>
            </a:pPr>
            <a:r>
              <a:rPr lang="zh-CN" altLang="en-US" sz="1600" dirty="0">
                <a:latin typeface="华文黑体" panose="02010600040101010101" charset="-122"/>
                <a:ea typeface="华文黑体" panose="02010600040101010101" charset="-122"/>
                <a:sym typeface="华文黑体" panose="02010600040101010101" charset="-122"/>
              </a:rPr>
              <a:t>您的内容打在这里您的内容打在这里您的内容打在这里您的内容打在这里您的内容打在这里您的内容打在这里</a:t>
            </a:r>
            <a:endParaRPr lang="zh-CN" altLang="en-US" sz="1600" dirty="0">
              <a:latin typeface="华文黑体" panose="02010600040101010101" charset="-122"/>
              <a:ea typeface="华文黑体" panose="02010600040101010101" charset="-122"/>
              <a:sym typeface="华文黑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wipe(down)">
                                      <p:cBhvr>
                                        <p:cTn id="7" dur="250"/>
                                        <p:tgtEl>
                                          <p:spTgt spid="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8"/>
                                        </p:tgtEl>
                                        <p:attrNameLst>
                                          <p:attrName>style.visibility</p:attrName>
                                        </p:attrNameLst>
                                      </p:cBhvr>
                                      <p:to>
                                        <p:strVal val="visible"/>
                                      </p:to>
                                    </p:set>
                                    <p:animEffect transition="in" filter="wipe(down)">
                                      <p:cBhvr>
                                        <p:cTn id="12" dur="250"/>
                                        <p:tgtEl>
                                          <p:spTgt spid="228"/>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29"/>
                                        </p:tgtEl>
                                        <p:attrNameLst>
                                          <p:attrName>style.visibility</p:attrName>
                                        </p:attrNameLst>
                                      </p:cBhvr>
                                      <p:to>
                                        <p:strVal val="visible"/>
                                      </p:to>
                                    </p:set>
                                    <p:animEffect transition="in" filter="fade">
                                      <p:cBhvr>
                                        <p:cTn id="16" dur="1000"/>
                                        <p:tgtEl>
                                          <p:spTgt spid="229"/>
                                        </p:tgtEl>
                                      </p:cBhvr>
                                    </p:animEffect>
                                    <p:anim calcmode="lin" valueType="num">
                                      <p:cBhvr>
                                        <p:cTn id="17" dur="1000" fill="hold"/>
                                        <p:tgtEl>
                                          <p:spTgt spid="229"/>
                                        </p:tgtEl>
                                        <p:attrNameLst>
                                          <p:attrName>ppt_x</p:attrName>
                                        </p:attrNameLst>
                                      </p:cBhvr>
                                      <p:tavLst>
                                        <p:tav tm="0">
                                          <p:val>
                                            <p:strVal val="#ppt_x"/>
                                          </p:val>
                                        </p:tav>
                                        <p:tav tm="100000">
                                          <p:val>
                                            <p:strVal val="#ppt_x"/>
                                          </p:val>
                                        </p:tav>
                                      </p:tavLst>
                                    </p:anim>
                                    <p:anim calcmode="lin" valueType="num">
                                      <p:cBhvr>
                                        <p:cTn id="18" dur="1000" fill="hold"/>
                                        <p:tgtEl>
                                          <p:spTgt spid="229"/>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30"/>
                                        </p:tgtEl>
                                        <p:attrNameLst>
                                          <p:attrName>style.visibility</p:attrName>
                                        </p:attrNameLst>
                                      </p:cBhvr>
                                      <p:to>
                                        <p:strVal val="visible"/>
                                      </p:to>
                                    </p:set>
                                    <p:animEffect transition="in" filter="wipe(left)">
                                      <p:cBhvr>
                                        <p:cTn id="22" dur="500"/>
                                        <p:tgtEl>
                                          <p:spTgt spid="230"/>
                                        </p:tgtEl>
                                      </p:cBhvr>
                                    </p:animEffect>
                                  </p:childTnLst>
                                </p:cTn>
                              </p:par>
                            </p:childTnLst>
                          </p:cTn>
                        </p:par>
                        <p:par>
                          <p:cTn id="23" fill="hold">
                            <p:stCondLst>
                              <p:cond delay="2000"/>
                            </p:stCondLst>
                            <p:childTnLst>
                              <p:par>
                                <p:cTn id="24" presetID="18" presetClass="entr" presetSubtype="3" fill="hold" grpId="0" nodeType="afterEffect">
                                  <p:stCondLst>
                                    <p:cond delay="0"/>
                                  </p:stCondLst>
                                  <p:childTnLst>
                                    <p:set>
                                      <p:cBhvr>
                                        <p:cTn id="25" dur="1" fill="hold">
                                          <p:stCondLst>
                                            <p:cond delay="0"/>
                                          </p:stCondLst>
                                        </p:cTn>
                                        <p:tgtEl>
                                          <p:spTgt spid="231"/>
                                        </p:tgtEl>
                                        <p:attrNameLst>
                                          <p:attrName>style.visibility</p:attrName>
                                        </p:attrNameLst>
                                      </p:cBhvr>
                                      <p:to>
                                        <p:strVal val="visible"/>
                                      </p:to>
                                    </p:set>
                                    <p:animEffect transition="in" filter="strips(upRight)">
                                      <p:cBhvr>
                                        <p:cTn id="26"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p:bldP spid="228" grpId="0" animBg="1"/>
      <p:bldP spid="229" grpId="0"/>
      <p:bldP spid="231" grpId="0"/>
    </p:bldLst>
  </p:timing>
</p:sld>
</file>

<file path=ppt/tags/tag1.xml><?xml version="1.0" encoding="utf-8"?>
<p:tagLst xmlns:p="http://schemas.openxmlformats.org/presentationml/2006/main">
  <p:tag name="PA" val="v5.2.4"/>
</p:tagLst>
</file>

<file path=ppt/tags/tag10.xml><?xml version="1.0" encoding="utf-8"?>
<p:tagLst xmlns:p="http://schemas.openxmlformats.org/presentationml/2006/main">
  <p:tag name="POCKET_APPLY_TIME" val="2019年3月26日"/>
  <p:tag name="POCKET_APPLY_TYPE" val="Slide"/>
  <p:tag name="APPLYTYPE" val="Other"/>
  <p:tag name="APPLYORDER" val="1"/>
</p:tagLst>
</file>

<file path=ppt/tags/tag100.xml><?xml version="1.0" encoding="utf-8"?>
<p:tagLst xmlns:p="http://schemas.openxmlformats.org/presentationml/2006/main">
  <p:tag name="PA" val="v5.2.4"/>
</p:tagLst>
</file>

<file path=ppt/tags/tag101.xml><?xml version="1.0" encoding="utf-8"?>
<p:tagLst xmlns:p="http://schemas.openxmlformats.org/presentationml/2006/main">
  <p:tag name="PA" val="v5.2.4"/>
</p:tagLst>
</file>

<file path=ppt/tags/tag102.xml><?xml version="1.0" encoding="utf-8"?>
<p:tagLst xmlns:p="http://schemas.openxmlformats.org/presentationml/2006/main">
  <p:tag name="PA" val="v5.2.4"/>
</p:tagLst>
</file>

<file path=ppt/tags/tag103.xml><?xml version="1.0" encoding="utf-8"?>
<p:tagLst xmlns:p="http://schemas.openxmlformats.org/presentationml/2006/main">
  <p:tag name="PA" val="v5.2.4"/>
</p:tagLst>
</file>

<file path=ppt/tags/tag11.xml><?xml version="1.0" encoding="utf-8"?>
<p:tagLst xmlns:p="http://schemas.openxmlformats.org/presentationml/2006/main">
  <p:tag name="POCKET_APPLY_TIME" val="2019年3月26日"/>
  <p:tag name="POCKET_APPLY_TYPE" val="Slide"/>
  <p:tag name="APPLYTYPE" val="Other"/>
  <p:tag name="APPLYORDER" val="1"/>
</p:tagLst>
</file>

<file path=ppt/tags/tag12.xml><?xml version="1.0" encoding="utf-8"?>
<p:tagLst xmlns:p="http://schemas.openxmlformats.org/presentationml/2006/main">
  <p:tag name="POCKET_APPLY_TIME" val="2019年3月26日"/>
  <p:tag name="POCKET_APPLY_TYPE" val="Slide"/>
  <p:tag name="APPLYTYPE" val="Other"/>
  <p:tag name="APPLYORDER" val="1"/>
</p:tagLst>
</file>

<file path=ppt/tags/tag13.xml><?xml version="1.0" encoding="utf-8"?>
<p:tagLst xmlns:p="http://schemas.openxmlformats.org/presentationml/2006/main">
  <p:tag name="PA" val="v5.2.4"/>
</p:tagLst>
</file>

<file path=ppt/tags/tag14.xml><?xml version="1.0" encoding="utf-8"?>
<p:tagLst xmlns:p="http://schemas.openxmlformats.org/presentationml/2006/main">
  <p:tag name="PA" val="v5.2.4"/>
</p:tagLst>
</file>

<file path=ppt/tags/tag15.xml><?xml version="1.0" encoding="utf-8"?>
<p:tagLst xmlns:p="http://schemas.openxmlformats.org/presentationml/2006/main">
  <p:tag name="PA" val="v5.2.4"/>
</p:tagLst>
</file>

<file path=ppt/tags/tag16.xml><?xml version="1.0" encoding="utf-8"?>
<p:tagLst xmlns:p="http://schemas.openxmlformats.org/presentationml/2006/main">
  <p:tag name="PA" val="v5.2.4"/>
</p:tagLst>
</file>

<file path=ppt/tags/tag17.xml><?xml version="1.0" encoding="utf-8"?>
<p:tagLst xmlns:p="http://schemas.openxmlformats.org/presentationml/2006/main">
  <p:tag name="PA" val="v5.2.4"/>
</p:tagLst>
</file>

<file path=ppt/tags/tag18.xml><?xml version="1.0" encoding="utf-8"?>
<p:tagLst xmlns:p="http://schemas.openxmlformats.org/presentationml/2006/main">
  <p:tag name="PA" val="v5.2.4"/>
</p:tagLst>
</file>

<file path=ppt/tags/tag19.xml><?xml version="1.0" encoding="utf-8"?>
<p:tagLst xmlns:p="http://schemas.openxmlformats.org/presentationml/2006/main">
  <p:tag name="PA" val="v5.2.4"/>
</p:tagLst>
</file>

<file path=ppt/tags/tag2.xml><?xml version="1.0" encoding="utf-8"?>
<p:tagLst xmlns:p="http://schemas.openxmlformats.org/presentationml/2006/main">
  <p:tag name="POCKET_APPLY_TIME" val="2019年3月26日"/>
  <p:tag name="POCKET_APPLY_TYPE" val="Slide"/>
  <p:tag name="APPLYTYPE" val="Other"/>
  <p:tag name="APPLYORDER" val="1"/>
</p:tagLst>
</file>

<file path=ppt/tags/tag20.xml><?xml version="1.0" encoding="utf-8"?>
<p:tagLst xmlns:p="http://schemas.openxmlformats.org/presentationml/2006/main">
  <p:tag name="PA" val="v5.2.4"/>
</p:tagLst>
</file>

<file path=ppt/tags/tag21.xml><?xml version="1.0" encoding="utf-8"?>
<p:tagLst xmlns:p="http://schemas.openxmlformats.org/presentationml/2006/main">
  <p:tag name="PA" val="v5.2.4"/>
</p:tagLst>
</file>

<file path=ppt/tags/tag22.xml><?xml version="1.0" encoding="utf-8"?>
<p:tagLst xmlns:p="http://schemas.openxmlformats.org/presentationml/2006/main">
  <p:tag name="PA" val="v5.2.4"/>
</p:tagLst>
</file>

<file path=ppt/tags/tag23.xml><?xml version="1.0" encoding="utf-8"?>
<p:tagLst xmlns:p="http://schemas.openxmlformats.org/presentationml/2006/main">
  <p:tag name="PA" val="v5.2.4"/>
</p:tagLst>
</file>

<file path=ppt/tags/tag24.xml><?xml version="1.0" encoding="utf-8"?>
<p:tagLst xmlns:p="http://schemas.openxmlformats.org/presentationml/2006/main">
  <p:tag name="PA" val="v5.2.4"/>
</p:tagLst>
</file>

<file path=ppt/tags/tag25.xml><?xml version="1.0" encoding="utf-8"?>
<p:tagLst xmlns:p="http://schemas.openxmlformats.org/presentationml/2006/main">
  <p:tag name="PA" val="v5.2.4"/>
</p:tagLst>
</file>

<file path=ppt/tags/tag26.xml><?xml version="1.0" encoding="utf-8"?>
<p:tagLst xmlns:p="http://schemas.openxmlformats.org/presentationml/2006/main">
  <p:tag name="PA" val="v5.2.4"/>
</p:tagLst>
</file>

<file path=ppt/tags/tag27.xml><?xml version="1.0" encoding="utf-8"?>
<p:tagLst xmlns:p="http://schemas.openxmlformats.org/presentationml/2006/main">
  <p:tag name="PA" val="v5.2.4"/>
</p:tagLst>
</file>

<file path=ppt/tags/tag28.xml><?xml version="1.0" encoding="utf-8"?>
<p:tagLst xmlns:p="http://schemas.openxmlformats.org/presentationml/2006/main">
  <p:tag name="PA" val="v5.2.4"/>
</p:tagLst>
</file>

<file path=ppt/tags/tag29.xml><?xml version="1.0" encoding="utf-8"?>
<p:tagLst xmlns:p="http://schemas.openxmlformats.org/presentationml/2006/main">
  <p:tag name="PA" val="v5.2.4"/>
</p:tagLst>
</file>

<file path=ppt/tags/tag3.xml><?xml version="1.0" encoding="utf-8"?>
<p:tagLst xmlns:p="http://schemas.openxmlformats.org/presentationml/2006/main">
  <p:tag name="POCKET_APPLY_TIME" val="2019年3月26日"/>
  <p:tag name="POCKET_APPLY_TYPE" val="Slide"/>
  <p:tag name="APPLYTYPE" val="SubTitle"/>
  <p:tag name="APPLYORDER" val="1"/>
</p:tagLst>
</file>

<file path=ppt/tags/tag30.xml><?xml version="1.0" encoding="utf-8"?>
<p:tagLst xmlns:p="http://schemas.openxmlformats.org/presentationml/2006/main">
  <p:tag name="PA" val="v5.2.4"/>
</p:tagLst>
</file>

<file path=ppt/tags/tag31.xml><?xml version="1.0" encoding="utf-8"?>
<p:tagLst xmlns:p="http://schemas.openxmlformats.org/presentationml/2006/main">
  <p:tag name="PA" val="v5.2.4"/>
</p:tagLst>
</file>

<file path=ppt/tags/tag32.xml><?xml version="1.0" encoding="utf-8"?>
<p:tagLst xmlns:p="http://schemas.openxmlformats.org/presentationml/2006/main">
  <p:tag name="PA" val="v5.2.4"/>
</p:tagLst>
</file>

<file path=ppt/tags/tag33.xml><?xml version="1.0" encoding="utf-8"?>
<p:tagLst xmlns:p="http://schemas.openxmlformats.org/presentationml/2006/main">
  <p:tag name="PA" val="v5.2.4"/>
</p:tagLst>
</file>

<file path=ppt/tags/tag34.xml><?xml version="1.0" encoding="utf-8"?>
<p:tagLst xmlns:p="http://schemas.openxmlformats.org/presentationml/2006/main">
  <p:tag name="PA" val="v5.2.4"/>
</p:tagLst>
</file>

<file path=ppt/tags/tag35.xml><?xml version="1.0" encoding="utf-8"?>
<p:tagLst xmlns:p="http://schemas.openxmlformats.org/presentationml/2006/main">
  <p:tag name="PA" val="v5.2.4"/>
</p:tagLst>
</file>

<file path=ppt/tags/tag36.xml><?xml version="1.0" encoding="utf-8"?>
<p:tagLst xmlns:p="http://schemas.openxmlformats.org/presentationml/2006/main">
  <p:tag name="PA" val="v5.2.4"/>
</p:tagLst>
</file>

<file path=ppt/tags/tag37.xml><?xml version="1.0" encoding="utf-8"?>
<p:tagLst xmlns:p="http://schemas.openxmlformats.org/presentationml/2006/main">
  <p:tag name="PA" val="v5.2.4"/>
</p:tagLst>
</file>

<file path=ppt/tags/tag38.xml><?xml version="1.0" encoding="utf-8"?>
<p:tagLst xmlns:p="http://schemas.openxmlformats.org/presentationml/2006/main">
  <p:tag name="PA" val="v5.2.4"/>
</p:tagLst>
</file>

<file path=ppt/tags/tag39.xml><?xml version="1.0" encoding="utf-8"?>
<p:tagLst xmlns:p="http://schemas.openxmlformats.org/presentationml/2006/main">
  <p:tag name="PA" val="v5.2.4"/>
</p:tagLst>
</file>

<file path=ppt/tags/tag4.xml><?xml version="1.0" encoding="utf-8"?>
<p:tagLst xmlns:p="http://schemas.openxmlformats.org/presentationml/2006/main">
  <p:tag name="POCKET_APPLY_TIME" val="2019年3月26日"/>
  <p:tag name="POCKET_APPLY_TYPE" val="Slide"/>
  <p:tag name="APPLYTYPE" val="Other"/>
  <p:tag name="APPLYORDER" val="1"/>
</p:tagLst>
</file>

<file path=ppt/tags/tag40.xml><?xml version="1.0" encoding="utf-8"?>
<p:tagLst xmlns:p="http://schemas.openxmlformats.org/presentationml/2006/main">
  <p:tag name="PA" val="v5.2.4"/>
</p:tagLst>
</file>

<file path=ppt/tags/tag41.xml><?xml version="1.0" encoding="utf-8"?>
<p:tagLst xmlns:p="http://schemas.openxmlformats.org/presentationml/2006/main">
  <p:tag name="PA" val="v5.2.4"/>
</p:tagLst>
</file>

<file path=ppt/tags/tag42.xml><?xml version="1.0" encoding="utf-8"?>
<p:tagLst xmlns:p="http://schemas.openxmlformats.org/presentationml/2006/main">
  <p:tag name="PA" val="v5.2.4"/>
</p:tagLst>
</file>

<file path=ppt/tags/tag43.xml><?xml version="1.0" encoding="utf-8"?>
<p:tagLst xmlns:p="http://schemas.openxmlformats.org/presentationml/2006/main">
  <p:tag name="PA" val="v5.2.4"/>
</p:tagLst>
</file>

<file path=ppt/tags/tag44.xml><?xml version="1.0" encoding="utf-8"?>
<p:tagLst xmlns:p="http://schemas.openxmlformats.org/presentationml/2006/main">
  <p:tag name="PA" val="v5.2.4"/>
</p:tagLst>
</file>

<file path=ppt/tags/tag45.xml><?xml version="1.0" encoding="utf-8"?>
<p:tagLst xmlns:p="http://schemas.openxmlformats.org/presentationml/2006/main">
  <p:tag name="PA" val="v5.2.4"/>
</p:tagLst>
</file>

<file path=ppt/tags/tag46.xml><?xml version="1.0" encoding="utf-8"?>
<p:tagLst xmlns:p="http://schemas.openxmlformats.org/presentationml/2006/main">
  <p:tag name="PA" val="v5.2.4"/>
</p:tagLst>
</file>

<file path=ppt/tags/tag47.xml><?xml version="1.0" encoding="utf-8"?>
<p:tagLst xmlns:p="http://schemas.openxmlformats.org/presentationml/2006/main">
  <p:tag name="PA" val="v5.2.4"/>
</p:tagLst>
</file>

<file path=ppt/tags/tag48.xml><?xml version="1.0" encoding="utf-8"?>
<p:tagLst xmlns:p="http://schemas.openxmlformats.org/presentationml/2006/main">
  <p:tag name="PA" val="v5.2.4"/>
</p:tagLst>
</file>

<file path=ppt/tags/tag49.xml><?xml version="1.0" encoding="utf-8"?>
<p:tagLst xmlns:p="http://schemas.openxmlformats.org/presentationml/2006/main">
  <p:tag name="PA" val="v5.2.4"/>
</p:tagLst>
</file>

<file path=ppt/tags/tag5.xml><?xml version="1.0" encoding="utf-8"?>
<p:tagLst xmlns:p="http://schemas.openxmlformats.org/presentationml/2006/main">
  <p:tag name="POCKET_APPLY_TIME" val="2019年3月26日"/>
  <p:tag name="POCKET_APPLY_TYPE" val="Slide"/>
  <p:tag name="APPLYTYPE" val="SubTitle"/>
  <p:tag name="APPLYORDER" val="1"/>
</p:tagLst>
</file>

<file path=ppt/tags/tag50.xml><?xml version="1.0" encoding="utf-8"?>
<p:tagLst xmlns:p="http://schemas.openxmlformats.org/presentationml/2006/main">
  <p:tag name="PA" val="v5.2.4"/>
</p:tagLst>
</file>

<file path=ppt/tags/tag51.xml><?xml version="1.0" encoding="utf-8"?>
<p:tagLst xmlns:p="http://schemas.openxmlformats.org/presentationml/2006/main">
  <p:tag name="PA" val="v5.2.4"/>
</p:tagLst>
</file>

<file path=ppt/tags/tag52.xml><?xml version="1.0" encoding="utf-8"?>
<p:tagLst xmlns:p="http://schemas.openxmlformats.org/presentationml/2006/main">
  <p:tag name="PA" val="v5.2.4"/>
</p:tagLst>
</file>

<file path=ppt/tags/tag53.xml><?xml version="1.0" encoding="utf-8"?>
<p:tagLst xmlns:p="http://schemas.openxmlformats.org/presentationml/2006/main">
  <p:tag name="PA" val="v5.2.4"/>
</p:tagLst>
</file>

<file path=ppt/tags/tag54.xml><?xml version="1.0" encoding="utf-8"?>
<p:tagLst xmlns:p="http://schemas.openxmlformats.org/presentationml/2006/main">
  <p:tag name="PA" val="v5.2.4"/>
</p:tagLst>
</file>

<file path=ppt/tags/tag55.xml><?xml version="1.0" encoding="utf-8"?>
<p:tagLst xmlns:p="http://schemas.openxmlformats.org/presentationml/2006/main">
  <p:tag name="PA" val="v5.2.4"/>
</p:tagLst>
</file>

<file path=ppt/tags/tag56.xml><?xml version="1.0" encoding="utf-8"?>
<p:tagLst xmlns:p="http://schemas.openxmlformats.org/presentationml/2006/main">
  <p:tag name="PA" val="v5.2.4"/>
</p:tagLst>
</file>

<file path=ppt/tags/tag57.xml><?xml version="1.0" encoding="utf-8"?>
<p:tagLst xmlns:p="http://schemas.openxmlformats.org/presentationml/2006/main">
  <p:tag name="PA" val="v5.2.4"/>
</p:tagLst>
</file>

<file path=ppt/tags/tag58.xml><?xml version="1.0" encoding="utf-8"?>
<p:tagLst xmlns:p="http://schemas.openxmlformats.org/presentationml/2006/main">
  <p:tag name="PA" val="v5.2.4"/>
</p:tagLst>
</file>

<file path=ppt/tags/tag59.xml><?xml version="1.0" encoding="utf-8"?>
<p:tagLst xmlns:p="http://schemas.openxmlformats.org/presentationml/2006/main">
  <p:tag name="PA" val="v5.2.4"/>
</p:tagLst>
</file>

<file path=ppt/tags/tag6.xml><?xml version="1.0" encoding="utf-8"?>
<p:tagLst xmlns:p="http://schemas.openxmlformats.org/presentationml/2006/main">
  <p:tag name="POCKET_APPLY_TIME" val="2019年3月26日"/>
  <p:tag name="POCKET_APPLY_TYPE" val="Slide"/>
  <p:tag name="APPLYTYPE" val="Other"/>
  <p:tag name="APPLYORDER" val="1"/>
</p:tagLst>
</file>

<file path=ppt/tags/tag60.xml><?xml version="1.0" encoding="utf-8"?>
<p:tagLst xmlns:p="http://schemas.openxmlformats.org/presentationml/2006/main">
  <p:tag name="PA" val="v5.2.4"/>
</p:tagLst>
</file>

<file path=ppt/tags/tag61.xml><?xml version="1.0" encoding="utf-8"?>
<p:tagLst xmlns:p="http://schemas.openxmlformats.org/presentationml/2006/main">
  <p:tag name="PA" val="v5.2.4"/>
</p:tagLst>
</file>

<file path=ppt/tags/tag62.xml><?xml version="1.0" encoding="utf-8"?>
<p:tagLst xmlns:p="http://schemas.openxmlformats.org/presentationml/2006/main">
  <p:tag name="PA" val="v5.2.4"/>
</p:tagLst>
</file>

<file path=ppt/tags/tag63.xml><?xml version="1.0" encoding="utf-8"?>
<p:tagLst xmlns:p="http://schemas.openxmlformats.org/presentationml/2006/main">
  <p:tag name="PA" val="v5.2.4"/>
</p:tagLst>
</file>

<file path=ppt/tags/tag64.xml><?xml version="1.0" encoding="utf-8"?>
<p:tagLst xmlns:p="http://schemas.openxmlformats.org/presentationml/2006/main">
  <p:tag name="PA" val="v5.2.4"/>
</p:tagLst>
</file>

<file path=ppt/tags/tag65.xml><?xml version="1.0" encoding="utf-8"?>
<p:tagLst xmlns:p="http://schemas.openxmlformats.org/presentationml/2006/main">
  <p:tag name="PA" val="v5.2.4"/>
</p:tagLst>
</file>

<file path=ppt/tags/tag66.xml><?xml version="1.0" encoding="utf-8"?>
<p:tagLst xmlns:p="http://schemas.openxmlformats.org/presentationml/2006/main">
  <p:tag name="PA" val="v5.2.4"/>
</p:tagLst>
</file>

<file path=ppt/tags/tag67.xml><?xml version="1.0" encoding="utf-8"?>
<p:tagLst xmlns:p="http://schemas.openxmlformats.org/presentationml/2006/main">
  <p:tag name="PA" val="v5.2.4"/>
</p:tagLst>
</file>

<file path=ppt/tags/tag68.xml><?xml version="1.0" encoding="utf-8"?>
<p:tagLst xmlns:p="http://schemas.openxmlformats.org/presentationml/2006/main">
  <p:tag name="PA" val="v5.2.4"/>
</p:tagLst>
</file>

<file path=ppt/tags/tag69.xml><?xml version="1.0" encoding="utf-8"?>
<p:tagLst xmlns:p="http://schemas.openxmlformats.org/presentationml/2006/main">
  <p:tag name="PA" val="v5.2.4"/>
</p:tagLst>
</file>

<file path=ppt/tags/tag7.xml><?xml version="1.0" encoding="utf-8"?>
<p:tagLst xmlns:p="http://schemas.openxmlformats.org/presentationml/2006/main">
  <p:tag name="POCKET_APPLY_TIME" val="2019年3月26日"/>
  <p:tag name="POCKET_APPLY_TYPE" val="Slide"/>
  <p:tag name="APPLYTYPE" val="SubTitle"/>
  <p:tag name="APPLYORDER" val="1"/>
</p:tagLst>
</file>

<file path=ppt/tags/tag70.xml><?xml version="1.0" encoding="utf-8"?>
<p:tagLst xmlns:p="http://schemas.openxmlformats.org/presentationml/2006/main">
  <p:tag name="PA" val="v5.2.4"/>
</p:tagLst>
</file>

<file path=ppt/tags/tag71.xml><?xml version="1.0" encoding="utf-8"?>
<p:tagLst xmlns:p="http://schemas.openxmlformats.org/presentationml/2006/main">
  <p:tag name="PA" val="v5.2.4"/>
</p:tagLst>
</file>

<file path=ppt/tags/tag72.xml><?xml version="1.0" encoding="utf-8"?>
<p:tagLst xmlns:p="http://schemas.openxmlformats.org/presentationml/2006/main">
  <p:tag name="PA" val="v5.2.4"/>
</p:tagLst>
</file>

<file path=ppt/tags/tag73.xml><?xml version="1.0" encoding="utf-8"?>
<p:tagLst xmlns:p="http://schemas.openxmlformats.org/presentationml/2006/main">
  <p:tag name="PA" val="v5.2.4"/>
</p:tagLst>
</file>

<file path=ppt/tags/tag74.xml><?xml version="1.0" encoding="utf-8"?>
<p:tagLst xmlns:p="http://schemas.openxmlformats.org/presentationml/2006/main">
  <p:tag name="PA" val="v5.2.4"/>
</p:tagLst>
</file>

<file path=ppt/tags/tag75.xml><?xml version="1.0" encoding="utf-8"?>
<p:tagLst xmlns:p="http://schemas.openxmlformats.org/presentationml/2006/main">
  <p:tag name="PA" val="v5.2.4"/>
</p:tagLst>
</file>

<file path=ppt/tags/tag76.xml><?xml version="1.0" encoding="utf-8"?>
<p:tagLst xmlns:p="http://schemas.openxmlformats.org/presentationml/2006/main">
  <p:tag name="PA" val="v5.2.4"/>
</p:tagLst>
</file>

<file path=ppt/tags/tag77.xml><?xml version="1.0" encoding="utf-8"?>
<p:tagLst xmlns:p="http://schemas.openxmlformats.org/presentationml/2006/main">
  <p:tag name="PA" val="v5.2.4"/>
</p:tagLst>
</file>

<file path=ppt/tags/tag78.xml><?xml version="1.0" encoding="utf-8"?>
<p:tagLst xmlns:p="http://schemas.openxmlformats.org/presentationml/2006/main">
  <p:tag name="PA" val="v5.2.4"/>
</p:tagLst>
</file>

<file path=ppt/tags/tag79.xml><?xml version="1.0" encoding="utf-8"?>
<p:tagLst xmlns:p="http://schemas.openxmlformats.org/presentationml/2006/main">
  <p:tag name="PA" val="v5.2.4"/>
</p:tagLst>
</file>

<file path=ppt/tags/tag8.xml><?xml version="1.0" encoding="utf-8"?>
<p:tagLst xmlns:p="http://schemas.openxmlformats.org/presentationml/2006/main">
  <p:tag name="POCKET_APPLY_TIME" val="2019年3月26日"/>
  <p:tag name="POCKET_APPLY_TYPE" val="Slide"/>
  <p:tag name="APPLYTYPE" val="Other"/>
  <p:tag name="APPLYORDER" val="1"/>
</p:tagLst>
</file>

<file path=ppt/tags/tag80.xml><?xml version="1.0" encoding="utf-8"?>
<p:tagLst xmlns:p="http://schemas.openxmlformats.org/presentationml/2006/main">
  <p:tag name="PA" val="v5.2.4"/>
</p:tagLst>
</file>

<file path=ppt/tags/tag81.xml><?xml version="1.0" encoding="utf-8"?>
<p:tagLst xmlns:p="http://schemas.openxmlformats.org/presentationml/2006/main">
  <p:tag name="PA" val="v5.2.4"/>
</p:tagLst>
</file>

<file path=ppt/tags/tag82.xml><?xml version="1.0" encoding="utf-8"?>
<p:tagLst xmlns:p="http://schemas.openxmlformats.org/presentationml/2006/main">
  <p:tag name="PA" val="v5.2.4"/>
</p:tagLst>
</file>

<file path=ppt/tags/tag83.xml><?xml version="1.0" encoding="utf-8"?>
<p:tagLst xmlns:p="http://schemas.openxmlformats.org/presentationml/2006/main">
  <p:tag name="PA" val="v5.2.4"/>
</p:tagLst>
</file>

<file path=ppt/tags/tag84.xml><?xml version="1.0" encoding="utf-8"?>
<p:tagLst xmlns:p="http://schemas.openxmlformats.org/presentationml/2006/main">
  <p:tag name="PA" val="v5.2.4"/>
</p:tagLst>
</file>

<file path=ppt/tags/tag85.xml><?xml version="1.0" encoding="utf-8"?>
<p:tagLst xmlns:p="http://schemas.openxmlformats.org/presentationml/2006/main">
  <p:tag name="PA" val="v5.2.4"/>
</p:tagLst>
</file>

<file path=ppt/tags/tag86.xml><?xml version="1.0" encoding="utf-8"?>
<p:tagLst xmlns:p="http://schemas.openxmlformats.org/presentationml/2006/main">
  <p:tag name="PA" val="v5.2.4"/>
</p:tagLst>
</file>

<file path=ppt/tags/tag87.xml><?xml version="1.0" encoding="utf-8"?>
<p:tagLst xmlns:p="http://schemas.openxmlformats.org/presentationml/2006/main">
  <p:tag name="PA" val="v5.2.4"/>
</p:tagLst>
</file>

<file path=ppt/tags/tag88.xml><?xml version="1.0" encoding="utf-8"?>
<p:tagLst xmlns:p="http://schemas.openxmlformats.org/presentationml/2006/main">
  <p:tag name="PA" val="v5.2.4"/>
</p:tagLst>
</file>

<file path=ppt/tags/tag89.xml><?xml version="1.0" encoding="utf-8"?>
<p:tagLst xmlns:p="http://schemas.openxmlformats.org/presentationml/2006/main">
  <p:tag name="PA" val="v5.2.4"/>
</p:tagLst>
</file>

<file path=ppt/tags/tag9.xml><?xml version="1.0" encoding="utf-8"?>
<p:tagLst xmlns:p="http://schemas.openxmlformats.org/presentationml/2006/main">
  <p:tag name="POCKET_APPLY_TIME" val="2019年3月26日"/>
  <p:tag name="POCKET_APPLY_TYPE" val="Slide"/>
  <p:tag name="APPLYTYPE" val="SubTitle"/>
  <p:tag name="APPLYORDER" val="1"/>
</p:tagLst>
</file>

<file path=ppt/tags/tag90.xml><?xml version="1.0" encoding="utf-8"?>
<p:tagLst xmlns:p="http://schemas.openxmlformats.org/presentationml/2006/main">
  <p:tag name="PA" val="v5.2.4"/>
</p:tagLst>
</file>

<file path=ppt/tags/tag91.xml><?xml version="1.0" encoding="utf-8"?>
<p:tagLst xmlns:p="http://schemas.openxmlformats.org/presentationml/2006/main">
  <p:tag name="PA" val="v5.2.4"/>
</p:tagLst>
</file>

<file path=ppt/tags/tag92.xml><?xml version="1.0" encoding="utf-8"?>
<p:tagLst xmlns:p="http://schemas.openxmlformats.org/presentationml/2006/main">
  <p:tag name="PA" val="v5.2.4"/>
</p:tagLst>
</file>

<file path=ppt/tags/tag93.xml><?xml version="1.0" encoding="utf-8"?>
<p:tagLst xmlns:p="http://schemas.openxmlformats.org/presentationml/2006/main">
  <p:tag name="PA" val="v5.2.4"/>
</p:tagLst>
</file>

<file path=ppt/tags/tag94.xml><?xml version="1.0" encoding="utf-8"?>
<p:tagLst xmlns:p="http://schemas.openxmlformats.org/presentationml/2006/main">
  <p:tag name="PA" val="v5.2.4"/>
</p:tagLst>
</file>

<file path=ppt/tags/tag95.xml><?xml version="1.0" encoding="utf-8"?>
<p:tagLst xmlns:p="http://schemas.openxmlformats.org/presentationml/2006/main">
  <p:tag name="PA" val="v5.2.4"/>
</p:tagLst>
</file>

<file path=ppt/tags/tag96.xml><?xml version="1.0" encoding="utf-8"?>
<p:tagLst xmlns:p="http://schemas.openxmlformats.org/presentationml/2006/main">
  <p:tag name="PA" val="v5.2.4"/>
</p:tagLst>
</file>

<file path=ppt/tags/tag97.xml><?xml version="1.0" encoding="utf-8"?>
<p:tagLst xmlns:p="http://schemas.openxmlformats.org/presentationml/2006/main">
  <p:tag name="PA" val="v5.2.4"/>
</p:tagLst>
</file>

<file path=ppt/tags/tag98.xml><?xml version="1.0" encoding="utf-8"?>
<p:tagLst xmlns:p="http://schemas.openxmlformats.org/presentationml/2006/main">
  <p:tag name="PA" val="v5.2.4"/>
</p:tagLst>
</file>

<file path=ppt/tags/tag99.xml><?xml version="1.0" encoding="utf-8"?>
<p:tagLst xmlns:p="http://schemas.openxmlformats.org/presentationml/2006/main">
  <p:tag name="PA" val="v5.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华文黑体"/>
        <a:ea typeface=""/>
        <a:cs typeface=""/>
        <a:font script="Jpan" typeface="游ゴシック Light"/>
        <a:font script="Hang" typeface="맑은 고딕"/>
        <a:font script="Hans" typeface="华文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华文黑体"/>
        <a:ea typeface=""/>
        <a:cs typeface=""/>
        <a:font script="Jpan" typeface="游ゴシック"/>
        <a:font script="Hang" typeface="맑은 고딕"/>
        <a:font script="Hans" typeface="华文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11A2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华文黑体"/>
        <a:ea typeface=""/>
        <a:cs typeface=""/>
        <a:font script="Jpan" typeface="游ゴシック Light"/>
        <a:font script="Hang" typeface="맑은 고딕"/>
        <a:font script="Hans" typeface="华文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华文黑体"/>
        <a:ea typeface=""/>
        <a:cs typeface=""/>
        <a:font script="Jpan" typeface="游ゴシック"/>
        <a:font script="Hang" typeface="맑은 고딕"/>
        <a:font script="Hans" typeface="华文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华文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华文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2973</Words>
  <Application>WPS 演示</Application>
  <PresentationFormat>宽屏</PresentationFormat>
  <Paragraphs>376</Paragraphs>
  <Slides>24</Slides>
  <Notes>15</Notes>
  <HiddenSlides>0</HiddenSlides>
  <MMClips>0</MMClips>
  <ScaleCrop>false</ScaleCrop>
  <HeadingPairs>
    <vt:vector size="6" baseType="variant">
      <vt:variant>
        <vt:lpstr>已用的字体</vt:lpstr>
      </vt:variant>
      <vt:variant>
        <vt:i4>39</vt:i4>
      </vt:variant>
      <vt:variant>
        <vt:lpstr>主题</vt:lpstr>
      </vt:variant>
      <vt:variant>
        <vt:i4>1</vt:i4>
      </vt:variant>
      <vt:variant>
        <vt:lpstr>幻灯片标题</vt:lpstr>
      </vt:variant>
      <vt:variant>
        <vt:i4>24</vt:i4>
      </vt:variant>
    </vt:vector>
  </HeadingPairs>
  <TitlesOfParts>
    <vt:vector size="64" baseType="lpstr">
      <vt:lpstr>Arial</vt:lpstr>
      <vt:lpstr>宋体</vt:lpstr>
      <vt:lpstr>Wingdings</vt:lpstr>
      <vt:lpstr>汉仪书宋二KW</vt:lpstr>
      <vt:lpstr>思源黑体 CN Bold</vt:lpstr>
      <vt:lpstr>汉仪中黑KW</vt:lpstr>
      <vt:lpstr>方正兰亭黑_GBK</vt:lpstr>
      <vt:lpstr>思源黑体 CN Normal</vt:lpstr>
      <vt:lpstr>思源黑体 CN Heavy</vt:lpstr>
      <vt:lpstr>Calibri</vt:lpstr>
      <vt:lpstr>思源黑体 CN Normal</vt:lpstr>
      <vt:lpstr>思源黑体 CN Medium</vt:lpstr>
      <vt:lpstr>微软雅黑</vt:lpstr>
      <vt:lpstr>思源黑体 Normal</vt:lpstr>
      <vt:lpstr>思源黑体 CN ExtraLight</vt:lpstr>
      <vt:lpstr>Tahoma</vt:lpstr>
      <vt:lpstr>思源黑体 CN Light</vt:lpstr>
      <vt:lpstr>Segoe UI</vt:lpstr>
      <vt:lpstr>Century Gothic</vt:lpstr>
      <vt:lpstr>Impact</vt:lpstr>
      <vt:lpstr>Helvetica Neue</vt:lpstr>
      <vt:lpstr>等线</vt:lpstr>
      <vt:lpstr>汉仪中等线KW</vt:lpstr>
      <vt:lpstr>汉仪旗黑</vt:lpstr>
      <vt:lpstr>宋体</vt:lpstr>
      <vt:lpstr>Arial Unicode MS</vt:lpstr>
      <vt:lpstr>等线 Light</vt:lpstr>
      <vt:lpstr>苹方-简</vt:lpstr>
      <vt:lpstr>微软雅黑</vt:lpstr>
      <vt:lpstr>思源黑体 CN Bold</vt:lpstr>
      <vt:lpstr>思源黑体 CN ExtraLight</vt:lpstr>
      <vt:lpstr>思源黑体 CN Heavy</vt:lpstr>
      <vt:lpstr>思源黑体 CN Light</vt:lpstr>
      <vt:lpstr>思源黑体 CN Medium</vt:lpstr>
      <vt:lpstr>思源黑体 CN Normal</vt:lpstr>
      <vt:lpstr>思源黑体 Normal</vt:lpstr>
      <vt:lpstr>方正兰亭黑_GBK</vt:lpstr>
      <vt:lpstr>华文黑体</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2911536061@qq.com</dc:creator>
  <cp:lastModifiedBy>allenpandas</cp:lastModifiedBy>
  <cp:revision>25</cp:revision>
  <dcterms:created xsi:type="dcterms:W3CDTF">2022-12-17T06:42:54Z</dcterms:created>
  <dcterms:modified xsi:type="dcterms:W3CDTF">2022-12-17T06:42:54Z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09045C266A40B91758369D63A8F92F1D</vt:lpwstr>
  </property>
  <property fmtid="{D5CDD505-2E9C-101B-9397-08002B2CF9AE}" pid="3" name="KSOProductBuildVer">
    <vt:lpwstr>2052-5.1.1.7676</vt:lpwstr>
  </property>
</Properties>
</file>