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>
      <p:cViewPr>
        <p:scale>
          <a:sx n="78" d="100"/>
          <a:sy n="78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60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0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68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7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FDAF-0ED0-2A44-91DF-040C4FE6C67E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0547-FF37-4B47-976F-864F4D77CA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46449" y="3888019"/>
            <a:ext cx="2400300" cy="7347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Courier New" charset="0"/>
                <a:ea typeface="Courier New" charset="0"/>
                <a:cs typeface="Courier New" charset="0"/>
              </a:rPr>
              <a:t>F.LinearFunction</a:t>
            </a:r>
            <a:endParaRPr kumimoji="1" lang="ja-JP" alt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hape 1942"/>
          <p:cNvSpPr/>
          <p:nvPr/>
        </p:nvSpPr>
        <p:spPr>
          <a:xfrm>
            <a:off x="2546449" y="5053389"/>
            <a:ext cx="676438" cy="67643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6" name="Shape 1942"/>
          <p:cNvSpPr/>
          <p:nvPr/>
        </p:nvSpPr>
        <p:spPr>
          <a:xfrm>
            <a:off x="3408380" y="5060792"/>
            <a:ext cx="676438" cy="67643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ja-JP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ja-JP"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1942"/>
          <p:cNvSpPr/>
          <p:nvPr/>
        </p:nvSpPr>
        <p:spPr>
          <a:xfrm>
            <a:off x="4270311" y="5060792"/>
            <a:ext cx="676438" cy="67643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ja-JP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ja-JP"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1942"/>
          <p:cNvSpPr/>
          <p:nvPr/>
        </p:nvSpPr>
        <p:spPr>
          <a:xfrm>
            <a:off x="3408380" y="2773593"/>
            <a:ext cx="676438" cy="67643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ja-JP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lang="ja-JP"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" name="直線矢印コネクタ 8"/>
          <p:cNvCxnSpPr>
            <a:stCxn id="11" idx="0"/>
          </p:cNvCxnSpPr>
          <p:nvPr/>
        </p:nvCxnSpPr>
        <p:spPr>
          <a:xfrm flipV="1">
            <a:off x="3746599" y="3450031"/>
            <a:ext cx="0" cy="4379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0"/>
            <a:endCxn id="11" idx="2"/>
          </p:cNvCxnSpPr>
          <p:nvPr/>
        </p:nvCxnSpPr>
        <p:spPr>
          <a:xfrm flipV="1">
            <a:off x="2884668" y="4622804"/>
            <a:ext cx="861931" cy="43058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endCxn id="11" idx="2"/>
          </p:cNvCxnSpPr>
          <p:nvPr/>
        </p:nvCxnSpPr>
        <p:spPr>
          <a:xfrm flipV="1">
            <a:off x="3746599" y="4622804"/>
            <a:ext cx="0" cy="4379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11" idx="2"/>
          </p:cNvCxnSpPr>
          <p:nvPr/>
        </p:nvCxnSpPr>
        <p:spPr>
          <a:xfrm flipH="1" flipV="1">
            <a:off x="3746599" y="4622804"/>
            <a:ext cx="861931" cy="43798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12"/>
          <p:cNvGrpSpPr/>
          <p:nvPr/>
        </p:nvGrpSpPr>
        <p:grpSpPr>
          <a:xfrm>
            <a:off x="5877743" y="2285661"/>
            <a:ext cx="3490018" cy="4128007"/>
            <a:chOff x="8656569" y="3186254"/>
            <a:chExt cx="3490018" cy="4128007"/>
          </a:xfrm>
        </p:grpSpPr>
        <p:sp>
          <p:nvSpPr>
            <p:cNvPr id="14" name="正方形/長方形 13"/>
            <p:cNvSpPr/>
            <p:nvPr/>
          </p:nvSpPr>
          <p:spPr>
            <a:xfrm>
              <a:off x="8656569" y="4276952"/>
              <a:ext cx="3490018" cy="217283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b="1" dirty="0" smtClean="0">
                  <a:latin typeface="Courier New" charset="0"/>
                  <a:ea typeface="Courier New" charset="0"/>
                  <a:cs typeface="Courier New" charset="0"/>
                </a:rPr>
                <a:t>L.</a:t>
              </a:r>
              <a:r>
                <a:rPr kumimoji="1" lang="en-US" altLang="ja-JP" b="1" dirty="0" smtClean="0">
                  <a:latin typeface="Courier New" charset="0"/>
                  <a:ea typeface="Courier New" charset="0"/>
                  <a:cs typeface="Courier New" charset="0"/>
                </a:rPr>
                <a:t>Linear</a:t>
              </a:r>
              <a:endParaRPr kumimoji="1" lang="ja-JP" alt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5" name="Shape 1942"/>
            <p:cNvSpPr/>
            <p:nvPr/>
          </p:nvSpPr>
          <p:spPr>
            <a:xfrm>
              <a:off x="10627921" y="5680980"/>
              <a:ext cx="676438" cy="67643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ja-JP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</a:t>
              </a:r>
              <a:endParaRPr lang="ja-JP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" name="Shape 1942"/>
            <p:cNvSpPr/>
            <p:nvPr/>
          </p:nvSpPr>
          <p:spPr>
            <a:xfrm>
              <a:off x="11403583" y="5667490"/>
              <a:ext cx="676438" cy="67643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ja-JP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 lang="ja-JP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" name="Shape 1942"/>
            <p:cNvSpPr/>
            <p:nvPr/>
          </p:nvSpPr>
          <p:spPr>
            <a:xfrm>
              <a:off x="9865214" y="6637823"/>
              <a:ext cx="676438" cy="67643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ja-JP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</a:p>
          </p:txBody>
        </p:sp>
        <p:sp>
          <p:nvSpPr>
            <p:cNvPr id="18" name="Shape 1942"/>
            <p:cNvSpPr/>
            <p:nvPr/>
          </p:nvSpPr>
          <p:spPr>
            <a:xfrm>
              <a:off x="9865214" y="3186254"/>
              <a:ext cx="676438" cy="67643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altLang="ja-JP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lang="ja-JP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" name="直線矢印コネクタ 18"/>
            <p:cNvCxnSpPr>
              <a:endCxn id="21" idx="4"/>
            </p:cNvCxnSpPr>
            <p:nvPr/>
          </p:nvCxnSpPr>
          <p:spPr>
            <a:xfrm flipV="1">
              <a:off x="10203433" y="3862692"/>
              <a:ext cx="0" cy="8569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20" idx="0"/>
            </p:cNvCxnSpPr>
            <p:nvPr/>
          </p:nvCxnSpPr>
          <p:spPr>
            <a:xfrm flipV="1">
              <a:off x="10203433" y="5454422"/>
              <a:ext cx="0" cy="11834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9003283" y="4719637"/>
              <a:ext cx="2400300" cy="73478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Courier New" charset="0"/>
                  <a:ea typeface="Courier New" charset="0"/>
                  <a:cs typeface="Courier New" charset="0"/>
                </a:rPr>
                <a:t>F.LinearFunction</a:t>
              </a:r>
              <a:endParaRPr kumimoji="1" lang="ja-JP" altLang="en-US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直線矢印コネクタ 21"/>
            <p:cNvCxnSpPr>
              <a:stCxn id="18" idx="0"/>
            </p:cNvCxnSpPr>
            <p:nvPr/>
          </p:nvCxnSpPr>
          <p:spPr>
            <a:xfrm flipH="1" flipV="1">
              <a:off x="10203433" y="5454422"/>
              <a:ext cx="762707" cy="2265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9" idx="0"/>
            </p:cNvCxnSpPr>
            <p:nvPr/>
          </p:nvCxnSpPr>
          <p:spPr>
            <a:xfrm flipH="1" flipV="1">
              <a:off x="10203433" y="5454422"/>
              <a:ext cx="1538369" cy="213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72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7187" y="365125"/>
            <a:ext cx="10515600" cy="13255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090055" y="3112822"/>
            <a:ext cx="7710053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1908" y="33198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urier New" charset="0"/>
                <a:ea typeface="Courier New" charset="0"/>
                <a:cs typeface="Courier New" charset="0"/>
              </a:rPr>
              <a:t>train_data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90551" y="3112821"/>
            <a:ext cx="2375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132273" y="3112820"/>
            <a:ext cx="2375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73995" y="3112969"/>
            <a:ext cx="2375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300827" y="3112819"/>
            <a:ext cx="2375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342549" y="3112675"/>
            <a:ext cx="23750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28057" y="3112819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9779" y="3112969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411501" y="3112818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538333" y="3112817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580055" y="3112816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54374" y="3972003"/>
            <a:ext cx="246003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feature </a:t>
            </a:r>
            <a:r>
              <a:rPr kumimoji="1" lang="en-US" altLang="ja-JP" dirty="0" smtClean="0"/>
              <a:t>(mini batch)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454374" y="4831184"/>
            <a:ext cx="2460038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target (mini batch)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11" idx="2"/>
            <a:endCxn id="17" idx="1"/>
          </p:cNvCxnSpPr>
          <p:nvPr/>
        </p:nvCxnSpPr>
        <p:spPr>
          <a:xfrm rot="16200000" flipH="1">
            <a:off x="5787352" y="1556048"/>
            <a:ext cx="1326480" cy="60075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2" idx="2"/>
            <a:endCxn id="17" idx="1"/>
          </p:cNvCxnSpPr>
          <p:nvPr/>
        </p:nvCxnSpPr>
        <p:spPr>
          <a:xfrm rot="16200000" flipH="1">
            <a:off x="6308288" y="2076984"/>
            <a:ext cx="1326330" cy="49658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3" idx="2"/>
            <a:endCxn id="17" idx="1"/>
          </p:cNvCxnSpPr>
          <p:nvPr/>
        </p:nvCxnSpPr>
        <p:spPr>
          <a:xfrm rot="16200000" flipH="1">
            <a:off x="6829074" y="2597769"/>
            <a:ext cx="1326481" cy="39241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4" idx="2"/>
            <a:endCxn id="17" idx="1"/>
          </p:cNvCxnSpPr>
          <p:nvPr/>
        </p:nvCxnSpPr>
        <p:spPr>
          <a:xfrm rot="16200000" flipH="1">
            <a:off x="7892489" y="3661185"/>
            <a:ext cx="1326482" cy="17972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5" idx="2"/>
            <a:endCxn id="17" idx="1"/>
          </p:cNvCxnSpPr>
          <p:nvPr/>
        </p:nvCxnSpPr>
        <p:spPr>
          <a:xfrm rot="16200000" flipH="1">
            <a:off x="8413350" y="4182045"/>
            <a:ext cx="1326483" cy="7555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6" idx="2"/>
            <a:endCxn id="16" idx="1"/>
          </p:cNvCxnSpPr>
          <p:nvPr/>
        </p:nvCxnSpPr>
        <p:spPr>
          <a:xfrm rot="16200000" flipH="1">
            <a:off x="6098191" y="1007705"/>
            <a:ext cx="467297" cy="62450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7" idx="2"/>
            <a:endCxn id="16" idx="1"/>
          </p:cNvCxnSpPr>
          <p:nvPr/>
        </p:nvCxnSpPr>
        <p:spPr>
          <a:xfrm rot="16200000" flipH="1">
            <a:off x="6619051" y="1528566"/>
            <a:ext cx="467298" cy="52033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8" idx="2"/>
            <a:endCxn id="16" idx="1"/>
          </p:cNvCxnSpPr>
          <p:nvPr/>
        </p:nvCxnSpPr>
        <p:spPr>
          <a:xfrm rot="16200000" flipH="1">
            <a:off x="7139987" y="2049501"/>
            <a:ext cx="467149" cy="41616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9" idx="2"/>
            <a:endCxn id="16" idx="1"/>
          </p:cNvCxnSpPr>
          <p:nvPr/>
        </p:nvCxnSpPr>
        <p:spPr>
          <a:xfrm rot="16200000" flipH="1">
            <a:off x="8203328" y="3112842"/>
            <a:ext cx="467299" cy="2034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0" idx="2"/>
            <a:endCxn id="16" idx="1"/>
          </p:cNvCxnSpPr>
          <p:nvPr/>
        </p:nvCxnSpPr>
        <p:spPr>
          <a:xfrm rot="16200000" flipH="1">
            <a:off x="8724117" y="3633631"/>
            <a:ext cx="467443" cy="993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171604" y="2720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51025" y="27161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92747" y="27161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90539" y="27161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B-1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84851" y="27161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073726" y="2900839"/>
            <a:ext cx="1000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404878" y="2504191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3156853" y="2547052"/>
            <a:ext cx="1094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330205" y="2150404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jump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4229577" y="2547090"/>
            <a:ext cx="1094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02929" y="2150442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jump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7320127" y="2545165"/>
            <a:ext cx="1094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7493479" y="214851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jump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29251" y="3317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・・・・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87620" y="270715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 =  </a:t>
            </a:r>
            <a:r>
              <a:rPr kumimoji="1" lang="en-US" altLang="ja-JP" dirty="0" smtClean="0">
                <a:latin typeface="Courier New" charset="0"/>
                <a:ea typeface="Courier New" charset="0"/>
                <a:cs typeface="Courier New" charset="0"/>
              </a:rPr>
              <a:t>batchsize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3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90055" y="1969822"/>
            <a:ext cx="7710053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90055" y="2753593"/>
            <a:ext cx="246003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feature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550093" y="2753593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27561" y="3553693"/>
            <a:ext cx="246003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87599" y="3553693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 rot="2700000">
            <a:off x="5542002" y="4803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・・・・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02564" y="5510694"/>
            <a:ext cx="246003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562602" y="5510694"/>
            <a:ext cx="237506" cy="783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49637" y="15524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urier New" charset="0"/>
                <a:ea typeface="Courier New" charset="0"/>
                <a:cs typeface="Courier New" charset="0"/>
              </a:rPr>
              <a:t>train_data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105222" y="2476557"/>
            <a:ext cx="2444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10189" y="20799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maxlen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05222" y="5133023"/>
            <a:ext cx="4229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Remark:</a:t>
            </a:r>
            <a:r>
              <a:rPr kumimoji="1" lang="en-US" altLang="ja-JP" dirty="0" smtClean="0"/>
              <a:t> Contrary to Chainer,</a:t>
            </a:r>
          </a:p>
          <a:p>
            <a:r>
              <a:rPr lang="en-US" altLang="ja-JP" dirty="0" smtClean="0"/>
              <a:t>each rectangle represents one training example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03220" y="28465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target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6" idx="3"/>
            <a:endCxn id="17" idx="1"/>
          </p:cNvCxnSpPr>
          <p:nvPr/>
        </p:nvCxnSpPr>
        <p:spPr>
          <a:xfrm flipV="1">
            <a:off x="4787599" y="3031175"/>
            <a:ext cx="315621" cy="114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077684" y="2116779"/>
            <a:ext cx="7710053" cy="283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77684" y="2826390"/>
            <a:ext cx="2465616" cy="106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3400" y="320530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36402" y="4002931"/>
            <a:ext cx="974138" cy="10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feature</a:t>
            </a:r>
          </a:p>
          <a:p>
            <a:pPr algn="ctr"/>
            <a:r>
              <a:rPr lang="en-US" altLang="ja-JP" dirty="0" smtClean="0"/>
              <a:t>mini-batch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9204" y="440968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43101" y="5424882"/>
            <a:ext cx="979716" cy="1048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target</a:t>
            </a:r>
          </a:p>
          <a:p>
            <a:pPr algn="ctr"/>
            <a:r>
              <a:rPr lang="en-US" altLang="ja-JP" dirty="0" smtClean="0"/>
              <a:t>mini-batch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7320" y="21167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827687" y="2785931"/>
            <a:ext cx="5578" cy="106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1529725" y="4002931"/>
            <a:ext cx="5578" cy="106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364922" y="307441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reshape</a:t>
            </a:r>
            <a:endParaRPr kumimoji="1" lang="ja-JP" altLang="en-US" dirty="0"/>
          </a:p>
        </p:txBody>
      </p:sp>
      <p:sp>
        <p:nvSpPr>
          <p:cNvPr id="24" name="下カーブ矢印 23"/>
          <p:cNvSpPr/>
          <p:nvPr/>
        </p:nvSpPr>
        <p:spPr>
          <a:xfrm rot="8100000">
            <a:off x="3893217" y="2804599"/>
            <a:ext cx="604158" cy="363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75140" y="31018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Courier New" charset="0"/>
                <a:ea typeface="Courier New" charset="0"/>
                <a:cs typeface="Courier New" charset="0"/>
              </a:rPr>
              <a:t>i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65510" y="34635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Courier New" charset="0"/>
                <a:ea typeface="Courier New" charset="0"/>
                <a:cs typeface="Courier New" charset="0"/>
              </a:rPr>
              <a:t>i+1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1736402" y="2826390"/>
            <a:ext cx="0" cy="116021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941337" y="2826390"/>
            <a:ext cx="0" cy="25596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中かっこ 31"/>
          <p:cNvSpPr/>
          <p:nvPr/>
        </p:nvSpPr>
        <p:spPr>
          <a:xfrm>
            <a:off x="8948999" y="2116779"/>
            <a:ext cx="440871" cy="1869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431152" y="28359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urier New" charset="0"/>
                <a:ea typeface="Courier New" charset="0"/>
                <a:cs typeface="Courier New" charset="0"/>
              </a:rPr>
              <a:t>ptb_raw_data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右中かっこ 33"/>
          <p:cNvSpPr/>
          <p:nvPr/>
        </p:nvSpPr>
        <p:spPr>
          <a:xfrm>
            <a:off x="7669450" y="2784609"/>
            <a:ext cx="440871" cy="36889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49951" y="444440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urier New" charset="0"/>
                <a:ea typeface="Courier New" charset="0"/>
                <a:cs typeface="Courier New" charset="0"/>
              </a:rPr>
              <a:t>ptb_producer</a:t>
            </a:r>
            <a:endParaRPr kumimoji="1" lang="ja-JP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93249" y="58193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1763770" y="5412634"/>
            <a:ext cx="5578" cy="106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858000" y="7347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164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</Words>
  <Application>Microsoft Macintosh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Courier New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大野健太</dc:creator>
  <cp:lastModifiedBy>Microsoft Office ユーザー</cp:lastModifiedBy>
  <cp:revision>37</cp:revision>
  <dcterms:created xsi:type="dcterms:W3CDTF">2016-04-15T06:35:46Z</dcterms:created>
  <dcterms:modified xsi:type="dcterms:W3CDTF">2017-02-03T06:13:59Z</dcterms:modified>
</cp:coreProperties>
</file>