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7" r:id="rId4"/>
    <p:sldId id="258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1" r:id="rId27"/>
    <p:sldId id="282" r:id="rId28"/>
    <p:sldId id="283" r:id="rId29"/>
    <p:sldId id="286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2C5A6-1EA5-4D1C-B31F-1883294DC5B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3F844-2991-46DD-BC6B-FE3055B4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Bregman divergence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3F844-2991-46DD-BC6B-FE3055B476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6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3F844-2991-46DD-BC6B-FE3055B476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D92AD-F536-45DA-BA70-3A6120BBD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7F26B1-7989-46A3-ACBD-354A26128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8E893-23E1-4F6E-947B-7CD616F2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652C4-DBA4-40CC-9510-FD7C0583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E565D-DDA6-4514-8116-F4F02F4B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1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3ECD-9CD5-4808-B8C8-BA88DA32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AA16B-093B-4ACF-8C75-387CF299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CC76D-F858-498A-86BA-F0476498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A64B9-4651-451C-B0BF-6EECD8A5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D689F-8B2F-4DC3-BA89-EDAE9EDC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7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6EFC62-47A0-4D3D-9B30-93F3D430B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2002C6-FA00-437A-B0A3-D22F90193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E5470-DE7C-4592-A8F6-88D5ED02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6F41E-F7D7-4E56-BBBB-702555D6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20978-D936-4900-A527-1A653162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1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1E047-5DED-42D0-8CF5-CC16D195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FAAE5-A46A-448F-B038-ECFA12B8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5C72C-B8CE-445F-A0DD-E24B2B5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6381B-B375-4B76-A996-55C54442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0DA58-7722-4C09-B4D4-B9F12C65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5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C3F71-CBC4-4C31-B938-AC1BFB9D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92A9C-9E5A-4653-B38F-4A973511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FD1B3-53F7-40B4-8FF9-88E6F77A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2E7DE-F0D9-48C6-8816-21558773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2A5EA-6388-4B33-A01A-7497BC0A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1B1C4-D1C9-467D-A7AD-D1A5A6E4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FEB57-EC8D-4A7F-9A7F-C57275F1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2BDE1-F01E-42AB-8F9E-E7ED72520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BABF6-558B-4A89-A4E8-B3CD2685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76CA4-5385-469B-9178-DB1CEE43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9DF33-9072-4854-8AF6-E57F831B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5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F4231-890C-4E75-9D11-4B42DE46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17878-F2C2-4382-AE6A-EF07D8C62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34E22-1CE1-4A19-B2C1-64373F92C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F9D241-AAF8-46AE-A17C-E070C38DB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0F65BB-083D-48DB-BEA8-92351BC12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12A302-6C6B-470F-821F-0C0E97B2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3A4686-5346-46F9-9CC1-FB34710C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FE43A7-2870-4A70-8197-F30B0032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3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4A542-574B-4201-BAC7-83F78BA4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E07E1-C0C0-4CA9-8AF9-D8C0E8A5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FC31A3-981A-43F5-AF47-AC057154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CF22E6-8249-4E90-BAAB-C39AD21B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5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DAB6AB-4601-4D86-B181-CB93A8F7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BE7F30-64D6-40E3-9B74-1AA50181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0652BA-760B-410A-ACD3-DAF06C1A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8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8B14B-0B2F-4039-BCD0-37257227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587E4-A848-4E89-B0BE-7C2A458B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756234-8DEC-4813-872E-154A77FD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7D13D-8008-44C7-8B58-35279489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46761-431A-4671-971C-D81796A7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79B93-8CFE-4E33-B2C5-C1D469E2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72F14-F404-49E4-B214-DC2815D4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504CAF-B0AE-4AF7-A26F-B9DCB1480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456AB-7C84-492B-B5F6-166613366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F435B-3160-423E-8349-6EC712E0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7E0F68-CB6E-4B07-A945-0EEEA12E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5722A-BD28-4549-B642-4B0F45A6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FC7DB-1C23-4E36-B80A-69C02366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41AFE-E32D-4ED0-BD86-BE2E9639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7A62F-5229-4D37-9AAE-0EEF470AE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9CBC-5C50-4B7A-89FB-299808DD1A35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B1ADA-8184-4928-8ABC-166EACAF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7950B-18A4-4F36-A19E-23B45CD77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CD9C-4079-4EDB-9E6D-2EB3E4433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342C7-B088-4D38-9D67-BBA3B9109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GAN’s optimization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F0EBB-1D9E-41B6-ACBD-2E878104B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334" y="3915305"/>
            <a:ext cx="9144000" cy="1655762"/>
          </a:xfrm>
        </p:spPr>
        <p:txBody>
          <a:bodyPr/>
          <a:lstStyle/>
          <a:p>
            <a:r>
              <a:rPr lang="en-US" altLang="zh-CN" dirty="0"/>
              <a:t>                                </a:t>
            </a:r>
            <a:r>
              <a:rPr lang="zh-CN" altLang="en-US" dirty="0"/>
              <a:t>柴劲航 数学科学学院</a:t>
            </a:r>
          </a:p>
        </p:txBody>
      </p:sp>
    </p:spTree>
    <p:extLst>
      <p:ext uri="{BB962C8B-B14F-4D97-AF65-F5344CB8AC3E}">
        <p14:creationId xmlns:p14="http://schemas.microsoft.com/office/powerpoint/2010/main" val="239326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8AC81E4-FE44-47C7-9ECA-ADAE22C25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6" y="2739860"/>
            <a:ext cx="10301590" cy="772619"/>
          </a:xfr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9F586CD-7058-480F-B699-F032473EF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8" y="1041170"/>
            <a:ext cx="5415663" cy="147933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9843D-8CB0-487B-A6E4-41628E200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3" y="3731830"/>
            <a:ext cx="10152973" cy="7331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6A4FE5-AB78-42A4-9382-70AECAFFD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72" y="4684298"/>
            <a:ext cx="10574867" cy="7331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FB33FD-9B69-4364-A8F8-A1765466F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3" y="5429364"/>
            <a:ext cx="10579026" cy="8684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85CAB0-58D7-48A8-9D17-0F22ABE62E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3" y="2106717"/>
            <a:ext cx="3034172" cy="5234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B427C13-E55B-43C7-AFDC-759F061B938C}"/>
              </a:ext>
            </a:extLst>
          </p:cNvPr>
          <p:cNvSpPr txBox="1"/>
          <p:nvPr/>
        </p:nvSpPr>
        <p:spPr>
          <a:xfrm>
            <a:off x="1744078" y="560209"/>
            <a:ext cx="8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Non-asymptotic Converging rate analysis of TTUR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516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8ED87-28D5-4CCD-9E8D-58263B04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144991"/>
            <a:ext cx="10515600" cy="1325563"/>
          </a:xfrm>
        </p:spPr>
        <p:txBody>
          <a:bodyPr/>
          <a:lstStyle/>
          <a:p>
            <a:r>
              <a:rPr lang="en-US" altLang="zh-CN" dirty="0"/>
              <a:t>Nonconvex-Strongly-Concave case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6E22DB-2104-46BF-A5A4-88C9EDAD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6" y="1394343"/>
            <a:ext cx="11190554" cy="25680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3B253D-C150-4C93-BE88-C2FC1DC9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1584"/>
            <a:ext cx="11844866" cy="18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4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D153-71C5-4BE0-B2B2-C62B15CA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11" y="488685"/>
            <a:ext cx="10515600" cy="1325563"/>
          </a:xfrm>
        </p:spPr>
        <p:txBody>
          <a:bodyPr/>
          <a:lstStyle/>
          <a:p>
            <a:r>
              <a:rPr lang="en-US" altLang="zh-CN" dirty="0"/>
              <a:t>Nonconvex-Strongly-Concave case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1BEC3F-3E39-4117-AA1F-A2FAF943A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1" y="2512146"/>
            <a:ext cx="10466105" cy="31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E80CE-31F9-4229-9128-669E50CD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6" y="116403"/>
            <a:ext cx="10515600" cy="1325563"/>
          </a:xfrm>
        </p:spPr>
        <p:txBody>
          <a:bodyPr/>
          <a:lstStyle/>
          <a:p>
            <a:r>
              <a:rPr lang="en-US" altLang="zh-CN" dirty="0"/>
              <a:t>Nonconvex-concave case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8FA219-CAD8-431D-B8E4-2479957DC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0" y="1427396"/>
            <a:ext cx="11626624" cy="160367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081443-8C02-4DA0-A3FA-6A789A9A9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0" y="2811810"/>
            <a:ext cx="10801587" cy="39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1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E15983E-DCDF-4575-BA0D-829DE9B8E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43" y="560476"/>
            <a:ext cx="7181592" cy="995112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EBC35A-B325-483D-960E-6C1994DD7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8" y="3429000"/>
            <a:ext cx="11237999" cy="25718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5FDE8E-C4C9-4F1E-96E0-241AB63EE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09" y="1917689"/>
            <a:ext cx="5325582" cy="5545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DAF583-C7B3-4771-A77A-E7F9B0B4C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51" y="2531510"/>
            <a:ext cx="2259362" cy="50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B05C77-76D9-4660-87AB-2B389BCF9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67" y="2763837"/>
            <a:ext cx="4189473" cy="106813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95C133-F7A4-4CE9-84B2-75EE258E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87" y="4540514"/>
            <a:ext cx="8774389" cy="6556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AF9D74-F7E2-4192-B9A8-5C556822C07E}"/>
              </a:ext>
            </a:extLst>
          </p:cNvPr>
          <p:cNvSpPr txBox="1"/>
          <p:nvPr/>
        </p:nvSpPr>
        <p:spPr>
          <a:xfrm>
            <a:off x="1168400" y="1176866"/>
            <a:ext cx="3437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Proximal-guided</a:t>
            </a:r>
            <a:r>
              <a:rPr lang="zh-CN" altLang="en-US" sz="32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91791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7C8B2-5620-4BEB-984D-ADA6EB25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Mirror Descent Method(SMD)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DE8ED2-2966-44F1-B709-5BFA8306F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502" y="2703418"/>
            <a:ext cx="11185831" cy="46235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AFD8CB-881C-400D-80C6-B8CACCAFF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34272"/>
            <a:ext cx="970199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3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E2F94-BCA1-41FE-B5D0-29E2A2F8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118533"/>
            <a:ext cx="11028356" cy="1325563"/>
          </a:xfrm>
        </p:spPr>
        <p:txBody>
          <a:bodyPr/>
          <a:lstStyle/>
          <a:p>
            <a:r>
              <a:rPr lang="en-US" altLang="zh-CN" dirty="0"/>
              <a:t>proximally guided stochastic mirror descent (PG-SMD)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7B2759-52EF-48DE-8E33-C033983DC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7" y="2584090"/>
            <a:ext cx="11192375" cy="446017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8A16ED-E3D6-417B-A7F4-92139892D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33" y="925248"/>
            <a:ext cx="8769801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F0792-5888-4FAC-9FFA-6811D425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7" y="-468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799A42-5D91-4FD8-8216-D3BA0A69C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0535" y="130781"/>
            <a:ext cx="3081867" cy="8039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A63AC0-AB33-4C49-A84F-96CD06F08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4746"/>
            <a:ext cx="10845801" cy="59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3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38724-B3EF-44CC-BB83-75C37EAC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general nonconvex-nonconcave setting, one cannot expect to find Nash equilibria efficiently as it is NP-hard.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Local Nash equilibria is in the case of simultaneous games, while GAN is based on sequential games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0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B3B372-864E-496C-A81D-C0F5D1955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6" y="3313593"/>
            <a:ext cx="4537143" cy="1239363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9C1F4F-7067-4ED0-84E2-24807FCD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54" y="4309535"/>
            <a:ext cx="7439025" cy="3905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05D7B8-B0AE-44DE-932A-CFE026C80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4" y="4925376"/>
            <a:ext cx="2233520" cy="46789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4D4CC3B-6C91-4B85-9AFC-52EDC93A0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87" y="1973260"/>
            <a:ext cx="11144947" cy="6514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C8A771-D1CC-4C8C-B206-3C2B6537CEB2}"/>
              </a:ext>
            </a:extLst>
          </p:cNvPr>
          <p:cNvSpPr txBox="1"/>
          <p:nvPr/>
        </p:nvSpPr>
        <p:spPr>
          <a:xfrm>
            <a:off x="541866" y="1100994"/>
            <a:ext cx="482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优化目标：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0B0FDC-6988-450C-AB31-DA1E9CA08E36}"/>
              </a:ext>
            </a:extLst>
          </p:cNvPr>
          <p:cNvSpPr txBox="1"/>
          <p:nvPr/>
        </p:nvSpPr>
        <p:spPr>
          <a:xfrm>
            <a:off x="6420379" y="297371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Saddle point</a:t>
            </a:r>
            <a:r>
              <a:rPr lang="zh-CN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817265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8DFEAE-AF4C-467D-B838-F4D57066E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066" y="2304381"/>
            <a:ext cx="10515600" cy="11246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6B75E5-BD9B-4C39-9654-4EF55FE2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6" y="3772254"/>
            <a:ext cx="11463867" cy="154523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B8EA9D9-1896-43C6-8F50-45B7CED1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6" y="541443"/>
            <a:ext cx="10515600" cy="1325563"/>
          </a:xfrm>
        </p:spPr>
        <p:txBody>
          <a:bodyPr/>
          <a:lstStyle/>
          <a:p>
            <a:r>
              <a:rPr lang="en-US" altLang="zh-CN" dirty="0"/>
              <a:t>Simultaneous games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A9B86-A8DD-4ED4-BA70-03DD8B11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91"/>
            <a:ext cx="10515600" cy="1325563"/>
          </a:xfrm>
        </p:spPr>
        <p:txBody>
          <a:bodyPr/>
          <a:lstStyle/>
          <a:p>
            <a:r>
              <a:rPr lang="en-US" altLang="zh-CN" dirty="0"/>
              <a:t>Sequential games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67723D-D4DF-45E5-BB88-143C26C76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99" y="2627312"/>
            <a:ext cx="10515600" cy="14147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5FAAB8-A993-4076-8401-21C28107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42" y="1690688"/>
            <a:ext cx="2419350" cy="76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CB7A71-D8DA-47B8-B966-4E181351F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38" y="1690688"/>
            <a:ext cx="5058945" cy="849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7D6289-491A-4920-BB4E-DE979724A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296045"/>
            <a:ext cx="11370734" cy="2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0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C601-F856-48C4-A2EE-7F09086E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796F87-2287-47EB-A729-75A2BBBA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" y="1918758"/>
            <a:ext cx="12192000" cy="1387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E0A3A5-58A9-46DD-B36E-502D2C48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4" y="3878189"/>
            <a:ext cx="12192000" cy="9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24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32D5F-034C-440D-B67A-0C7697A9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find stable fixed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9CC8C-90D5-4B5B-946D-F2BD3DF9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B8858A-699F-4131-BAC3-1AB1D8A75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70" y="1825625"/>
            <a:ext cx="70199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4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88E37C-6902-47F9-897F-E7AF32AF6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759478"/>
            <a:ext cx="6838950" cy="1476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485158-B71D-4C57-8812-20E3C637C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4122471"/>
            <a:ext cx="70008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8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56325-11BB-4DD5-9347-A3F91B62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11099800" cy="1325563"/>
          </a:xfrm>
        </p:spPr>
        <p:txBody>
          <a:bodyPr/>
          <a:lstStyle/>
          <a:p>
            <a:r>
              <a:rPr lang="en-US" altLang="zh-CN" dirty="0"/>
              <a:t>How to determine better direction adjustment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C7F3C3-0796-4788-BCF0-09215169F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67" y="1597026"/>
            <a:ext cx="5821865" cy="473604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E93AE6F-A642-4B8D-9607-93019EF54E3B}"/>
              </a:ext>
            </a:extLst>
          </p:cNvPr>
          <p:cNvSpPr txBox="1">
            <a:spLocks/>
          </p:cNvSpPr>
          <p:nvPr/>
        </p:nvSpPr>
        <p:spPr>
          <a:xfrm>
            <a:off x="6183870" y="1981730"/>
            <a:ext cx="476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Fixed points of potential and Hamiltonian games can be found by descent on         </a:t>
            </a:r>
          </a:p>
          <a:p>
            <a:pPr marL="0" indent="0">
              <a:buNone/>
            </a:pPr>
            <a:r>
              <a:rPr lang="en-US" altLang="zh-CN" dirty="0"/>
              <a:t>                    respectively.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4786C6-731B-438E-996D-8DB8E483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515" y="3242734"/>
            <a:ext cx="1698159" cy="5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5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ADF2B-6840-49A4-8B77-C2A1006D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Symplectic gradient adjustment(SGA)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D99151-975F-4054-BEC0-468D46CBC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2" y="1911349"/>
            <a:ext cx="5629453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57DA55-6993-4B30-A78B-33CCBA6C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6" y="2359358"/>
            <a:ext cx="5289020" cy="34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91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28DF-2C18-4F9E-8C5F-A675248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F002B8-362B-484A-B9B3-59D7963A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3" y="1513681"/>
            <a:ext cx="7916334" cy="46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42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78044-C99F-4E0C-AF06-A972A6E8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09007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2F9F5-32AB-4649-B167-C96888E0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133" y="12133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Aligned consensus: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0BE9B2-2294-4C60-8FC1-5D5A890B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9" y="1105957"/>
            <a:ext cx="3743325" cy="657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D1C30F-8441-49ED-BF66-A5CB01163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1834093"/>
            <a:ext cx="7439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23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90D5-4FCD-4BA7-885E-67931DEC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623F6-C26E-4387-8CAB-7354F978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GANs Trained by a Two Time-Scale Update Rule Converge to a Local Nash Equilibrium</a:t>
            </a:r>
          </a:p>
          <a:p>
            <a:r>
              <a:rPr lang="fr-FR" altLang="zh-CN" sz="2000" dirty="0"/>
              <a:t>On Gradient Descent Ascent for Nonconvex-Concave Minimax Problems</a:t>
            </a:r>
          </a:p>
          <a:p>
            <a:r>
              <a:rPr lang="en-US" altLang="zh-CN" sz="2000" dirty="0"/>
              <a:t>What is Local Optimality in Nonconvex-Nonconcave Minimax Optimization?</a:t>
            </a:r>
          </a:p>
          <a:p>
            <a:r>
              <a:rPr lang="en-US" altLang="zh-CN" sz="2000" dirty="0"/>
              <a:t>The Mechanics of n-Player Differentiable Games</a:t>
            </a:r>
          </a:p>
          <a:p>
            <a:r>
              <a:rPr lang="en-US" altLang="zh-CN" sz="2000" dirty="0"/>
              <a:t>Non-Convex Min-Max Optimization: Provable Algorithms and Applications in Machine Learning</a:t>
            </a:r>
          </a:p>
          <a:p>
            <a:r>
              <a:rPr lang="en-US" altLang="zh-CN" sz="2000" dirty="0"/>
              <a:t>A Review on Generative Adversarial Networks: Algorithms, Theory, and Applications</a:t>
            </a:r>
          </a:p>
          <a:p>
            <a:r>
              <a:rPr lang="en-US" altLang="zh-CN" sz="2000" dirty="0"/>
              <a:t>Which Training Methods for GANs do actually Converge?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07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6D5B-AB4E-45B9-9977-362BA413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3526"/>
            <a:ext cx="10515600" cy="1325563"/>
          </a:xfrm>
        </p:spPr>
        <p:txBody>
          <a:bodyPr/>
          <a:lstStyle/>
          <a:p>
            <a:r>
              <a:rPr lang="en-US" altLang="zh-CN" dirty="0"/>
              <a:t>Gradient descent ascent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27BAB4-5044-487B-B8CA-018838FB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1" y="1436687"/>
            <a:ext cx="9136516" cy="52864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F776BC-B400-490A-B28F-9BD1D01A1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21" y="2746368"/>
            <a:ext cx="1942873" cy="6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5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33B35-9F96-46FC-9B0A-F4F0902E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86" y="24469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                   Thanks</a:t>
            </a:r>
            <a:r>
              <a:rPr lang="zh-CN" altLang="en-US" sz="54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09370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94D28-866C-4418-B1C6-5A10696C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92"/>
            <a:ext cx="10515600" cy="1325563"/>
          </a:xfrm>
        </p:spPr>
        <p:txBody>
          <a:bodyPr/>
          <a:lstStyle/>
          <a:p>
            <a:r>
              <a:rPr lang="en-US" altLang="zh-CN" dirty="0"/>
              <a:t>   About GDA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3F73A-D6AA-4CE4-8E42-3E46E5F1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492"/>
            <a:ext cx="10515600" cy="4351338"/>
          </a:xfrm>
        </p:spPr>
        <p:txBody>
          <a:bodyPr/>
          <a:lstStyle/>
          <a:p>
            <a:r>
              <a:rPr lang="en-US" altLang="zh-CN" dirty="0"/>
              <a:t>Local linear convergence under the additional assumption that f is locally strongly convex in x and strongly concave in y</a:t>
            </a:r>
          </a:p>
          <a:p>
            <a:endParaRPr lang="en-US" altLang="zh-CN" dirty="0"/>
          </a:p>
          <a:p>
            <a:r>
              <a:rPr lang="en-US" altLang="zh-CN" dirty="0"/>
              <a:t>GDA with equal step sizes can converge to limit cycles or even diverge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81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EFF27-7476-4243-A52D-B5F914ED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867" y="475191"/>
            <a:ext cx="10515600" cy="1325563"/>
          </a:xfrm>
        </p:spPr>
        <p:txBody>
          <a:bodyPr/>
          <a:lstStyle/>
          <a:p>
            <a:r>
              <a:rPr lang="en-US" altLang="zh-CN" dirty="0"/>
              <a:t>     Two Time-Scale Update Rule(TTUR)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5C9622-2989-4605-BBFF-55C7F21FF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3" y="2939238"/>
            <a:ext cx="7306165" cy="373009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BAD342-1DA9-4FF6-9621-2072FCF7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32" y="2245976"/>
            <a:ext cx="7448933" cy="3683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5D8096-48A0-4B9B-A2E9-615F74AC8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17" y="1758245"/>
            <a:ext cx="7112366" cy="4445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15C6B8-3EC7-4D28-A8C9-A3D728B8B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40" y="2704907"/>
            <a:ext cx="7493385" cy="3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2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F7A4B8-D0EC-44DE-AFF8-670BEFF18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8" y="2534032"/>
            <a:ext cx="9803972" cy="178993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41AD7B-5CA4-4D93-822D-506D3158F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82" y="5124438"/>
            <a:ext cx="6261911" cy="4127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F1276F0-C948-4D79-87C8-3D1C6A3CC8A2}"/>
              </a:ext>
            </a:extLst>
          </p:cNvPr>
          <p:cNvSpPr txBox="1"/>
          <p:nvPr/>
        </p:nvSpPr>
        <p:spPr>
          <a:xfrm>
            <a:off x="1278467" y="1348967"/>
            <a:ext cx="612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Adam+TTUR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35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0D0AA-569F-4369-A576-75D86155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771525"/>
            <a:ext cx="10515600" cy="1325563"/>
          </a:xfrm>
        </p:spPr>
        <p:txBody>
          <a:bodyPr/>
          <a:lstStyle/>
          <a:p>
            <a:r>
              <a:rPr lang="en-US" altLang="zh-CN" dirty="0"/>
              <a:t>About TTUR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23D75-FC72-4530-B99B-E04AC83B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6225"/>
            <a:ext cx="10515600" cy="4351338"/>
          </a:xfrm>
        </p:spPr>
        <p:txBody>
          <a:bodyPr/>
          <a:lstStyle/>
          <a:p>
            <a:r>
              <a:rPr lang="en-US" altLang="zh-CN" dirty="0"/>
              <a:t>alleviate the issues of limit circle</a:t>
            </a:r>
          </a:p>
          <a:p>
            <a:endParaRPr lang="en-US" altLang="zh-CN" dirty="0"/>
          </a:p>
          <a:p>
            <a:r>
              <a:rPr lang="en-US" altLang="zh-CN" dirty="0"/>
              <a:t>theoretical support in terms of local asymptotic convergence to local Nash equilibria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40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55F09-0B30-43E5-BCA1-C87E1B90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59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2B2046-F118-4E5C-A485-A38E183CC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3"/>
          <a:stretch/>
        </p:blipFill>
        <p:spPr>
          <a:xfrm>
            <a:off x="1290043" y="1808422"/>
            <a:ext cx="3750391" cy="31671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F9CF0C-1937-4B7F-899D-51F13C141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1" y="2347295"/>
            <a:ext cx="10384575" cy="4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BEC3-F62A-4EC4-930F-027B84BF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8289C3-8247-4E26-9B90-72DA98632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6" y="1283757"/>
            <a:ext cx="8239712" cy="5040843"/>
          </a:xfrm>
        </p:spPr>
      </p:pic>
    </p:spTree>
    <p:extLst>
      <p:ext uri="{BB962C8B-B14F-4D97-AF65-F5344CB8AC3E}">
        <p14:creationId xmlns:p14="http://schemas.microsoft.com/office/powerpoint/2010/main" val="220944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277</Words>
  <Application>Microsoft Office PowerPoint</Application>
  <PresentationFormat>宽屏</PresentationFormat>
  <Paragraphs>51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GAN’s optimization</vt:lpstr>
      <vt:lpstr>PowerPoint 演示文稿</vt:lpstr>
      <vt:lpstr>Gradient descent ascent</vt:lpstr>
      <vt:lpstr>   About GDA</vt:lpstr>
      <vt:lpstr>     Two Time-Scale Update Rule(TTUR)</vt:lpstr>
      <vt:lpstr>PowerPoint 演示文稿</vt:lpstr>
      <vt:lpstr>About TTUR</vt:lpstr>
      <vt:lpstr>Experiment</vt:lpstr>
      <vt:lpstr>Experiment</vt:lpstr>
      <vt:lpstr>PowerPoint 演示文稿</vt:lpstr>
      <vt:lpstr>Nonconvex-Strongly-Concave case</vt:lpstr>
      <vt:lpstr>Nonconvex-Strongly-Concave case</vt:lpstr>
      <vt:lpstr>Nonconvex-concave case</vt:lpstr>
      <vt:lpstr>PowerPoint 演示文稿</vt:lpstr>
      <vt:lpstr>PowerPoint 演示文稿</vt:lpstr>
      <vt:lpstr>Stochastic Mirror Descent Method(SMD)</vt:lpstr>
      <vt:lpstr>proximally guided stochastic mirror descent (PG-SMD)</vt:lpstr>
      <vt:lpstr>Experiment</vt:lpstr>
      <vt:lpstr>PowerPoint 演示文稿</vt:lpstr>
      <vt:lpstr>Simultaneous games</vt:lpstr>
      <vt:lpstr>Sequential games</vt:lpstr>
      <vt:lpstr>Some results</vt:lpstr>
      <vt:lpstr>How to find stable fixed points</vt:lpstr>
      <vt:lpstr>PowerPoint 演示文稿</vt:lpstr>
      <vt:lpstr>How to determine better direction adjustment</vt:lpstr>
      <vt:lpstr>Symplectic gradient adjustment(SGA)</vt:lpstr>
      <vt:lpstr>Experiment</vt:lpstr>
      <vt:lpstr>Experiment</vt:lpstr>
      <vt:lpstr>Reference</vt:lpstr>
      <vt:lpstr>                   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Jason</dc:creator>
  <cp:lastModifiedBy>Chai Jason</cp:lastModifiedBy>
  <cp:revision>33</cp:revision>
  <dcterms:created xsi:type="dcterms:W3CDTF">2020-03-16T04:19:09Z</dcterms:created>
  <dcterms:modified xsi:type="dcterms:W3CDTF">2020-03-17T06:44:46Z</dcterms:modified>
</cp:coreProperties>
</file>