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46EA-4DBD-419A-B630-F81FCAA3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43CA0B-51A8-42D7-BF67-9125D44D7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9A9BC-8B46-4CC9-A098-7D74B382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07A9-DCC8-46B2-AAE5-A16C03E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3ACED-02AE-43ED-92B8-A812566D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B479E-A662-47A8-BE20-765112D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3CD8C-EE8A-4E72-8C65-1F0BB6F6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E2286-A107-4577-9B2B-55500BCC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3EBE3-3312-4128-8319-2BA03FB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D83A9-C31E-4BA6-82E3-EBAA5AC4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40A62-0AFE-4FC7-A9D5-6E9FCE61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E099C-7708-4616-AA1E-99399C80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A9AD-5D37-4DDA-9C3E-FE441C0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2B367-F7EB-4AFB-BD9A-7B67043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1E36E-D50F-4EFB-8A3F-B013DD65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DCF5-AA27-4857-B91D-732E469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DAD70-1CA5-43A5-95F4-589ACA8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FC48-4636-4322-982F-337EAA56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5838D-33DF-4182-BA3A-5F3C718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5E5B2-1CC8-4440-AE1E-947CF9F9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1909-9400-4066-893D-A21BC816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00F43-8A77-4E04-ABE4-85AEC525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879CF-5F7F-4A0A-8A04-F0D0F19C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19798-81DE-42F9-AC71-9C67493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EB508-4CD4-47C7-A46C-AFEC7A07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7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E69F8-C61C-491E-A239-CD556DF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339D-72AE-447F-BA87-F5C3D379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51F09-FA24-4D6A-9B7F-47B4A9E1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33059-8F63-4CA7-8FE1-130E7D91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49146-C8F1-41C0-984D-BB0CA6FE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EB278-AAE9-45E7-8E49-4ADA123A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62610-9E73-470E-ACFF-55C84DA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DAC87-26FF-40F0-8A93-B90034A3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40E05-BEDB-42F6-8822-917231130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7022A-D5D4-4D0D-A792-4B46F6DF7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6EECB-68D8-42E2-9FA7-3AAF05DC2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C2400D-5202-4008-BA2C-D5CFBDF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CC4DF-EFEE-403D-86CD-31AB2FD0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9E04D-A3E1-4BFE-9E62-2334A28E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D29F-BC75-44B6-BACE-E974494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A6AF4-D309-4080-AD41-733381A5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2751E4-65EE-4744-B50F-42A83F98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BA09CC-79D0-476A-AA41-D8712C6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F4378-4B20-4451-85EC-00060466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B6A1C-6183-484A-BDDB-13A3A3F7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E9C90-7D28-4103-8BC8-9B7A30E0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10C0-2776-45F5-8A6B-48E0A93F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665DF-48E1-4C7C-9430-BA5A4D0C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76ED0-4ACF-43ED-A65C-1CBC2620D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2C6A-9F40-4144-A6A8-11A22554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30A47-6A3C-4A73-8BCC-62F17C9F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E5F9C-50BE-484B-B028-0A23010A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B73C-3D11-42D4-8CDD-47518904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4B418-2EBC-4C2B-B082-0A63250CE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6C196-B6C5-4173-B121-D2EB0B74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C9FD5-EB82-4F0E-92F6-B152F9F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5D438-38DE-4174-9C76-BF52E8B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08D53-60EA-40C6-80F6-1E117DC4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8EAF3-9A49-4966-89F1-82419CDE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DC925-DE5C-491A-B61C-48463850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6D807-2FC8-467A-B559-2AAC24D4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95B6-E72F-422D-B459-D4AA3BF6AEA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DAE4F-2A4B-4BC3-8EEF-0F881FB7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62AE4-8F43-4DB8-A21D-6C7B07C49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95FD-1125-46DB-9E8C-1D3C98D6A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6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23BB8E-8D61-4932-9387-19BE9B670B4D}"/>
              </a:ext>
            </a:extLst>
          </p:cNvPr>
          <p:cNvSpPr txBox="1"/>
          <p:nvPr/>
        </p:nvSpPr>
        <p:spPr>
          <a:xfrm>
            <a:off x="0" y="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28F26B-BC2B-4653-A27A-C288B959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89" y="44388"/>
            <a:ext cx="4646713" cy="6060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5116B-7E05-479C-9180-C9EA5AD0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96" y="6336004"/>
            <a:ext cx="1980387" cy="4058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258AEE-5F82-4B9C-8E67-F60917A4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221" y="0"/>
            <a:ext cx="4371766" cy="66330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144B0B-0348-4077-9ECB-FA49FC418521}"/>
              </a:ext>
            </a:extLst>
          </p:cNvPr>
          <p:cNvSpPr txBox="1"/>
          <p:nvPr/>
        </p:nvSpPr>
        <p:spPr>
          <a:xfrm>
            <a:off x="310135" y="1547187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关键字最多出现为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30F1F-0227-4693-A03F-82CC6E249060}"/>
              </a:ext>
            </a:extLst>
          </p:cNvPr>
          <p:cNvSpPr txBox="1"/>
          <p:nvPr/>
        </p:nvSpPr>
        <p:spPr>
          <a:xfrm>
            <a:off x="310135" y="2398641"/>
            <a:ext cx="300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关键字最多出现为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3F649F-00D3-4887-9A48-B0FA52A8AAFD}"/>
              </a:ext>
            </a:extLst>
          </p:cNvPr>
          <p:cNvSpPr txBox="1"/>
          <p:nvPr/>
        </p:nvSpPr>
        <p:spPr>
          <a:xfrm>
            <a:off x="310625" y="3250095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关键字最多出现为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2015CC-3F5A-4EF4-8570-1DC349A9D31D}"/>
              </a:ext>
            </a:extLst>
          </p:cNvPr>
          <p:cNvSpPr txBox="1"/>
          <p:nvPr/>
        </p:nvSpPr>
        <p:spPr>
          <a:xfrm>
            <a:off x="159214" y="4579577"/>
            <a:ext cx="3898824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条数据，对应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1034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条数据，对应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数据库名不重合</a:t>
            </a:r>
          </a:p>
        </p:txBody>
      </p:sp>
    </p:spTree>
    <p:extLst>
      <p:ext uri="{BB962C8B-B14F-4D97-AF65-F5344CB8AC3E}">
        <p14:creationId xmlns:p14="http://schemas.microsoft.com/office/powerpoint/2010/main" val="13967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A4D10A-7387-4304-BBE8-B4DCEE32288B}"/>
              </a:ext>
            </a:extLst>
          </p:cNvPr>
          <p:cNvSpPr/>
          <p:nvPr/>
        </p:nvSpPr>
        <p:spPr>
          <a:xfrm>
            <a:off x="0" y="0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DE2099-32AF-4050-9B5C-2D106FCBDADA}"/>
              </a:ext>
            </a:extLst>
          </p:cNvPr>
          <p:cNvSpPr txBox="1"/>
          <p:nvPr/>
        </p:nvSpPr>
        <p:spPr>
          <a:xfrm>
            <a:off x="1038103" y="1303716"/>
            <a:ext cx="5977919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验证集表名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出现在训练集表名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27.5%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验证集表名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出现在训练集表名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39.3%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8ACC7-7096-4992-8C6B-946383EEB284}"/>
              </a:ext>
            </a:extLst>
          </p:cNvPr>
          <p:cNvSpPr txBox="1"/>
          <p:nvPr/>
        </p:nvSpPr>
        <p:spPr>
          <a:xfrm>
            <a:off x="1038103" y="2494804"/>
            <a:ext cx="5977919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33.7%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64.3%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95F2B-12F6-4C3C-B4E1-AACE1F0F420E}"/>
              </a:ext>
            </a:extLst>
          </p:cNvPr>
          <p:cNvSpPr/>
          <p:nvPr/>
        </p:nvSpPr>
        <p:spPr>
          <a:xfrm>
            <a:off x="1038103" y="3783546"/>
            <a:ext cx="406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表名或列名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.split()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得到的词</a:t>
            </a:r>
          </a:p>
        </p:txBody>
      </p:sp>
    </p:spTree>
    <p:extLst>
      <p:ext uri="{BB962C8B-B14F-4D97-AF65-F5344CB8AC3E}">
        <p14:creationId xmlns:p14="http://schemas.microsoft.com/office/powerpoint/2010/main" val="22951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96F325-3CA0-445C-ABDB-62738AA4A628}"/>
              </a:ext>
            </a:extLst>
          </p:cNvPr>
          <p:cNvSpPr/>
          <p:nvPr/>
        </p:nvSpPr>
        <p:spPr>
          <a:xfrm>
            <a:off x="0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追一中文数据统计分析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E650F-EA53-46D9-B07A-3B54A0D0C7BF}"/>
              </a:ext>
            </a:extLst>
          </p:cNvPr>
          <p:cNvSpPr txBox="1"/>
          <p:nvPr/>
        </p:nvSpPr>
        <p:spPr>
          <a:xfrm>
            <a:off x="638609" y="730737"/>
            <a:ext cx="61831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94.7%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0D1CBD-8CC9-4103-9A01-3A227B331C25}"/>
              </a:ext>
            </a:extLst>
          </p:cNvPr>
          <p:cNvSpPr txBox="1"/>
          <p:nvPr/>
        </p:nvSpPr>
        <p:spPr>
          <a:xfrm>
            <a:off x="638609" y="1276509"/>
            <a:ext cx="61831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94.6%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883660-89E3-44B2-949D-FF92E1425185}"/>
              </a:ext>
            </a:extLst>
          </p:cNvPr>
          <p:cNvSpPr txBox="1"/>
          <p:nvPr/>
        </p:nvSpPr>
        <p:spPr>
          <a:xfrm>
            <a:off x="638609" y="1866669"/>
            <a:ext cx="577273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88.2%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593FC-5F5E-4262-8A3C-8EDB31DD2C86}"/>
              </a:ext>
            </a:extLst>
          </p:cNvPr>
          <p:cNvSpPr txBox="1"/>
          <p:nvPr/>
        </p:nvSpPr>
        <p:spPr>
          <a:xfrm>
            <a:off x="638609" y="2412441"/>
            <a:ext cx="577273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89.5%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5ECE24-5E0F-45A0-B6B3-CBD03761E833}"/>
              </a:ext>
            </a:extLst>
          </p:cNvPr>
          <p:cNvSpPr/>
          <p:nvPr/>
        </p:nvSpPr>
        <p:spPr>
          <a:xfrm>
            <a:off x="0" y="3244334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wikisql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E3E99-2C9B-4EB1-834F-76E84D83AD00}"/>
              </a:ext>
            </a:extLst>
          </p:cNvPr>
          <p:cNvSpPr txBox="1"/>
          <p:nvPr/>
        </p:nvSpPr>
        <p:spPr>
          <a:xfrm>
            <a:off x="0" y="3646873"/>
            <a:ext cx="61831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68.2%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7C9C0A-F9CC-4ACF-98D7-631CF82CF207}"/>
              </a:ext>
            </a:extLst>
          </p:cNvPr>
          <p:cNvSpPr txBox="1"/>
          <p:nvPr/>
        </p:nvSpPr>
        <p:spPr>
          <a:xfrm>
            <a:off x="-1" y="4045664"/>
            <a:ext cx="610295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79.9%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003F15-01F5-4CCF-AEF1-9E42E5007C94}"/>
              </a:ext>
            </a:extLst>
          </p:cNvPr>
          <p:cNvSpPr txBox="1"/>
          <p:nvPr/>
        </p:nvSpPr>
        <p:spPr>
          <a:xfrm>
            <a:off x="6102953" y="3646873"/>
            <a:ext cx="61831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62.9%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317830-32F6-40AE-83A4-B1E5D1A89936}"/>
              </a:ext>
            </a:extLst>
          </p:cNvPr>
          <p:cNvSpPr txBox="1"/>
          <p:nvPr/>
        </p:nvSpPr>
        <p:spPr>
          <a:xfrm>
            <a:off x="6102952" y="4045664"/>
            <a:ext cx="610295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73.9%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F264B3-5A52-4901-826A-06282099A672}"/>
              </a:ext>
            </a:extLst>
          </p:cNvPr>
          <p:cNvSpPr txBox="1"/>
          <p:nvPr/>
        </p:nvSpPr>
        <p:spPr>
          <a:xfrm>
            <a:off x="-6952" y="4735578"/>
            <a:ext cx="577273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47.1%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05270A-6A88-42A5-8EC0-EFFA12320D5B}"/>
              </a:ext>
            </a:extLst>
          </p:cNvPr>
          <p:cNvSpPr txBox="1"/>
          <p:nvPr/>
        </p:nvSpPr>
        <p:spPr>
          <a:xfrm>
            <a:off x="-6953" y="5134369"/>
            <a:ext cx="569258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62.6%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74BFE0-B2A5-44F5-95EC-08406FE532EC}"/>
              </a:ext>
            </a:extLst>
          </p:cNvPr>
          <p:cNvSpPr txBox="1"/>
          <p:nvPr/>
        </p:nvSpPr>
        <p:spPr>
          <a:xfrm>
            <a:off x="6096001" y="4735578"/>
            <a:ext cx="577273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43.8%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6CF563-EBB7-4204-8C2F-4B78B6375EE8}"/>
              </a:ext>
            </a:extLst>
          </p:cNvPr>
          <p:cNvSpPr txBox="1"/>
          <p:nvPr/>
        </p:nvSpPr>
        <p:spPr>
          <a:xfrm>
            <a:off x="6096000" y="5134369"/>
            <a:ext cx="5692584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在训练集值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集中出现的比例：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57.4%</a:t>
            </a:r>
          </a:p>
        </p:txBody>
      </p:sp>
    </p:spTree>
    <p:extLst>
      <p:ext uri="{BB962C8B-B14F-4D97-AF65-F5344CB8AC3E}">
        <p14:creationId xmlns:p14="http://schemas.microsoft.com/office/powerpoint/2010/main" val="7998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390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T136719</dc:creator>
  <cp:lastModifiedBy>T136719</cp:lastModifiedBy>
  <cp:revision>72</cp:revision>
  <dcterms:created xsi:type="dcterms:W3CDTF">2019-10-18T05:13:02Z</dcterms:created>
  <dcterms:modified xsi:type="dcterms:W3CDTF">2019-10-18T06:57:21Z</dcterms:modified>
</cp:coreProperties>
</file>