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43000"/>
            <a:ext cx="8191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Specify where images are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082800"/>
            <a:ext cx="8255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Check images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0" y="987458"/>
            <a:ext cx="6650826" cy="58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and store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716765" cy="58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89050"/>
            <a:ext cx="8178800" cy="427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886"/>
            <a:ext cx="232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Batch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365250"/>
            <a:ext cx="8242300" cy="412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624"/>
            <a:ext cx="222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32907</TotalTime>
  <Words>22</Words>
  <Application>Microsoft Macintosh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Packages</vt:lpstr>
      <vt:lpstr>Specify where images are</vt:lpstr>
      <vt:lpstr>Check images</vt:lpstr>
      <vt:lpstr>Load and store</vt:lpstr>
      <vt:lpstr>Plot</vt:lpstr>
      <vt:lpstr>Batch 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1111</cp:revision>
  <dcterms:created xsi:type="dcterms:W3CDTF">2010-03-17T18:05:41Z</dcterms:created>
  <dcterms:modified xsi:type="dcterms:W3CDTF">2016-06-21T01:46:49Z</dcterms:modified>
</cp:coreProperties>
</file>