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5635625" cy="8261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9DF"/>
    <a:srgbClr val="3070BE"/>
    <a:srgbClr val="377BCD"/>
    <a:srgbClr val="3D7FCF"/>
    <a:srgbClr val="2C67AE"/>
    <a:srgbClr val="689CDA"/>
    <a:srgbClr val="2E6BB4"/>
    <a:srgbClr val="4785D1"/>
    <a:srgbClr val="EFF6FB"/>
    <a:srgbClr val="E3F0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41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442104" cy="413068"/>
          </a:xfrm>
          <a:prstGeom prst="rect">
            <a:avLst/>
          </a:prstGeom>
        </p:spPr>
        <p:txBody>
          <a:bodyPr vert="horz" lIns="79406" tIns="39703" rIns="79406" bIns="39703" rtlCol="0"/>
          <a:lstStyle>
            <a:lvl1pPr algn="l">
              <a:defRPr sz="10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192217" y="0"/>
            <a:ext cx="2442104" cy="413068"/>
          </a:xfrm>
          <a:prstGeom prst="rect">
            <a:avLst/>
          </a:prstGeom>
        </p:spPr>
        <p:txBody>
          <a:bodyPr vert="horz" lIns="79406" tIns="39703" rIns="79406" bIns="39703" rtlCol="0"/>
          <a:lstStyle>
            <a:lvl1pPr algn="r">
              <a:defRPr sz="1000"/>
            </a:lvl1pPr>
          </a:lstStyle>
          <a:p>
            <a:fld id="{810E417C-20E9-4259-A98C-7EE37D47245C}" type="datetimeFigureOut">
              <a:rPr lang="en-US" smtClean="0"/>
              <a:pPr/>
              <a:t>10/19/2018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52475" y="619125"/>
            <a:ext cx="4130675" cy="3098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79406" tIns="39703" rIns="79406" bIns="3970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63563" y="3924141"/>
            <a:ext cx="4508500" cy="3717608"/>
          </a:xfrm>
          <a:prstGeom prst="rect">
            <a:avLst/>
          </a:prstGeom>
        </p:spPr>
        <p:txBody>
          <a:bodyPr vert="horz" lIns="79406" tIns="39703" rIns="79406" bIns="3970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846848"/>
            <a:ext cx="2442104" cy="413068"/>
          </a:xfrm>
          <a:prstGeom prst="rect">
            <a:avLst/>
          </a:prstGeom>
        </p:spPr>
        <p:txBody>
          <a:bodyPr vert="horz" lIns="79406" tIns="39703" rIns="79406" bIns="39703" rtlCol="0" anchor="b"/>
          <a:lstStyle>
            <a:lvl1pPr algn="l">
              <a:defRPr sz="10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192217" y="7846848"/>
            <a:ext cx="2442104" cy="413068"/>
          </a:xfrm>
          <a:prstGeom prst="rect">
            <a:avLst/>
          </a:prstGeom>
        </p:spPr>
        <p:txBody>
          <a:bodyPr vert="horz" lIns="79406" tIns="39703" rIns="79406" bIns="39703" rtlCol="0" anchor="b"/>
          <a:lstStyle>
            <a:lvl1pPr algn="r">
              <a:defRPr sz="1000"/>
            </a:lvl1pPr>
          </a:lstStyle>
          <a:p>
            <a:fld id="{FB33EF7E-BD53-463E-BB9E-9D77A441A72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52475" y="619125"/>
            <a:ext cx="4130675" cy="3098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3EF7E-BD53-463E-BB9E-9D77A441A720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6E90-2B0A-48F1-AA9F-53C4F513A0F9}" type="datetimeFigureOut">
              <a:rPr lang="en-US" smtClean="0"/>
              <a:pPr/>
              <a:t>10/19/2018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DD513-721D-44E5-B0E8-B544BBCD396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6E90-2B0A-48F1-AA9F-53C4F513A0F9}" type="datetimeFigureOut">
              <a:rPr lang="en-US" smtClean="0"/>
              <a:pPr/>
              <a:t>10/19/2018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DD513-721D-44E5-B0E8-B544BBCD396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6E90-2B0A-48F1-AA9F-53C4F513A0F9}" type="datetimeFigureOut">
              <a:rPr lang="en-US" smtClean="0"/>
              <a:pPr/>
              <a:t>10/19/2018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DD513-721D-44E5-B0E8-B544BBCD396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6E90-2B0A-48F1-AA9F-53C4F513A0F9}" type="datetimeFigureOut">
              <a:rPr lang="en-US" smtClean="0"/>
              <a:pPr/>
              <a:t>10/19/2018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DD513-721D-44E5-B0E8-B544BBCD396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6E90-2B0A-48F1-AA9F-53C4F513A0F9}" type="datetimeFigureOut">
              <a:rPr lang="en-US" smtClean="0"/>
              <a:pPr/>
              <a:t>10/19/2018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DD513-721D-44E5-B0E8-B544BBCD396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6E90-2B0A-48F1-AA9F-53C4F513A0F9}" type="datetimeFigureOut">
              <a:rPr lang="en-US" smtClean="0"/>
              <a:pPr/>
              <a:t>10/19/2018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DD513-721D-44E5-B0E8-B544BBCD396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6E90-2B0A-48F1-AA9F-53C4F513A0F9}" type="datetimeFigureOut">
              <a:rPr lang="en-US" smtClean="0"/>
              <a:pPr/>
              <a:t>10/19/2018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DD513-721D-44E5-B0E8-B544BBCD396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6E90-2B0A-48F1-AA9F-53C4F513A0F9}" type="datetimeFigureOut">
              <a:rPr lang="en-US" smtClean="0"/>
              <a:pPr/>
              <a:t>10/19/2018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DD513-721D-44E5-B0E8-B544BBCD396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6E90-2B0A-48F1-AA9F-53C4F513A0F9}" type="datetimeFigureOut">
              <a:rPr lang="en-US" smtClean="0"/>
              <a:pPr/>
              <a:t>10/19/2018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DD513-721D-44E5-B0E8-B544BBCD396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6E90-2B0A-48F1-AA9F-53C4F513A0F9}" type="datetimeFigureOut">
              <a:rPr lang="en-US" smtClean="0"/>
              <a:pPr/>
              <a:t>10/19/2018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DD513-721D-44E5-B0E8-B544BBCD396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6E90-2B0A-48F1-AA9F-53C4F513A0F9}" type="datetimeFigureOut">
              <a:rPr lang="en-US" smtClean="0"/>
              <a:pPr/>
              <a:t>10/19/2018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DD513-721D-44E5-B0E8-B544BBCD396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E6E90-2B0A-48F1-AA9F-53C4F513A0F9}" type="datetimeFigureOut">
              <a:rPr lang="en-US" smtClean="0"/>
              <a:pPr/>
              <a:t>10/19/2018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DD513-721D-44E5-B0E8-B544BBCD396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>
            <a:off x="359042" y="714356"/>
            <a:ext cx="2928959" cy="2928958"/>
          </a:xfrm>
          <a:prstGeom prst="ellipse">
            <a:avLst/>
          </a:prstGeom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71450" h="1016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c 8"/>
          <p:cNvSpPr/>
          <p:nvPr/>
        </p:nvSpPr>
        <p:spPr>
          <a:xfrm flipH="1" flipV="1">
            <a:off x="874293" y="1217582"/>
            <a:ext cx="1898456" cy="1898952"/>
          </a:xfrm>
          <a:prstGeom prst="arc">
            <a:avLst>
              <a:gd name="adj1" fmla="val 18370745"/>
              <a:gd name="adj2" fmla="val 5201988"/>
            </a:avLst>
          </a:prstGeom>
          <a:noFill/>
          <a:ln w="228600" cap="rnd">
            <a:solidFill>
              <a:srgbClr val="7DA9DF"/>
            </a:solidFill>
            <a:prstDash val="solid"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scene3d>
            <a:camera prst="orthographicFront"/>
            <a:lightRig rig="flat" dir="t"/>
          </a:scene3d>
          <a:sp3d extrusionH="69850" contourW="12700" prstMaterial="matte">
            <a:bevelT w="0"/>
            <a:contourClr>
              <a:schemeClr val="tx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1575033" y="989511"/>
            <a:ext cx="486336" cy="486336"/>
          </a:xfrm>
          <a:prstGeom prst="ellipse">
            <a:avLst/>
          </a:prstGeom>
          <a:solidFill>
            <a:srgbClr val="4785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c 7"/>
          <p:cNvSpPr/>
          <p:nvPr/>
        </p:nvSpPr>
        <p:spPr>
          <a:xfrm>
            <a:off x="874293" y="1232520"/>
            <a:ext cx="1898456" cy="1898952"/>
          </a:xfrm>
          <a:prstGeom prst="arc">
            <a:avLst>
              <a:gd name="adj1" fmla="val 18348398"/>
              <a:gd name="adj2" fmla="val 5180923"/>
            </a:avLst>
          </a:prstGeom>
          <a:noFill/>
          <a:ln w="228600" cap="rnd">
            <a:solidFill>
              <a:srgbClr val="7DA9DF"/>
            </a:solidFill>
            <a:prstDash val="solid"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scene3d>
            <a:camera prst="orthographicFront"/>
            <a:lightRig rig="flat" dir="t"/>
          </a:scene3d>
          <a:sp3d extrusionH="69850" contourW="12700" prstMaterial="matte">
            <a:bevelT w="0"/>
            <a:contourClr>
              <a:schemeClr val="tx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 rot="5400000">
            <a:off x="1809450" y="1227862"/>
            <a:ext cx="21928" cy="1368"/>
          </a:xfrm>
          <a:prstGeom prst="line">
            <a:avLst/>
          </a:prstGeom>
          <a:ln w="288925" cap="rnd">
            <a:solidFill>
              <a:srgbClr val="EFF6FB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  <a:scene3d>
            <a:camera prst="orthographicFront"/>
            <a:lightRig rig="flat" dir="t"/>
          </a:scene3d>
          <a:sp3d extrusionH="69850" contourW="25400" prstMaterial="matte">
            <a:contourClr>
              <a:schemeClr val="bg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7158" y="3571875"/>
            <a:ext cx="29327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>
                <a:solidFill>
                  <a:schemeClr val="tx2"/>
                </a:solidFill>
                <a:latin typeface="Arial Rounded MT Bold" pitchFamily="34" charset="0"/>
              </a:rPr>
              <a:t>infer.net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16200000" flipH="1">
            <a:off x="1786916" y="3071742"/>
            <a:ext cx="142419" cy="592"/>
          </a:xfrm>
          <a:prstGeom prst="line">
            <a:avLst/>
          </a:prstGeom>
          <a:ln w="374650" cap="rnd">
            <a:gradFill flip="none" rotWithShape="1">
              <a:gsLst>
                <a:gs pos="50000">
                  <a:srgbClr val="3070BE"/>
                </a:gs>
                <a:gs pos="100000">
                  <a:srgbClr val="2C67AE"/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1117557" y="2437911"/>
            <a:ext cx="1391855" cy="12502"/>
          </a:xfrm>
          <a:prstGeom prst="line">
            <a:avLst/>
          </a:prstGeom>
          <a:ln w="288925" cap="rnd">
            <a:solidFill>
              <a:srgbClr val="EFF6FB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  <a:scene3d>
            <a:camera prst="orthographicFront"/>
            <a:lightRig rig="flat" dir="t"/>
          </a:scene3d>
          <a:sp3d extrusionH="69850" contourW="25400" prstMaterial="matte">
            <a:contourClr>
              <a:schemeClr val="bg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12074</TotalTime>
  <Words>4</Words>
  <Application>Microsoft Office PowerPoint</Application>
  <PresentationFormat>On-screen Show (4:3)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Rounded MT Bold</vt:lpstr>
      <vt:lpstr>Calibri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Winn</dc:creator>
  <cp:lastModifiedBy>Tom Minka</cp:lastModifiedBy>
  <cp:revision>674</cp:revision>
  <dcterms:created xsi:type="dcterms:W3CDTF">2007-11-09T13:53:06Z</dcterms:created>
  <dcterms:modified xsi:type="dcterms:W3CDTF">2018-10-19T16:26:01Z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b-elpoch@microsoft.com</vt:lpwstr>
  </property>
  <property fmtid="{D5CDD505-2E9C-101B-9397-08002B2CF9AE}" pid="5" name="MSIP_Label_f42aa342-8706-4288-bd11-ebb85995028c_SetDate">
    <vt:lpwstr>2018-08-09T10:22:13.8093823Z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