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u</a:t>
            </a:r>
            <a:r>
              <a:rPr altLang="en-GB" sz="2400" lang="en-US">
                <a:solidFill>
                  <a:schemeClr val="dk1"/>
                </a:solidFill>
                <a:latin typeface="Calibri"/>
                <a:ea typeface="Calibri"/>
                <a:cs typeface="Calibri"/>
                <a:sym typeface="Calibri"/>
              </a:rPr>
              <a:t>el</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593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9136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6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981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080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2024-08-30T17:42:38Z</dcterms:created>
  <dcterms:modified xsi:type="dcterms:W3CDTF">2024-09-23T08:21:50Z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11cbed73d85243a9922225024baa8d37</vt:lpwstr>
  </property>
</Properties>
</file>