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11" r:id="rId5"/>
    <p:sldMasterId id="2147483712"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BEF43E-C742-452D-B311-A198BEC73E6D}">
  <a:tblStyle styleId="{48BEF43E-C742-452D-B311-A198BEC73E6D}"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b5516b3936_2_2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1b5516b3936_2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b2329373e9_4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1b2329373e9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b5516b3936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1b5516b393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b5516b3936_2_3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1b5516b3936_2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b5516b3936_2_4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1b5516b3936_2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b5516b3936_2_3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1b5516b3936_2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b5516b3936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1b5516b3936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b5516b3936_2_6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1b5516b3936_2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b5516b3936_2_6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1b5516b3936_2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b5516b3936_2_6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1b5516b3936_2_6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b5516b3936_2_3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b5516b3936_2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b5516b3936_2_2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1b5516b3936_2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b5516b3936_2_2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b5516b3936_2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b5516b3936_2_3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1b5516b3936_2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b5516b3936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1b5516b393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b2329373e9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1b2329373e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b2329373e9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1b2329373e9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b5516b3936_2_4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1b5516b3936_2_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linkedin.com/company/ust-global" TargetMode="External"/><Relationship Id="rId3" Type="http://schemas.openxmlformats.org/officeDocument/2006/relationships/hyperlink" Target="https://www.facebook.com/USTGlobal" TargetMode="External"/><Relationship Id="rId4" Type="http://schemas.openxmlformats.org/officeDocument/2006/relationships/hyperlink" Target="https://twitter.com/USTGlobal" TargetMode="External"/><Relationship Id="rId5" Type="http://schemas.openxmlformats.org/officeDocument/2006/relationships/hyperlink" Target="http://www.youtube.com/ustglobalweb" TargetMode="External"/><Relationship Id="rId6"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ust.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 Photo 01" showMasterSp="0">
  <p:cSld name="2_Title Slide - Photo 01">
    <p:bg>
      <p:bgPr>
        <a:solidFill>
          <a:schemeClr val="lt1"/>
        </a:solidFill>
      </p:bgPr>
    </p:bg>
    <p:spTree>
      <p:nvGrpSpPr>
        <p:cNvPr id="56" name="Shape 5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3067">
          <p15:clr>
            <a:srgbClr val="FBAE40"/>
          </p15:clr>
        </p15:guide>
        <p15:guide id="2" pos="561">
          <p15:clr>
            <a:srgbClr val="FBAE40"/>
          </p15:clr>
        </p15:guide>
        <p15:guide id="3" pos="3144">
          <p15:clr>
            <a:srgbClr val="FBAE40"/>
          </p15:clr>
        </p15:guide>
        <p15:guide id="4" pos="3003">
          <p15:clr>
            <a:srgbClr val="FBAE40"/>
          </p15:clr>
        </p15:guide>
        <p15:guide id="5" orient="horz" pos="58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bar Left">
  <p:cSld name="Sidebar Left">
    <p:spTree>
      <p:nvGrpSpPr>
        <p:cNvPr id="57" name="Shape 57"/>
        <p:cNvGrpSpPr/>
        <p:nvPr/>
      </p:nvGrpSpPr>
      <p:grpSpPr>
        <a:xfrm>
          <a:off x="0" y="0"/>
          <a:ext cx="0" cy="0"/>
          <a:chOff x="0" y="0"/>
          <a:chExt cx="0" cy="0"/>
        </a:xfrm>
      </p:grpSpPr>
      <p:sp>
        <p:nvSpPr>
          <p:cNvPr id="58" name="Google Shape;58;p15"/>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5"/>
          <p:cNvSpPr txBox="1"/>
          <p:nvPr>
            <p:ph idx="1" type="body"/>
          </p:nvPr>
        </p:nvSpPr>
        <p:spPr>
          <a:xfrm>
            <a:off x="274320" y="1371600"/>
            <a:ext cx="2708910"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
        <p:nvSpPr>
          <p:cNvPr id="60" name="Google Shape;60;p15"/>
          <p:cNvSpPr txBox="1"/>
          <p:nvPr>
            <p:ph idx="2" type="body"/>
          </p:nvPr>
        </p:nvSpPr>
        <p:spPr>
          <a:xfrm>
            <a:off x="3216402" y="1371600"/>
            <a:ext cx="5650992"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2025">
          <p15:clr>
            <a:srgbClr val="FBAE40"/>
          </p15:clr>
        </p15:guide>
        <p15:guide id="2" pos="1879">
          <p15:clr>
            <a:srgbClr val="FBAE40"/>
          </p15:clr>
        </p15:guide>
        <p15:guide id="3" orient="horz" pos="864">
          <p15:clr>
            <a:srgbClr val="FBAE40"/>
          </p15:clr>
        </p15:guide>
        <p15:guide id="4" orient="horz" pos="2874">
          <p15:clr>
            <a:srgbClr val="FBAE40"/>
          </p15:clr>
        </p15:guide>
        <p15:guide id="5" orient="horz" pos="31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with Numbers">
  <p:cSld name="Agenda with Numbers">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6"/>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6"/>
          <p:cNvSpPr txBox="1"/>
          <p:nvPr>
            <p:ph idx="1" type="body"/>
          </p:nvPr>
        </p:nvSpPr>
        <p:spPr>
          <a:xfrm>
            <a:off x="273842" y="1508760"/>
            <a:ext cx="617220" cy="68580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dk1"/>
              </a:buClr>
              <a:buSzPts val="4500"/>
              <a:buNone/>
              <a:defRPr sz="4500">
                <a:solidFill>
                  <a:schemeClr val="dk1"/>
                </a:solidFill>
              </a:defRPr>
            </a:lvl1pPr>
            <a:lvl2pPr indent="-228600" lvl="1" marL="914400" algn="l">
              <a:lnSpc>
                <a:spcPct val="85000"/>
              </a:lnSpc>
              <a:spcBef>
                <a:spcPts val="0"/>
              </a:spcBef>
              <a:spcAft>
                <a:spcPts val="0"/>
              </a:spcAft>
              <a:buClr>
                <a:schemeClr val="dk1"/>
              </a:buClr>
              <a:buSzPts val="4500"/>
              <a:buNone/>
              <a:defRPr sz="4500">
                <a:solidFill>
                  <a:schemeClr val="dk1"/>
                </a:solidFill>
              </a:defRPr>
            </a:lvl2pPr>
            <a:lvl3pPr indent="-228600" lvl="2" marL="1371600" algn="l">
              <a:lnSpc>
                <a:spcPct val="85000"/>
              </a:lnSpc>
              <a:spcBef>
                <a:spcPts val="0"/>
              </a:spcBef>
              <a:spcAft>
                <a:spcPts val="0"/>
              </a:spcAft>
              <a:buClr>
                <a:schemeClr val="dk1"/>
              </a:buClr>
              <a:buSzPts val="4500"/>
              <a:buNone/>
              <a:defRPr sz="4500">
                <a:solidFill>
                  <a:schemeClr val="dk1"/>
                </a:solidFill>
              </a:defRPr>
            </a:lvl3pPr>
            <a:lvl4pPr indent="-228600" lvl="3" marL="1828800" algn="l">
              <a:lnSpc>
                <a:spcPct val="85000"/>
              </a:lnSpc>
              <a:spcBef>
                <a:spcPts val="0"/>
              </a:spcBef>
              <a:spcAft>
                <a:spcPts val="0"/>
              </a:spcAft>
              <a:buClr>
                <a:schemeClr val="dk1"/>
              </a:buClr>
              <a:buSzPts val="4500"/>
              <a:buNone/>
              <a:defRPr sz="4500">
                <a:solidFill>
                  <a:schemeClr val="dk1"/>
                </a:solidFill>
              </a:defRPr>
            </a:lvl4pPr>
            <a:lvl5pPr indent="-228600" lvl="4" marL="2286000" algn="l">
              <a:lnSpc>
                <a:spcPct val="85000"/>
              </a:lnSpc>
              <a:spcBef>
                <a:spcPts val="0"/>
              </a:spcBef>
              <a:spcAft>
                <a:spcPts val="0"/>
              </a:spcAft>
              <a:buClr>
                <a:schemeClr val="dk1"/>
              </a:buClr>
              <a:buSzPts val="4500"/>
              <a:buNone/>
              <a:defRPr sz="4500">
                <a:solidFill>
                  <a:schemeClr val="dk1"/>
                </a:solidFill>
              </a:defRPr>
            </a:lvl5pPr>
            <a:lvl6pPr indent="-228600" lvl="5" marL="2743200" algn="l">
              <a:lnSpc>
                <a:spcPct val="85000"/>
              </a:lnSpc>
              <a:spcBef>
                <a:spcPts val="0"/>
              </a:spcBef>
              <a:spcAft>
                <a:spcPts val="0"/>
              </a:spcAft>
              <a:buClr>
                <a:schemeClr val="dk1"/>
              </a:buClr>
              <a:buSzPts val="4500"/>
              <a:buNone/>
              <a:defRPr sz="4500">
                <a:solidFill>
                  <a:schemeClr val="dk1"/>
                </a:solidFill>
              </a:defRPr>
            </a:lvl6pPr>
            <a:lvl7pPr indent="-228600" lvl="6" marL="3200400" algn="l">
              <a:lnSpc>
                <a:spcPct val="85000"/>
              </a:lnSpc>
              <a:spcBef>
                <a:spcPts val="0"/>
              </a:spcBef>
              <a:spcAft>
                <a:spcPts val="0"/>
              </a:spcAft>
              <a:buClr>
                <a:schemeClr val="dk1"/>
              </a:buClr>
              <a:buSzPts val="4500"/>
              <a:buNone/>
              <a:defRPr sz="4500">
                <a:solidFill>
                  <a:schemeClr val="dk1"/>
                </a:solidFill>
              </a:defRPr>
            </a:lvl7pPr>
            <a:lvl8pPr indent="-228600" lvl="7" marL="3657600" algn="l">
              <a:lnSpc>
                <a:spcPct val="85000"/>
              </a:lnSpc>
              <a:spcBef>
                <a:spcPts val="0"/>
              </a:spcBef>
              <a:spcAft>
                <a:spcPts val="0"/>
              </a:spcAft>
              <a:buClr>
                <a:schemeClr val="dk1"/>
              </a:buClr>
              <a:buSzPts val="4500"/>
              <a:buNone/>
              <a:defRPr sz="4500">
                <a:solidFill>
                  <a:schemeClr val="dk1"/>
                </a:solidFill>
              </a:defRPr>
            </a:lvl8pPr>
            <a:lvl9pPr indent="-228600" lvl="8" marL="4114800" algn="l">
              <a:lnSpc>
                <a:spcPct val="85000"/>
              </a:lnSpc>
              <a:spcBef>
                <a:spcPts val="0"/>
              </a:spcBef>
              <a:spcAft>
                <a:spcPts val="0"/>
              </a:spcAft>
              <a:buClr>
                <a:schemeClr val="dk1"/>
              </a:buClr>
              <a:buSzPts val="4500"/>
              <a:buNone/>
              <a:defRPr sz="4500">
                <a:solidFill>
                  <a:schemeClr val="dk1"/>
                </a:solidFill>
              </a:defRPr>
            </a:lvl9pPr>
          </a:lstStyle>
          <a:p/>
        </p:txBody>
      </p:sp>
      <p:sp>
        <p:nvSpPr>
          <p:cNvPr id="64" name="Google Shape;64;p16"/>
          <p:cNvSpPr txBox="1"/>
          <p:nvPr>
            <p:ph idx="2" type="body"/>
          </p:nvPr>
        </p:nvSpPr>
        <p:spPr>
          <a:xfrm>
            <a:off x="994886" y="1508760"/>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65" name="Google Shape;65;p16"/>
          <p:cNvSpPr txBox="1"/>
          <p:nvPr>
            <p:ph idx="3" type="body"/>
          </p:nvPr>
        </p:nvSpPr>
        <p:spPr>
          <a:xfrm>
            <a:off x="273842" y="2606993"/>
            <a:ext cx="617220" cy="68580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dk1"/>
              </a:buClr>
              <a:buSzPts val="4500"/>
              <a:buNone/>
              <a:defRPr sz="4500">
                <a:solidFill>
                  <a:schemeClr val="dk1"/>
                </a:solidFill>
              </a:defRPr>
            </a:lvl1pPr>
            <a:lvl2pPr indent="-228600" lvl="1" marL="914400" algn="l">
              <a:lnSpc>
                <a:spcPct val="85000"/>
              </a:lnSpc>
              <a:spcBef>
                <a:spcPts val="0"/>
              </a:spcBef>
              <a:spcAft>
                <a:spcPts val="0"/>
              </a:spcAft>
              <a:buClr>
                <a:schemeClr val="dk1"/>
              </a:buClr>
              <a:buSzPts val="4500"/>
              <a:buNone/>
              <a:defRPr sz="4500">
                <a:solidFill>
                  <a:schemeClr val="dk1"/>
                </a:solidFill>
              </a:defRPr>
            </a:lvl2pPr>
            <a:lvl3pPr indent="-228600" lvl="2" marL="1371600" algn="l">
              <a:lnSpc>
                <a:spcPct val="85000"/>
              </a:lnSpc>
              <a:spcBef>
                <a:spcPts val="0"/>
              </a:spcBef>
              <a:spcAft>
                <a:spcPts val="0"/>
              </a:spcAft>
              <a:buClr>
                <a:schemeClr val="dk1"/>
              </a:buClr>
              <a:buSzPts val="4500"/>
              <a:buNone/>
              <a:defRPr sz="4500">
                <a:solidFill>
                  <a:schemeClr val="dk1"/>
                </a:solidFill>
              </a:defRPr>
            </a:lvl3pPr>
            <a:lvl4pPr indent="-228600" lvl="3" marL="1828800" algn="l">
              <a:lnSpc>
                <a:spcPct val="85000"/>
              </a:lnSpc>
              <a:spcBef>
                <a:spcPts val="0"/>
              </a:spcBef>
              <a:spcAft>
                <a:spcPts val="0"/>
              </a:spcAft>
              <a:buClr>
                <a:schemeClr val="dk1"/>
              </a:buClr>
              <a:buSzPts val="4500"/>
              <a:buNone/>
              <a:defRPr sz="4500">
                <a:solidFill>
                  <a:schemeClr val="dk1"/>
                </a:solidFill>
              </a:defRPr>
            </a:lvl4pPr>
            <a:lvl5pPr indent="-228600" lvl="4" marL="2286000" algn="l">
              <a:lnSpc>
                <a:spcPct val="85000"/>
              </a:lnSpc>
              <a:spcBef>
                <a:spcPts val="0"/>
              </a:spcBef>
              <a:spcAft>
                <a:spcPts val="0"/>
              </a:spcAft>
              <a:buClr>
                <a:schemeClr val="dk1"/>
              </a:buClr>
              <a:buSzPts val="4500"/>
              <a:buNone/>
              <a:defRPr sz="4500">
                <a:solidFill>
                  <a:schemeClr val="dk1"/>
                </a:solidFill>
              </a:defRPr>
            </a:lvl5pPr>
            <a:lvl6pPr indent="-228600" lvl="5" marL="2743200" algn="l">
              <a:lnSpc>
                <a:spcPct val="85000"/>
              </a:lnSpc>
              <a:spcBef>
                <a:spcPts val="0"/>
              </a:spcBef>
              <a:spcAft>
                <a:spcPts val="0"/>
              </a:spcAft>
              <a:buClr>
                <a:schemeClr val="dk1"/>
              </a:buClr>
              <a:buSzPts val="4500"/>
              <a:buNone/>
              <a:defRPr sz="4500">
                <a:solidFill>
                  <a:schemeClr val="dk1"/>
                </a:solidFill>
              </a:defRPr>
            </a:lvl6pPr>
            <a:lvl7pPr indent="-228600" lvl="6" marL="3200400" algn="l">
              <a:lnSpc>
                <a:spcPct val="85000"/>
              </a:lnSpc>
              <a:spcBef>
                <a:spcPts val="0"/>
              </a:spcBef>
              <a:spcAft>
                <a:spcPts val="0"/>
              </a:spcAft>
              <a:buClr>
                <a:schemeClr val="dk1"/>
              </a:buClr>
              <a:buSzPts val="4500"/>
              <a:buNone/>
              <a:defRPr sz="4500">
                <a:solidFill>
                  <a:schemeClr val="dk1"/>
                </a:solidFill>
              </a:defRPr>
            </a:lvl7pPr>
            <a:lvl8pPr indent="-228600" lvl="7" marL="3657600" algn="l">
              <a:lnSpc>
                <a:spcPct val="85000"/>
              </a:lnSpc>
              <a:spcBef>
                <a:spcPts val="0"/>
              </a:spcBef>
              <a:spcAft>
                <a:spcPts val="0"/>
              </a:spcAft>
              <a:buClr>
                <a:schemeClr val="dk1"/>
              </a:buClr>
              <a:buSzPts val="4500"/>
              <a:buNone/>
              <a:defRPr sz="4500">
                <a:solidFill>
                  <a:schemeClr val="dk1"/>
                </a:solidFill>
              </a:defRPr>
            </a:lvl8pPr>
            <a:lvl9pPr indent="-228600" lvl="8" marL="4114800" algn="l">
              <a:lnSpc>
                <a:spcPct val="85000"/>
              </a:lnSpc>
              <a:spcBef>
                <a:spcPts val="0"/>
              </a:spcBef>
              <a:spcAft>
                <a:spcPts val="0"/>
              </a:spcAft>
              <a:buClr>
                <a:schemeClr val="dk1"/>
              </a:buClr>
              <a:buSzPts val="4500"/>
              <a:buNone/>
              <a:defRPr sz="4500">
                <a:solidFill>
                  <a:schemeClr val="dk1"/>
                </a:solidFill>
              </a:defRPr>
            </a:lvl9pPr>
          </a:lstStyle>
          <a:p/>
        </p:txBody>
      </p:sp>
      <p:sp>
        <p:nvSpPr>
          <p:cNvPr id="66" name="Google Shape;66;p16"/>
          <p:cNvSpPr txBox="1"/>
          <p:nvPr>
            <p:ph idx="4" type="body"/>
          </p:nvPr>
        </p:nvSpPr>
        <p:spPr>
          <a:xfrm>
            <a:off x="994886" y="2606993"/>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67" name="Google Shape;67;p16"/>
          <p:cNvSpPr txBox="1"/>
          <p:nvPr>
            <p:ph idx="5" type="body"/>
          </p:nvPr>
        </p:nvSpPr>
        <p:spPr>
          <a:xfrm>
            <a:off x="273842" y="3705225"/>
            <a:ext cx="617220" cy="68580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dk1"/>
              </a:buClr>
              <a:buSzPts val="4500"/>
              <a:buNone/>
              <a:defRPr sz="4500">
                <a:solidFill>
                  <a:schemeClr val="dk1"/>
                </a:solidFill>
              </a:defRPr>
            </a:lvl1pPr>
            <a:lvl2pPr indent="-228600" lvl="1" marL="914400" algn="l">
              <a:lnSpc>
                <a:spcPct val="85000"/>
              </a:lnSpc>
              <a:spcBef>
                <a:spcPts val="0"/>
              </a:spcBef>
              <a:spcAft>
                <a:spcPts val="0"/>
              </a:spcAft>
              <a:buClr>
                <a:schemeClr val="dk1"/>
              </a:buClr>
              <a:buSzPts val="4500"/>
              <a:buNone/>
              <a:defRPr sz="4500">
                <a:solidFill>
                  <a:schemeClr val="dk1"/>
                </a:solidFill>
              </a:defRPr>
            </a:lvl2pPr>
            <a:lvl3pPr indent="-228600" lvl="2" marL="1371600" algn="l">
              <a:lnSpc>
                <a:spcPct val="85000"/>
              </a:lnSpc>
              <a:spcBef>
                <a:spcPts val="0"/>
              </a:spcBef>
              <a:spcAft>
                <a:spcPts val="0"/>
              </a:spcAft>
              <a:buClr>
                <a:schemeClr val="dk1"/>
              </a:buClr>
              <a:buSzPts val="4500"/>
              <a:buNone/>
              <a:defRPr sz="4500">
                <a:solidFill>
                  <a:schemeClr val="dk1"/>
                </a:solidFill>
              </a:defRPr>
            </a:lvl3pPr>
            <a:lvl4pPr indent="-228600" lvl="3" marL="1828800" algn="l">
              <a:lnSpc>
                <a:spcPct val="85000"/>
              </a:lnSpc>
              <a:spcBef>
                <a:spcPts val="0"/>
              </a:spcBef>
              <a:spcAft>
                <a:spcPts val="0"/>
              </a:spcAft>
              <a:buClr>
                <a:schemeClr val="dk1"/>
              </a:buClr>
              <a:buSzPts val="4500"/>
              <a:buNone/>
              <a:defRPr sz="4500">
                <a:solidFill>
                  <a:schemeClr val="dk1"/>
                </a:solidFill>
              </a:defRPr>
            </a:lvl4pPr>
            <a:lvl5pPr indent="-228600" lvl="4" marL="2286000" algn="l">
              <a:lnSpc>
                <a:spcPct val="85000"/>
              </a:lnSpc>
              <a:spcBef>
                <a:spcPts val="0"/>
              </a:spcBef>
              <a:spcAft>
                <a:spcPts val="0"/>
              </a:spcAft>
              <a:buClr>
                <a:schemeClr val="dk1"/>
              </a:buClr>
              <a:buSzPts val="4500"/>
              <a:buNone/>
              <a:defRPr sz="4500">
                <a:solidFill>
                  <a:schemeClr val="dk1"/>
                </a:solidFill>
              </a:defRPr>
            </a:lvl5pPr>
            <a:lvl6pPr indent="-228600" lvl="5" marL="2743200" algn="l">
              <a:lnSpc>
                <a:spcPct val="85000"/>
              </a:lnSpc>
              <a:spcBef>
                <a:spcPts val="0"/>
              </a:spcBef>
              <a:spcAft>
                <a:spcPts val="0"/>
              </a:spcAft>
              <a:buClr>
                <a:schemeClr val="dk1"/>
              </a:buClr>
              <a:buSzPts val="4500"/>
              <a:buNone/>
              <a:defRPr sz="4500">
                <a:solidFill>
                  <a:schemeClr val="dk1"/>
                </a:solidFill>
              </a:defRPr>
            </a:lvl6pPr>
            <a:lvl7pPr indent="-228600" lvl="6" marL="3200400" algn="l">
              <a:lnSpc>
                <a:spcPct val="85000"/>
              </a:lnSpc>
              <a:spcBef>
                <a:spcPts val="0"/>
              </a:spcBef>
              <a:spcAft>
                <a:spcPts val="0"/>
              </a:spcAft>
              <a:buClr>
                <a:schemeClr val="dk1"/>
              </a:buClr>
              <a:buSzPts val="4500"/>
              <a:buNone/>
              <a:defRPr sz="4500">
                <a:solidFill>
                  <a:schemeClr val="dk1"/>
                </a:solidFill>
              </a:defRPr>
            </a:lvl7pPr>
            <a:lvl8pPr indent="-228600" lvl="7" marL="3657600" algn="l">
              <a:lnSpc>
                <a:spcPct val="85000"/>
              </a:lnSpc>
              <a:spcBef>
                <a:spcPts val="0"/>
              </a:spcBef>
              <a:spcAft>
                <a:spcPts val="0"/>
              </a:spcAft>
              <a:buClr>
                <a:schemeClr val="dk1"/>
              </a:buClr>
              <a:buSzPts val="4500"/>
              <a:buNone/>
              <a:defRPr sz="4500">
                <a:solidFill>
                  <a:schemeClr val="dk1"/>
                </a:solidFill>
              </a:defRPr>
            </a:lvl8pPr>
            <a:lvl9pPr indent="-228600" lvl="8" marL="4114800" algn="l">
              <a:lnSpc>
                <a:spcPct val="85000"/>
              </a:lnSpc>
              <a:spcBef>
                <a:spcPts val="0"/>
              </a:spcBef>
              <a:spcAft>
                <a:spcPts val="0"/>
              </a:spcAft>
              <a:buClr>
                <a:schemeClr val="dk1"/>
              </a:buClr>
              <a:buSzPts val="4500"/>
              <a:buNone/>
              <a:defRPr sz="4500">
                <a:solidFill>
                  <a:schemeClr val="dk1"/>
                </a:solidFill>
              </a:defRPr>
            </a:lvl9pPr>
          </a:lstStyle>
          <a:p/>
        </p:txBody>
      </p:sp>
      <p:sp>
        <p:nvSpPr>
          <p:cNvPr id="68" name="Google Shape;68;p16"/>
          <p:cNvSpPr txBox="1"/>
          <p:nvPr>
            <p:ph idx="6" type="body"/>
          </p:nvPr>
        </p:nvSpPr>
        <p:spPr>
          <a:xfrm>
            <a:off x="994886" y="3705225"/>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69" name="Google Shape;69;p16"/>
          <p:cNvSpPr txBox="1"/>
          <p:nvPr>
            <p:ph idx="7" type="body"/>
          </p:nvPr>
        </p:nvSpPr>
        <p:spPr>
          <a:xfrm>
            <a:off x="3215448" y="1508760"/>
            <a:ext cx="617220" cy="68580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dk1"/>
              </a:buClr>
              <a:buSzPts val="4500"/>
              <a:buNone/>
              <a:defRPr sz="4500">
                <a:solidFill>
                  <a:schemeClr val="dk1"/>
                </a:solidFill>
              </a:defRPr>
            </a:lvl1pPr>
            <a:lvl2pPr indent="-228600" lvl="1" marL="914400" algn="l">
              <a:lnSpc>
                <a:spcPct val="85000"/>
              </a:lnSpc>
              <a:spcBef>
                <a:spcPts val="0"/>
              </a:spcBef>
              <a:spcAft>
                <a:spcPts val="0"/>
              </a:spcAft>
              <a:buClr>
                <a:schemeClr val="dk1"/>
              </a:buClr>
              <a:buSzPts val="4500"/>
              <a:buNone/>
              <a:defRPr sz="4500">
                <a:solidFill>
                  <a:schemeClr val="dk1"/>
                </a:solidFill>
              </a:defRPr>
            </a:lvl2pPr>
            <a:lvl3pPr indent="-228600" lvl="2" marL="1371600" algn="l">
              <a:lnSpc>
                <a:spcPct val="85000"/>
              </a:lnSpc>
              <a:spcBef>
                <a:spcPts val="0"/>
              </a:spcBef>
              <a:spcAft>
                <a:spcPts val="0"/>
              </a:spcAft>
              <a:buClr>
                <a:schemeClr val="dk1"/>
              </a:buClr>
              <a:buSzPts val="4500"/>
              <a:buNone/>
              <a:defRPr sz="4500">
                <a:solidFill>
                  <a:schemeClr val="dk1"/>
                </a:solidFill>
              </a:defRPr>
            </a:lvl3pPr>
            <a:lvl4pPr indent="-228600" lvl="3" marL="1828800" algn="l">
              <a:lnSpc>
                <a:spcPct val="85000"/>
              </a:lnSpc>
              <a:spcBef>
                <a:spcPts val="0"/>
              </a:spcBef>
              <a:spcAft>
                <a:spcPts val="0"/>
              </a:spcAft>
              <a:buClr>
                <a:schemeClr val="dk1"/>
              </a:buClr>
              <a:buSzPts val="4500"/>
              <a:buNone/>
              <a:defRPr sz="4500">
                <a:solidFill>
                  <a:schemeClr val="dk1"/>
                </a:solidFill>
              </a:defRPr>
            </a:lvl4pPr>
            <a:lvl5pPr indent="-228600" lvl="4" marL="2286000" algn="l">
              <a:lnSpc>
                <a:spcPct val="85000"/>
              </a:lnSpc>
              <a:spcBef>
                <a:spcPts val="0"/>
              </a:spcBef>
              <a:spcAft>
                <a:spcPts val="0"/>
              </a:spcAft>
              <a:buClr>
                <a:schemeClr val="dk1"/>
              </a:buClr>
              <a:buSzPts val="4500"/>
              <a:buNone/>
              <a:defRPr sz="4500">
                <a:solidFill>
                  <a:schemeClr val="dk1"/>
                </a:solidFill>
              </a:defRPr>
            </a:lvl5pPr>
            <a:lvl6pPr indent="-228600" lvl="5" marL="2743200" algn="l">
              <a:lnSpc>
                <a:spcPct val="85000"/>
              </a:lnSpc>
              <a:spcBef>
                <a:spcPts val="0"/>
              </a:spcBef>
              <a:spcAft>
                <a:spcPts val="0"/>
              </a:spcAft>
              <a:buClr>
                <a:schemeClr val="dk1"/>
              </a:buClr>
              <a:buSzPts val="4500"/>
              <a:buNone/>
              <a:defRPr sz="4500">
                <a:solidFill>
                  <a:schemeClr val="dk1"/>
                </a:solidFill>
              </a:defRPr>
            </a:lvl6pPr>
            <a:lvl7pPr indent="-228600" lvl="6" marL="3200400" algn="l">
              <a:lnSpc>
                <a:spcPct val="85000"/>
              </a:lnSpc>
              <a:spcBef>
                <a:spcPts val="0"/>
              </a:spcBef>
              <a:spcAft>
                <a:spcPts val="0"/>
              </a:spcAft>
              <a:buClr>
                <a:schemeClr val="dk1"/>
              </a:buClr>
              <a:buSzPts val="4500"/>
              <a:buNone/>
              <a:defRPr sz="4500">
                <a:solidFill>
                  <a:schemeClr val="dk1"/>
                </a:solidFill>
              </a:defRPr>
            </a:lvl7pPr>
            <a:lvl8pPr indent="-228600" lvl="7" marL="3657600" algn="l">
              <a:lnSpc>
                <a:spcPct val="85000"/>
              </a:lnSpc>
              <a:spcBef>
                <a:spcPts val="0"/>
              </a:spcBef>
              <a:spcAft>
                <a:spcPts val="0"/>
              </a:spcAft>
              <a:buClr>
                <a:schemeClr val="dk1"/>
              </a:buClr>
              <a:buSzPts val="4500"/>
              <a:buNone/>
              <a:defRPr sz="4500">
                <a:solidFill>
                  <a:schemeClr val="dk1"/>
                </a:solidFill>
              </a:defRPr>
            </a:lvl8pPr>
            <a:lvl9pPr indent="-228600" lvl="8" marL="4114800" algn="l">
              <a:lnSpc>
                <a:spcPct val="85000"/>
              </a:lnSpc>
              <a:spcBef>
                <a:spcPts val="0"/>
              </a:spcBef>
              <a:spcAft>
                <a:spcPts val="0"/>
              </a:spcAft>
              <a:buClr>
                <a:schemeClr val="dk1"/>
              </a:buClr>
              <a:buSzPts val="4500"/>
              <a:buNone/>
              <a:defRPr sz="4500">
                <a:solidFill>
                  <a:schemeClr val="dk1"/>
                </a:solidFill>
              </a:defRPr>
            </a:lvl9pPr>
          </a:lstStyle>
          <a:p/>
        </p:txBody>
      </p:sp>
      <p:sp>
        <p:nvSpPr>
          <p:cNvPr id="70" name="Google Shape;70;p16"/>
          <p:cNvSpPr txBox="1"/>
          <p:nvPr>
            <p:ph idx="8" type="body"/>
          </p:nvPr>
        </p:nvSpPr>
        <p:spPr>
          <a:xfrm>
            <a:off x="3936492" y="1508760"/>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71" name="Google Shape;71;p16"/>
          <p:cNvSpPr txBox="1"/>
          <p:nvPr>
            <p:ph idx="9" type="body"/>
          </p:nvPr>
        </p:nvSpPr>
        <p:spPr>
          <a:xfrm>
            <a:off x="3215448" y="2606993"/>
            <a:ext cx="617220" cy="68580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dk1"/>
              </a:buClr>
              <a:buSzPts val="4500"/>
              <a:buNone/>
              <a:defRPr sz="4500">
                <a:solidFill>
                  <a:schemeClr val="dk1"/>
                </a:solidFill>
              </a:defRPr>
            </a:lvl1pPr>
            <a:lvl2pPr indent="-228600" lvl="1" marL="914400" algn="l">
              <a:lnSpc>
                <a:spcPct val="85000"/>
              </a:lnSpc>
              <a:spcBef>
                <a:spcPts val="0"/>
              </a:spcBef>
              <a:spcAft>
                <a:spcPts val="0"/>
              </a:spcAft>
              <a:buClr>
                <a:schemeClr val="dk1"/>
              </a:buClr>
              <a:buSzPts val="4500"/>
              <a:buNone/>
              <a:defRPr sz="4500">
                <a:solidFill>
                  <a:schemeClr val="dk1"/>
                </a:solidFill>
              </a:defRPr>
            </a:lvl2pPr>
            <a:lvl3pPr indent="-228600" lvl="2" marL="1371600" algn="l">
              <a:lnSpc>
                <a:spcPct val="85000"/>
              </a:lnSpc>
              <a:spcBef>
                <a:spcPts val="0"/>
              </a:spcBef>
              <a:spcAft>
                <a:spcPts val="0"/>
              </a:spcAft>
              <a:buClr>
                <a:schemeClr val="dk1"/>
              </a:buClr>
              <a:buSzPts val="4500"/>
              <a:buNone/>
              <a:defRPr sz="4500">
                <a:solidFill>
                  <a:schemeClr val="dk1"/>
                </a:solidFill>
              </a:defRPr>
            </a:lvl3pPr>
            <a:lvl4pPr indent="-228600" lvl="3" marL="1828800" algn="l">
              <a:lnSpc>
                <a:spcPct val="85000"/>
              </a:lnSpc>
              <a:spcBef>
                <a:spcPts val="0"/>
              </a:spcBef>
              <a:spcAft>
                <a:spcPts val="0"/>
              </a:spcAft>
              <a:buClr>
                <a:schemeClr val="dk1"/>
              </a:buClr>
              <a:buSzPts val="4500"/>
              <a:buNone/>
              <a:defRPr sz="4500">
                <a:solidFill>
                  <a:schemeClr val="dk1"/>
                </a:solidFill>
              </a:defRPr>
            </a:lvl4pPr>
            <a:lvl5pPr indent="-228600" lvl="4" marL="2286000" algn="l">
              <a:lnSpc>
                <a:spcPct val="85000"/>
              </a:lnSpc>
              <a:spcBef>
                <a:spcPts val="0"/>
              </a:spcBef>
              <a:spcAft>
                <a:spcPts val="0"/>
              </a:spcAft>
              <a:buClr>
                <a:schemeClr val="dk1"/>
              </a:buClr>
              <a:buSzPts val="4500"/>
              <a:buNone/>
              <a:defRPr sz="4500">
                <a:solidFill>
                  <a:schemeClr val="dk1"/>
                </a:solidFill>
              </a:defRPr>
            </a:lvl5pPr>
            <a:lvl6pPr indent="-228600" lvl="5" marL="2743200" algn="l">
              <a:lnSpc>
                <a:spcPct val="85000"/>
              </a:lnSpc>
              <a:spcBef>
                <a:spcPts val="0"/>
              </a:spcBef>
              <a:spcAft>
                <a:spcPts val="0"/>
              </a:spcAft>
              <a:buClr>
                <a:schemeClr val="dk1"/>
              </a:buClr>
              <a:buSzPts val="4500"/>
              <a:buNone/>
              <a:defRPr sz="4500">
                <a:solidFill>
                  <a:schemeClr val="dk1"/>
                </a:solidFill>
              </a:defRPr>
            </a:lvl6pPr>
            <a:lvl7pPr indent="-228600" lvl="6" marL="3200400" algn="l">
              <a:lnSpc>
                <a:spcPct val="85000"/>
              </a:lnSpc>
              <a:spcBef>
                <a:spcPts val="0"/>
              </a:spcBef>
              <a:spcAft>
                <a:spcPts val="0"/>
              </a:spcAft>
              <a:buClr>
                <a:schemeClr val="dk1"/>
              </a:buClr>
              <a:buSzPts val="4500"/>
              <a:buNone/>
              <a:defRPr sz="4500">
                <a:solidFill>
                  <a:schemeClr val="dk1"/>
                </a:solidFill>
              </a:defRPr>
            </a:lvl7pPr>
            <a:lvl8pPr indent="-228600" lvl="7" marL="3657600" algn="l">
              <a:lnSpc>
                <a:spcPct val="85000"/>
              </a:lnSpc>
              <a:spcBef>
                <a:spcPts val="0"/>
              </a:spcBef>
              <a:spcAft>
                <a:spcPts val="0"/>
              </a:spcAft>
              <a:buClr>
                <a:schemeClr val="dk1"/>
              </a:buClr>
              <a:buSzPts val="4500"/>
              <a:buNone/>
              <a:defRPr sz="4500">
                <a:solidFill>
                  <a:schemeClr val="dk1"/>
                </a:solidFill>
              </a:defRPr>
            </a:lvl8pPr>
            <a:lvl9pPr indent="-228600" lvl="8" marL="4114800" algn="l">
              <a:lnSpc>
                <a:spcPct val="85000"/>
              </a:lnSpc>
              <a:spcBef>
                <a:spcPts val="0"/>
              </a:spcBef>
              <a:spcAft>
                <a:spcPts val="0"/>
              </a:spcAft>
              <a:buClr>
                <a:schemeClr val="dk1"/>
              </a:buClr>
              <a:buSzPts val="4500"/>
              <a:buNone/>
              <a:defRPr sz="4500">
                <a:solidFill>
                  <a:schemeClr val="dk1"/>
                </a:solidFill>
              </a:defRPr>
            </a:lvl9pPr>
          </a:lstStyle>
          <a:p/>
        </p:txBody>
      </p:sp>
      <p:sp>
        <p:nvSpPr>
          <p:cNvPr id="72" name="Google Shape;72;p16"/>
          <p:cNvSpPr txBox="1"/>
          <p:nvPr>
            <p:ph idx="13" type="body"/>
          </p:nvPr>
        </p:nvSpPr>
        <p:spPr>
          <a:xfrm>
            <a:off x="3936492" y="2606993"/>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73" name="Google Shape;73;p16"/>
          <p:cNvSpPr txBox="1"/>
          <p:nvPr>
            <p:ph idx="14" type="body"/>
          </p:nvPr>
        </p:nvSpPr>
        <p:spPr>
          <a:xfrm>
            <a:off x="3215448" y="3705225"/>
            <a:ext cx="617220" cy="68580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dk1"/>
              </a:buClr>
              <a:buSzPts val="4500"/>
              <a:buNone/>
              <a:defRPr sz="4500">
                <a:solidFill>
                  <a:schemeClr val="dk1"/>
                </a:solidFill>
              </a:defRPr>
            </a:lvl1pPr>
            <a:lvl2pPr indent="-228600" lvl="1" marL="914400" algn="l">
              <a:lnSpc>
                <a:spcPct val="85000"/>
              </a:lnSpc>
              <a:spcBef>
                <a:spcPts val="0"/>
              </a:spcBef>
              <a:spcAft>
                <a:spcPts val="0"/>
              </a:spcAft>
              <a:buClr>
                <a:schemeClr val="dk1"/>
              </a:buClr>
              <a:buSzPts val="4500"/>
              <a:buNone/>
              <a:defRPr sz="4500">
                <a:solidFill>
                  <a:schemeClr val="dk1"/>
                </a:solidFill>
              </a:defRPr>
            </a:lvl2pPr>
            <a:lvl3pPr indent="-228600" lvl="2" marL="1371600" algn="l">
              <a:lnSpc>
                <a:spcPct val="85000"/>
              </a:lnSpc>
              <a:spcBef>
                <a:spcPts val="0"/>
              </a:spcBef>
              <a:spcAft>
                <a:spcPts val="0"/>
              </a:spcAft>
              <a:buClr>
                <a:schemeClr val="dk1"/>
              </a:buClr>
              <a:buSzPts val="4500"/>
              <a:buNone/>
              <a:defRPr sz="4500">
                <a:solidFill>
                  <a:schemeClr val="dk1"/>
                </a:solidFill>
              </a:defRPr>
            </a:lvl3pPr>
            <a:lvl4pPr indent="-228600" lvl="3" marL="1828800" algn="l">
              <a:lnSpc>
                <a:spcPct val="85000"/>
              </a:lnSpc>
              <a:spcBef>
                <a:spcPts val="0"/>
              </a:spcBef>
              <a:spcAft>
                <a:spcPts val="0"/>
              </a:spcAft>
              <a:buClr>
                <a:schemeClr val="dk1"/>
              </a:buClr>
              <a:buSzPts val="4500"/>
              <a:buNone/>
              <a:defRPr sz="4500">
                <a:solidFill>
                  <a:schemeClr val="dk1"/>
                </a:solidFill>
              </a:defRPr>
            </a:lvl4pPr>
            <a:lvl5pPr indent="-228600" lvl="4" marL="2286000" algn="l">
              <a:lnSpc>
                <a:spcPct val="85000"/>
              </a:lnSpc>
              <a:spcBef>
                <a:spcPts val="0"/>
              </a:spcBef>
              <a:spcAft>
                <a:spcPts val="0"/>
              </a:spcAft>
              <a:buClr>
                <a:schemeClr val="dk1"/>
              </a:buClr>
              <a:buSzPts val="4500"/>
              <a:buNone/>
              <a:defRPr sz="4500">
                <a:solidFill>
                  <a:schemeClr val="dk1"/>
                </a:solidFill>
              </a:defRPr>
            </a:lvl5pPr>
            <a:lvl6pPr indent="-228600" lvl="5" marL="2743200" algn="l">
              <a:lnSpc>
                <a:spcPct val="85000"/>
              </a:lnSpc>
              <a:spcBef>
                <a:spcPts val="0"/>
              </a:spcBef>
              <a:spcAft>
                <a:spcPts val="0"/>
              </a:spcAft>
              <a:buClr>
                <a:schemeClr val="dk1"/>
              </a:buClr>
              <a:buSzPts val="4500"/>
              <a:buNone/>
              <a:defRPr sz="4500">
                <a:solidFill>
                  <a:schemeClr val="dk1"/>
                </a:solidFill>
              </a:defRPr>
            </a:lvl6pPr>
            <a:lvl7pPr indent="-228600" lvl="6" marL="3200400" algn="l">
              <a:lnSpc>
                <a:spcPct val="85000"/>
              </a:lnSpc>
              <a:spcBef>
                <a:spcPts val="0"/>
              </a:spcBef>
              <a:spcAft>
                <a:spcPts val="0"/>
              </a:spcAft>
              <a:buClr>
                <a:schemeClr val="dk1"/>
              </a:buClr>
              <a:buSzPts val="4500"/>
              <a:buNone/>
              <a:defRPr sz="4500">
                <a:solidFill>
                  <a:schemeClr val="dk1"/>
                </a:solidFill>
              </a:defRPr>
            </a:lvl7pPr>
            <a:lvl8pPr indent="-228600" lvl="7" marL="3657600" algn="l">
              <a:lnSpc>
                <a:spcPct val="85000"/>
              </a:lnSpc>
              <a:spcBef>
                <a:spcPts val="0"/>
              </a:spcBef>
              <a:spcAft>
                <a:spcPts val="0"/>
              </a:spcAft>
              <a:buClr>
                <a:schemeClr val="dk1"/>
              </a:buClr>
              <a:buSzPts val="4500"/>
              <a:buNone/>
              <a:defRPr sz="4500">
                <a:solidFill>
                  <a:schemeClr val="dk1"/>
                </a:solidFill>
              </a:defRPr>
            </a:lvl8pPr>
            <a:lvl9pPr indent="-228600" lvl="8" marL="4114800" algn="l">
              <a:lnSpc>
                <a:spcPct val="85000"/>
              </a:lnSpc>
              <a:spcBef>
                <a:spcPts val="0"/>
              </a:spcBef>
              <a:spcAft>
                <a:spcPts val="0"/>
              </a:spcAft>
              <a:buClr>
                <a:schemeClr val="dk1"/>
              </a:buClr>
              <a:buSzPts val="4500"/>
              <a:buNone/>
              <a:defRPr sz="4500">
                <a:solidFill>
                  <a:schemeClr val="dk1"/>
                </a:solidFill>
              </a:defRPr>
            </a:lvl9pPr>
          </a:lstStyle>
          <a:p/>
        </p:txBody>
      </p:sp>
      <p:sp>
        <p:nvSpPr>
          <p:cNvPr id="74" name="Google Shape;74;p16"/>
          <p:cNvSpPr txBox="1"/>
          <p:nvPr>
            <p:ph idx="15" type="body"/>
          </p:nvPr>
        </p:nvSpPr>
        <p:spPr>
          <a:xfrm>
            <a:off x="3936492" y="3705225"/>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75" name="Google Shape;75;p16"/>
          <p:cNvSpPr txBox="1"/>
          <p:nvPr>
            <p:ph idx="16" type="body"/>
          </p:nvPr>
        </p:nvSpPr>
        <p:spPr>
          <a:xfrm>
            <a:off x="6157530" y="1508760"/>
            <a:ext cx="617220" cy="68580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dk1"/>
              </a:buClr>
              <a:buSzPts val="4500"/>
              <a:buNone/>
              <a:defRPr sz="4500">
                <a:solidFill>
                  <a:schemeClr val="dk1"/>
                </a:solidFill>
              </a:defRPr>
            </a:lvl1pPr>
            <a:lvl2pPr indent="-228600" lvl="1" marL="914400" algn="l">
              <a:lnSpc>
                <a:spcPct val="85000"/>
              </a:lnSpc>
              <a:spcBef>
                <a:spcPts val="0"/>
              </a:spcBef>
              <a:spcAft>
                <a:spcPts val="0"/>
              </a:spcAft>
              <a:buClr>
                <a:schemeClr val="dk1"/>
              </a:buClr>
              <a:buSzPts val="4500"/>
              <a:buNone/>
              <a:defRPr sz="4500">
                <a:solidFill>
                  <a:schemeClr val="dk1"/>
                </a:solidFill>
              </a:defRPr>
            </a:lvl2pPr>
            <a:lvl3pPr indent="-228600" lvl="2" marL="1371600" algn="l">
              <a:lnSpc>
                <a:spcPct val="85000"/>
              </a:lnSpc>
              <a:spcBef>
                <a:spcPts val="0"/>
              </a:spcBef>
              <a:spcAft>
                <a:spcPts val="0"/>
              </a:spcAft>
              <a:buClr>
                <a:schemeClr val="dk1"/>
              </a:buClr>
              <a:buSzPts val="4500"/>
              <a:buNone/>
              <a:defRPr sz="4500">
                <a:solidFill>
                  <a:schemeClr val="dk1"/>
                </a:solidFill>
              </a:defRPr>
            </a:lvl3pPr>
            <a:lvl4pPr indent="-228600" lvl="3" marL="1828800" algn="l">
              <a:lnSpc>
                <a:spcPct val="85000"/>
              </a:lnSpc>
              <a:spcBef>
                <a:spcPts val="0"/>
              </a:spcBef>
              <a:spcAft>
                <a:spcPts val="0"/>
              </a:spcAft>
              <a:buClr>
                <a:schemeClr val="dk1"/>
              </a:buClr>
              <a:buSzPts val="4500"/>
              <a:buNone/>
              <a:defRPr sz="4500">
                <a:solidFill>
                  <a:schemeClr val="dk1"/>
                </a:solidFill>
              </a:defRPr>
            </a:lvl4pPr>
            <a:lvl5pPr indent="-228600" lvl="4" marL="2286000" algn="l">
              <a:lnSpc>
                <a:spcPct val="85000"/>
              </a:lnSpc>
              <a:spcBef>
                <a:spcPts val="0"/>
              </a:spcBef>
              <a:spcAft>
                <a:spcPts val="0"/>
              </a:spcAft>
              <a:buClr>
                <a:schemeClr val="dk1"/>
              </a:buClr>
              <a:buSzPts val="4500"/>
              <a:buNone/>
              <a:defRPr sz="4500">
                <a:solidFill>
                  <a:schemeClr val="dk1"/>
                </a:solidFill>
              </a:defRPr>
            </a:lvl5pPr>
            <a:lvl6pPr indent="-228600" lvl="5" marL="2743200" algn="l">
              <a:lnSpc>
                <a:spcPct val="85000"/>
              </a:lnSpc>
              <a:spcBef>
                <a:spcPts val="0"/>
              </a:spcBef>
              <a:spcAft>
                <a:spcPts val="0"/>
              </a:spcAft>
              <a:buClr>
                <a:schemeClr val="dk1"/>
              </a:buClr>
              <a:buSzPts val="4500"/>
              <a:buNone/>
              <a:defRPr sz="4500">
                <a:solidFill>
                  <a:schemeClr val="dk1"/>
                </a:solidFill>
              </a:defRPr>
            </a:lvl6pPr>
            <a:lvl7pPr indent="-228600" lvl="6" marL="3200400" algn="l">
              <a:lnSpc>
                <a:spcPct val="85000"/>
              </a:lnSpc>
              <a:spcBef>
                <a:spcPts val="0"/>
              </a:spcBef>
              <a:spcAft>
                <a:spcPts val="0"/>
              </a:spcAft>
              <a:buClr>
                <a:schemeClr val="dk1"/>
              </a:buClr>
              <a:buSzPts val="4500"/>
              <a:buNone/>
              <a:defRPr sz="4500">
                <a:solidFill>
                  <a:schemeClr val="dk1"/>
                </a:solidFill>
              </a:defRPr>
            </a:lvl7pPr>
            <a:lvl8pPr indent="-228600" lvl="7" marL="3657600" algn="l">
              <a:lnSpc>
                <a:spcPct val="85000"/>
              </a:lnSpc>
              <a:spcBef>
                <a:spcPts val="0"/>
              </a:spcBef>
              <a:spcAft>
                <a:spcPts val="0"/>
              </a:spcAft>
              <a:buClr>
                <a:schemeClr val="dk1"/>
              </a:buClr>
              <a:buSzPts val="4500"/>
              <a:buNone/>
              <a:defRPr sz="4500">
                <a:solidFill>
                  <a:schemeClr val="dk1"/>
                </a:solidFill>
              </a:defRPr>
            </a:lvl8pPr>
            <a:lvl9pPr indent="-228600" lvl="8" marL="4114800" algn="l">
              <a:lnSpc>
                <a:spcPct val="85000"/>
              </a:lnSpc>
              <a:spcBef>
                <a:spcPts val="0"/>
              </a:spcBef>
              <a:spcAft>
                <a:spcPts val="0"/>
              </a:spcAft>
              <a:buClr>
                <a:schemeClr val="dk1"/>
              </a:buClr>
              <a:buSzPts val="4500"/>
              <a:buNone/>
              <a:defRPr sz="4500">
                <a:solidFill>
                  <a:schemeClr val="dk1"/>
                </a:solidFill>
              </a:defRPr>
            </a:lvl9pPr>
          </a:lstStyle>
          <a:p/>
        </p:txBody>
      </p:sp>
      <p:sp>
        <p:nvSpPr>
          <p:cNvPr id="76" name="Google Shape;76;p16"/>
          <p:cNvSpPr txBox="1"/>
          <p:nvPr>
            <p:ph idx="17" type="body"/>
          </p:nvPr>
        </p:nvSpPr>
        <p:spPr>
          <a:xfrm>
            <a:off x="6878574" y="1508760"/>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77" name="Google Shape;77;p16"/>
          <p:cNvSpPr txBox="1"/>
          <p:nvPr>
            <p:ph idx="18" type="body"/>
          </p:nvPr>
        </p:nvSpPr>
        <p:spPr>
          <a:xfrm>
            <a:off x="6157530" y="2606993"/>
            <a:ext cx="617220" cy="68580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dk1"/>
              </a:buClr>
              <a:buSzPts val="4500"/>
              <a:buNone/>
              <a:defRPr sz="4500">
                <a:solidFill>
                  <a:schemeClr val="dk1"/>
                </a:solidFill>
              </a:defRPr>
            </a:lvl1pPr>
            <a:lvl2pPr indent="-228600" lvl="1" marL="914400" algn="l">
              <a:lnSpc>
                <a:spcPct val="85000"/>
              </a:lnSpc>
              <a:spcBef>
                <a:spcPts val="0"/>
              </a:spcBef>
              <a:spcAft>
                <a:spcPts val="0"/>
              </a:spcAft>
              <a:buClr>
                <a:schemeClr val="dk1"/>
              </a:buClr>
              <a:buSzPts val="4500"/>
              <a:buNone/>
              <a:defRPr sz="4500">
                <a:solidFill>
                  <a:schemeClr val="dk1"/>
                </a:solidFill>
              </a:defRPr>
            </a:lvl2pPr>
            <a:lvl3pPr indent="-228600" lvl="2" marL="1371600" algn="l">
              <a:lnSpc>
                <a:spcPct val="85000"/>
              </a:lnSpc>
              <a:spcBef>
                <a:spcPts val="0"/>
              </a:spcBef>
              <a:spcAft>
                <a:spcPts val="0"/>
              </a:spcAft>
              <a:buClr>
                <a:schemeClr val="dk1"/>
              </a:buClr>
              <a:buSzPts val="4500"/>
              <a:buNone/>
              <a:defRPr sz="4500">
                <a:solidFill>
                  <a:schemeClr val="dk1"/>
                </a:solidFill>
              </a:defRPr>
            </a:lvl3pPr>
            <a:lvl4pPr indent="-228600" lvl="3" marL="1828800" algn="l">
              <a:lnSpc>
                <a:spcPct val="85000"/>
              </a:lnSpc>
              <a:spcBef>
                <a:spcPts val="0"/>
              </a:spcBef>
              <a:spcAft>
                <a:spcPts val="0"/>
              </a:spcAft>
              <a:buClr>
                <a:schemeClr val="dk1"/>
              </a:buClr>
              <a:buSzPts val="4500"/>
              <a:buNone/>
              <a:defRPr sz="4500">
                <a:solidFill>
                  <a:schemeClr val="dk1"/>
                </a:solidFill>
              </a:defRPr>
            </a:lvl4pPr>
            <a:lvl5pPr indent="-228600" lvl="4" marL="2286000" algn="l">
              <a:lnSpc>
                <a:spcPct val="85000"/>
              </a:lnSpc>
              <a:spcBef>
                <a:spcPts val="0"/>
              </a:spcBef>
              <a:spcAft>
                <a:spcPts val="0"/>
              </a:spcAft>
              <a:buClr>
                <a:schemeClr val="dk1"/>
              </a:buClr>
              <a:buSzPts val="4500"/>
              <a:buNone/>
              <a:defRPr sz="4500">
                <a:solidFill>
                  <a:schemeClr val="dk1"/>
                </a:solidFill>
              </a:defRPr>
            </a:lvl5pPr>
            <a:lvl6pPr indent="-228600" lvl="5" marL="2743200" algn="l">
              <a:lnSpc>
                <a:spcPct val="85000"/>
              </a:lnSpc>
              <a:spcBef>
                <a:spcPts val="0"/>
              </a:spcBef>
              <a:spcAft>
                <a:spcPts val="0"/>
              </a:spcAft>
              <a:buClr>
                <a:schemeClr val="dk1"/>
              </a:buClr>
              <a:buSzPts val="4500"/>
              <a:buNone/>
              <a:defRPr sz="4500">
                <a:solidFill>
                  <a:schemeClr val="dk1"/>
                </a:solidFill>
              </a:defRPr>
            </a:lvl6pPr>
            <a:lvl7pPr indent="-228600" lvl="6" marL="3200400" algn="l">
              <a:lnSpc>
                <a:spcPct val="85000"/>
              </a:lnSpc>
              <a:spcBef>
                <a:spcPts val="0"/>
              </a:spcBef>
              <a:spcAft>
                <a:spcPts val="0"/>
              </a:spcAft>
              <a:buClr>
                <a:schemeClr val="dk1"/>
              </a:buClr>
              <a:buSzPts val="4500"/>
              <a:buNone/>
              <a:defRPr sz="4500">
                <a:solidFill>
                  <a:schemeClr val="dk1"/>
                </a:solidFill>
              </a:defRPr>
            </a:lvl7pPr>
            <a:lvl8pPr indent="-228600" lvl="7" marL="3657600" algn="l">
              <a:lnSpc>
                <a:spcPct val="85000"/>
              </a:lnSpc>
              <a:spcBef>
                <a:spcPts val="0"/>
              </a:spcBef>
              <a:spcAft>
                <a:spcPts val="0"/>
              </a:spcAft>
              <a:buClr>
                <a:schemeClr val="dk1"/>
              </a:buClr>
              <a:buSzPts val="4500"/>
              <a:buNone/>
              <a:defRPr sz="4500">
                <a:solidFill>
                  <a:schemeClr val="dk1"/>
                </a:solidFill>
              </a:defRPr>
            </a:lvl8pPr>
            <a:lvl9pPr indent="-228600" lvl="8" marL="4114800" algn="l">
              <a:lnSpc>
                <a:spcPct val="85000"/>
              </a:lnSpc>
              <a:spcBef>
                <a:spcPts val="0"/>
              </a:spcBef>
              <a:spcAft>
                <a:spcPts val="0"/>
              </a:spcAft>
              <a:buClr>
                <a:schemeClr val="dk1"/>
              </a:buClr>
              <a:buSzPts val="4500"/>
              <a:buNone/>
              <a:defRPr sz="4500">
                <a:solidFill>
                  <a:schemeClr val="dk1"/>
                </a:solidFill>
              </a:defRPr>
            </a:lvl9pPr>
          </a:lstStyle>
          <a:p/>
        </p:txBody>
      </p:sp>
      <p:sp>
        <p:nvSpPr>
          <p:cNvPr id="78" name="Google Shape;78;p16"/>
          <p:cNvSpPr txBox="1"/>
          <p:nvPr>
            <p:ph idx="19" type="body"/>
          </p:nvPr>
        </p:nvSpPr>
        <p:spPr>
          <a:xfrm>
            <a:off x="6878574" y="2606993"/>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79" name="Google Shape;79;p16"/>
          <p:cNvSpPr txBox="1"/>
          <p:nvPr>
            <p:ph idx="20" type="body"/>
          </p:nvPr>
        </p:nvSpPr>
        <p:spPr>
          <a:xfrm>
            <a:off x="6157530" y="3705225"/>
            <a:ext cx="617220" cy="68580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dk1"/>
              </a:buClr>
              <a:buSzPts val="4500"/>
              <a:buNone/>
              <a:defRPr sz="4500">
                <a:solidFill>
                  <a:schemeClr val="dk1"/>
                </a:solidFill>
              </a:defRPr>
            </a:lvl1pPr>
            <a:lvl2pPr indent="-228600" lvl="1" marL="914400" algn="l">
              <a:lnSpc>
                <a:spcPct val="85000"/>
              </a:lnSpc>
              <a:spcBef>
                <a:spcPts val="0"/>
              </a:spcBef>
              <a:spcAft>
                <a:spcPts val="0"/>
              </a:spcAft>
              <a:buClr>
                <a:schemeClr val="dk1"/>
              </a:buClr>
              <a:buSzPts val="4500"/>
              <a:buNone/>
              <a:defRPr sz="4500">
                <a:solidFill>
                  <a:schemeClr val="dk1"/>
                </a:solidFill>
              </a:defRPr>
            </a:lvl2pPr>
            <a:lvl3pPr indent="-228600" lvl="2" marL="1371600" algn="l">
              <a:lnSpc>
                <a:spcPct val="85000"/>
              </a:lnSpc>
              <a:spcBef>
                <a:spcPts val="0"/>
              </a:spcBef>
              <a:spcAft>
                <a:spcPts val="0"/>
              </a:spcAft>
              <a:buClr>
                <a:schemeClr val="dk1"/>
              </a:buClr>
              <a:buSzPts val="4500"/>
              <a:buNone/>
              <a:defRPr sz="4500">
                <a:solidFill>
                  <a:schemeClr val="dk1"/>
                </a:solidFill>
              </a:defRPr>
            </a:lvl3pPr>
            <a:lvl4pPr indent="-228600" lvl="3" marL="1828800" algn="l">
              <a:lnSpc>
                <a:spcPct val="85000"/>
              </a:lnSpc>
              <a:spcBef>
                <a:spcPts val="0"/>
              </a:spcBef>
              <a:spcAft>
                <a:spcPts val="0"/>
              </a:spcAft>
              <a:buClr>
                <a:schemeClr val="dk1"/>
              </a:buClr>
              <a:buSzPts val="4500"/>
              <a:buNone/>
              <a:defRPr sz="4500">
                <a:solidFill>
                  <a:schemeClr val="dk1"/>
                </a:solidFill>
              </a:defRPr>
            </a:lvl4pPr>
            <a:lvl5pPr indent="-228600" lvl="4" marL="2286000" algn="l">
              <a:lnSpc>
                <a:spcPct val="85000"/>
              </a:lnSpc>
              <a:spcBef>
                <a:spcPts val="0"/>
              </a:spcBef>
              <a:spcAft>
                <a:spcPts val="0"/>
              </a:spcAft>
              <a:buClr>
                <a:schemeClr val="dk1"/>
              </a:buClr>
              <a:buSzPts val="4500"/>
              <a:buNone/>
              <a:defRPr sz="4500">
                <a:solidFill>
                  <a:schemeClr val="dk1"/>
                </a:solidFill>
              </a:defRPr>
            </a:lvl5pPr>
            <a:lvl6pPr indent="-228600" lvl="5" marL="2743200" algn="l">
              <a:lnSpc>
                <a:spcPct val="85000"/>
              </a:lnSpc>
              <a:spcBef>
                <a:spcPts val="0"/>
              </a:spcBef>
              <a:spcAft>
                <a:spcPts val="0"/>
              </a:spcAft>
              <a:buClr>
                <a:schemeClr val="dk1"/>
              </a:buClr>
              <a:buSzPts val="4500"/>
              <a:buNone/>
              <a:defRPr sz="4500">
                <a:solidFill>
                  <a:schemeClr val="dk1"/>
                </a:solidFill>
              </a:defRPr>
            </a:lvl6pPr>
            <a:lvl7pPr indent="-228600" lvl="6" marL="3200400" algn="l">
              <a:lnSpc>
                <a:spcPct val="85000"/>
              </a:lnSpc>
              <a:spcBef>
                <a:spcPts val="0"/>
              </a:spcBef>
              <a:spcAft>
                <a:spcPts val="0"/>
              </a:spcAft>
              <a:buClr>
                <a:schemeClr val="dk1"/>
              </a:buClr>
              <a:buSzPts val="4500"/>
              <a:buNone/>
              <a:defRPr sz="4500">
                <a:solidFill>
                  <a:schemeClr val="dk1"/>
                </a:solidFill>
              </a:defRPr>
            </a:lvl7pPr>
            <a:lvl8pPr indent="-228600" lvl="7" marL="3657600" algn="l">
              <a:lnSpc>
                <a:spcPct val="85000"/>
              </a:lnSpc>
              <a:spcBef>
                <a:spcPts val="0"/>
              </a:spcBef>
              <a:spcAft>
                <a:spcPts val="0"/>
              </a:spcAft>
              <a:buClr>
                <a:schemeClr val="dk1"/>
              </a:buClr>
              <a:buSzPts val="4500"/>
              <a:buNone/>
              <a:defRPr sz="4500">
                <a:solidFill>
                  <a:schemeClr val="dk1"/>
                </a:solidFill>
              </a:defRPr>
            </a:lvl8pPr>
            <a:lvl9pPr indent="-228600" lvl="8" marL="4114800" algn="l">
              <a:lnSpc>
                <a:spcPct val="85000"/>
              </a:lnSpc>
              <a:spcBef>
                <a:spcPts val="0"/>
              </a:spcBef>
              <a:spcAft>
                <a:spcPts val="0"/>
              </a:spcAft>
              <a:buClr>
                <a:schemeClr val="dk1"/>
              </a:buClr>
              <a:buSzPts val="4500"/>
              <a:buNone/>
              <a:defRPr sz="4500">
                <a:solidFill>
                  <a:schemeClr val="dk1"/>
                </a:solidFill>
              </a:defRPr>
            </a:lvl9pPr>
          </a:lstStyle>
          <a:p/>
        </p:txBody>
      </p:sp>
      <p:sp>
        <p:nvSpPr>
          <p:cNvPr id="80" name="Google Shape;80;p16"/>
          <p:cNvSpPr txBox="1"/>
          <p:nvPr>
            <p:ph idx="21" type="body"/>
          </p:nvPr>
        </p:nvSpPr>
        <p:spPr>
          <a:xfrm>
            <a:off x="6878574" y="3705225"/>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1879">
          <p15:clr>
            <a:srgbClr val="FBAE40"/>
          </p15:clr>
        </p15:guide>
        <p15:guide id="2" pos="2025">
          <p15:clr>
            <a:srgbClr val="FBAE40"/>
          </p15:clr>
        </p15:guide>
        <p15:guide id="3" orient="horz" pos="949">
          <p15:clr>
            <a:srgbClr val="FBAE40"/>
          </p15:clr>
        </p15:guide>
        <p15:guide id="4" orient="horz" pos="3111">
          <p15:clr>
            <a:srgbClr val="FBAE40"/>
          </p15:clr>
        </p15:guide>
        <p15:guide id="5" pos="3733">
          <p15:clr>
            <a:srgbClr val="FBAE40"/>
          </p15:clr>
        </p15:guide>
        <p15:guide id="6" pos="3879">
          <p15:clr>
            <a:srgbClr val="FBAE40"/>
          </p15:clr>
        </p15:guide>
        <p15:guide id="7" orient="horz" pos="276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matrix">
  <p:cSld name="White matrix">
    <p:spTree>
      <p:nvGrpSpPr>
        <p:cNvPr id="81" name="Shape 81"/>
        <p:cNvGrpSpPr/>
        <p:nvPr/>
      </p:nvGrpSpPr>
      <p:grpSpPr>
        <a:xfrm>
          <a:off x="0" y="0"/>
          <a:ext cx="0" cy="0"/>
          <a:chOff x="0" y="0"/>
          <a:chExt cx="0" cy="0"/>
        </a:xfrm>
      </p:grpSpPr>
      <p:sp>
        <p:nvSpPr>
          <p:cNvPr id="82" name="Google Shape;82;p17"/>
          <p:cNvSpPr/>
          <p:nvPr/>
        </p:nvSpPr>
        <p:spPr>
          <a:xfrm>
            <a:off x="6057758" y="2463320"/>
            <a:ext cx="2224216" cy="982362"/>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17"/>
          <p:cNvSpPr/>
          <p:nvPr/>
        </p:nvSpPr>
        <p:spPr>
          <a:xfrm>
            <a:off x="6057758" y="3593963"/>
            <a:ext cx="2224216" cy="982362"/>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84" name="Google Shape;84;p17"/>
          <p:cNvSpPr/>
          <p:nvPr/>
        </p:nvSpPr>
        <p:spPr>
          <a:xfrm>
            <a:off x="6057758" y="1360479"/>
            <a:ext cx="2224216" cy="982362"/>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85" name="Google Shape;85;p17"/>
          <p:cNvSpPr/>
          <p:nvPr/>
        </p:nvSpPr>
        <p:spPr>
          <a:xfrm>
            <a:off x="877188" y="2463320"/>
            <a:ext cx="2224217" cy="982362"/>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86" name="Google Shape;86;p17"/>
          <p:cNvSpPr/>
          <p:nvPr/>
        </p:nvSpPr>
        <p:spPr>
          <a:xfrm>
            <a:off x="877188" y="3593963"/>
            <a:ext cx="2224217" cy="982362"/>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87" name="Google Shape;87;p17"/>
          <p:cNvSpPr/>
          <p:nvPr/>
        </p:nvSpPr>
        <p:spPr>
          <a:xfrm>
            <a:off x="877188" y="1360479"/>
            <a:ext cx="2224217" cy="982362"/>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88" name="Google Shape;88;p17"/>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7"/>
          <p:cNvSpPr/>
          <p:nvPr/>
        </p:nvSpPr>
        <p:spPr>
          <a:xfrm>
            <a:off x="3949798" y="2290534"/>
            <a:ext cx="1249308" cy="1249306"/>
          </a:xfrm>
          <a:prstGeom prst="rect">
            <a:avLst/>
          </a:prstGeom>
          <a:solidFill>
            <a:schemeClr val="dk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Arial"/>
              <a:ea typeface="Arial"/>
              <a:cs typeface="Arial"/>
              <a:sym typeface="Arial"/>
            </a:endParaRPr>
          </a:p>
        </p:txBody>
      </p:sp>
      <p:grpSp>
        <p:nvGrpSpPr>
          <p:cNvPr id="90" name="Google Shape;90;p17"/>
          <p:cNvGrpSpPr/>
          <p:nvPr/>
        </p:nvGrpSpPr>
        <p:grpSpPr>
          <a:xfrm>
            <a:off x="3207086" y="1704133"/>
            <a:ext cx="2725881" cy="2422323"/>
            <a:chOff x="4523760" y="2165131"/>
            <a:chExt cx="3139218" cy="3300132"/>
          </a:xfrm>
        </p:grpSpPr>
        <p:grpSp>
          <p:nvGrpSpPr>
            <p:cNvPr id="91" name="Google Shape;91;p17"/>
            <p:cNvGrpSpPr/>
            <p:nvPr/>
          </p:nvGrpSpPr>
          <p:grpSpPr>
            <a:xfrm rot="10800000">
              <a:off x="6616255" y="2165131"/>
              <a:ext cx="1046723" cy="3300132"/>
              <a:chOff x="5319301" y="2165131"/>
              <a:chExt cx="1046723" cy="3300132"/>
            </a:xfrm>
          </p:grpSpPr>
          <p:sp>
            <p:nvSpPr>
              <p:cNvPr id="92" name="Google Shape;92;p17"/>
              <p:cNvSpPr/>
              <p:nvPr/>
            </p:nvSpPr>
            <p:spPr>
              <a:xfrm>
                <a:off x="5319301" y="2165131"/>
                <a:ext cx="1046723" cy="735724"/>
              </a:xfrm>
              <a:custGeom>
                <a:rect b="b" l="l" r="r" t="t"/>
                <a:pathLst>
                  <a:path extrusionOk="0" h="735724" w="1114097">
                    <a:moveTo>
                      <a:pt x="0" y="0"/>
                    </a:moveTo>
                    <a:lnTo>
                      <a:pt x="609600" y="0"/>
                    </a:lnTo>
                    <a:lnTo>
                      <a:pt x="1114097" y="735724"/>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3" name="Google Shape;93;p17"/>
              <p:cNvSpPr/>
              <p:nvPr/>
            </p:nvSpPr>
            <p:spPr>
              <a:xfrm flipH="1" rot="10800000">
                <a:off x="5319301" y="4729539"/>
                <a:ext cx="1046723" cy="735724"/>
              </a:xfrm>
              <a:custGeom>
                <a:rect b="b" l="l" r="r" t="t"/>
                <a:pathLst>
                  <a:path extrusionOk="0" h="735724" w="1114097">
                    <a:moveTo>
                      <a:pt x="0" y="0"/>
                    </a:moveTo>
                    <a:lnTo>
                      <a:pt x="609600" y="0"/>
                    </a:lnTo>
                    <a:lnTo>
                      <a:pt x="1114097" y="735724"/>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94" name="Google Shape;94;p17"/>
            <p:cNvGrpSpPr/>
            <p:nvPr/>
          </p:nvGrpSpPr>
          <p:grpSpPr>
            <a:xfrm>
              <a:off x="4523760" y="2165131"/>
              <a:ext cx="3139218" cy="3300132"/>
              <a:chOff x="4523760" y="2165131"/>
              <a:chExt cx="3139218" cy="3300132"/>
            </a:xfrm>
          </p:grpSpPr>
          <p:sp>
            <p:nvSpPr>
              <p:cNvPr id="95" name="Google Shape;95;p17"/>
              <p:cNvSpPr/>
              <p:nvPr/>
            </p:nvSpPr>
            <p:spPr>
              <a:xfrm>
                <a:off x="4523760" y="2165131"/>
                <a:ext cx="1046723" cy="735724"/>
              </a:xfrm>
              <a:custGeom>
                <a:rect b="b" l="l" r="r" t="t"/>
                <a:pathLst>
                  <a:path extrusionOk="0" h="735724" w="1114097">
                    <a:moveTo>
                      <a:pt x="0" y="0"/>
                    </a:moveTo>
                    <a:lnTo>
                      <a:pt x="609600" y="0"/>
                    </a:lnTo>
                    <a:lnTo>
                      <a:pt x="1114097" y="735724"/>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6" name="Google Shape;96;p17"/>
              <p:cNvSpPr/>
              <p:nvPr/>
            </p:nvSpPr>
            <p:spPr>
              <a:xfrm flipH="1" rot="10800000">
                <a:off x="4523760" y="4729539"/>
                <a:ext cx="1046723" cy="735724"/>
              </a:xfrm>
              <a:custGeom>
                <a:rect b="b" l="l" r="r" t="t"/>
                <a:pathLst>
                  <a:path extrusionOk="0" h="735724" w="1114097">
                    <a:moveTo>
                      <a:pt x="0" y="0"/>
                    </a:moveTo>
                    <a:lnTo>
                      <a:pt x="609600" y="0"/>
                    </a:lnTo>
                    <a:lnTo>
                      <a:pt x="1114097" y="735724"/>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97" name="Google Shape;97;p17"/>
              <p:cNvGrpSpPr/>
              <p:nvPr/>
            </p:nvGrpSpPr>
            <p:grpSpPr>
              <a:xfrm>
                <a:off x="4523760" y="3772576"/>
                <a:ext cx="3139218" cy="0"/>
                <a:chOff x="4523760" y="3772576"/>
                <a:chExt cx="3139218" cy="0"/>
              </a:xfrm>
            </p:grpSpPr>
            <p:cxnSp>
              <p:nvCxnSpPr>
                <p:cNvPr id="98" name="Google Shape;98;p17"/>
                <p:cNvCxnSpPr/>
                <p:nvPr/>
              </p:nvCxnSpPr>
              <p:spPr>
                <a:xfrm rot="10800000">
                  <a:off x="4523760" y="3772576"/>
                  <a:ext cx="496163" cy="0"/>
                </a:xfrm>
                <a:prstGeom prst="straightConnector1">
                  <a:avLst/>
                </a:prstGeom>
                <a:noFill/>
                <a:ln cap="flat" cmpd="sng" w="12700">
                  <a:solidFill>
                    <a:schemeClr val="dk1"/>
                  </a:solidFill>
                  <a:prstDash val="solid"/>
                  <a:round/>
                  <a:headEnd len="sm" w="sm" type="none"/>
                  <a:tailEnd len="sm" w="sm" type="none"/>
                </a:ln>
              </p:spPr>
            </p:cxnSp>
            <p:cxnSp>
              <p:nvCxnSpPr>
                <p:cNvPr id="99" name="Google Shape;99;p17"/>
                <p:cNvCxnSpPr/>
                <p:nvPr/>
              </p:nvCxnSpPr>
              <p:spPr>
                <a:xfrm rot="10800000">
                  <a:off x="7166815" y="3772576"/>
                  <a:ext cx="496163" cy="0"/>
                </a:xfrm>
                <a:prstGeom prst="straightConnector1">
                  <a:avLst/>
                </a:prstGeom>
                <a:noFill/>
                <a:ln cap="flat" cmpd="sng" w="12700">
                  <a:solidFill>
                    <a:schemeClr val="dk1"/>
                  </a:solidFill>
                  <a:prstDash val="solid"/>
                  <a:round/>
                  <a:headEnd len="sm" w="sm" type="none"/>
                  <a:tailEnd len="sm" w="sm" type="none"/>
                </a:ln>
              </p:spPr>
            </p:cxnSp>
          </p:grpSp>
        </p:grpSp>
      </p:grpSp>
      <p:sp>
        <p:nvSpPr>
          <p:cNvPr id="100" name="Google Shape;100;p17"/>
          <p:cNvSpPr txBox="1"/>
          <p:nvPr>
            <p:ph idx="1" type="body"/>
          </p:nvPr>
        </p:nvSpPr>
        <p:spPr>
          <a:xfrm>
            <a:off x="994886" y="1508760"/>
            <a:ext cx="1988820" cy="685800"/>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Clr>
                <a:schemeClr val="dk1"/>
              </a:buClr>
              <a:buSzPts val="1200"/>
              <a:buFont typeface="Arial"/>
              <a:buNone/>
              <a:defRPr b="1" sz="1200"/>
            </a:lvl1pPr>
            <a:lvl2pPr indent="-228600" lvl="1" marL="914400" algn="r">
              <a:lnSpc>
                <a:spcPct val="100000"/>
              </a:lnSpc>
              <a:spcBef>
                <a:spcPts val="0"/>
              </a:spcBef>
              <a:spcAft>
                <a:spcPts val="0"/>
              </a:spcAft>
              <a:buClr>
                <a:schemeClr val="dk1"/>
              </a:buClr>
              <a:buSzPts val="1100"/>
              <a:buFont typeface="Arial"/>
              <a:buNone/>
              <a:defRPr sz="1100"/>
            </a:lvl2pPr>
            <a:lvl3pPr indent="-228600" lvl="2" marL="1371600" algn="r">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101" name="Google Shape;101;p17"/>
          <p:cNvSpPr txBox="1"/>
          <p:nvPr>
            <p:ph idx="2" type="body"/>
          </p:nvPr>
        </p:nvSpPr>
        <p:spPr>
          <a:xfrm>
            <a:off x="982842" y="2626242"/>
            <a:ext cx="1988820" cy="685800"/>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Clr>
                <a:schemeClr val="dk1"/>
              </a:buClr>
              <a:buSzPts val="1200"/>
              <a:buFont typeface="Arial"/>
              <a:buNone/>
              <a:defRPr b="1" sz="1200"/>
            </a:lvl1pPr>
            <a:lvl2pPr indent="-228600" lvl="1" marL="914400" algn="r">
              <a:lnSpc>
                <a:spcPct val="100000"/>
              </a:lnSpc>
              <a:spcBef>
                <a:spcPts val="0"/>
              </a:spcBef>
              <a:spcAft>
                <a:spcPts val="0"/>
              </a:spcAft>
              <a:buClr>
                <a:schemeClr val="dk1"/>
              </a:buClr>
              <a:buSzPts val="1100"/>
              <a:buFont typeface="Arial"/>
              <a:buNone/>
              <a:defRPr sz="1100"/>
            </a:lvl2pPr>
            <a:lvl3pPr indent="-228600" lvl="2" marL="1371600" algn="r">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102" name="Google Shape;102;p17"/>
          <p:cNvSpPr txBox="1"/>
          <p:nvPr>
            <p:ph idx="3" type="body"/>
          </p:nvPr>
        </p:nvSpPr>
        <p:spPr>
          <a:xfrm>
            <a:off x="982842" y="3743724"/>
            <a:ext cx="1988820" cy="685800"/>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Clr>
                <a:schemeClr val="dk1"/>
              </a:buClr>
              <a:buSzPts val="1200"/>
              <a:buFont typeface="Arial"/>
              <a:buNone/>
              <a:defRPr b="1" sz="1200"/>
            </a:lvl1pPr>
            <a:lvl2pPr indent="-228600" lvl="1" marL="914400" algn="r">
              <a:lnSpc>
                <a:spcPct val="100000"/>
              </a:lnSpc>
              <a:spcBef>
                <a:spcPts val="0"/>
              </a:spcBef>
              <a:spcAft>
                <a:spcPts val="0"/>
              </a:spcAft>
              <a:buClr>
                <a:schemeClr val="dk1"/>
              </a:buClr>
              <a:buSzPts val="1100"/>
              <a:buFont typeface="Arial"/>
              <a:buNone/>
              <a:defRPr sz="1100"/>
            </a:lvl2pPr>
            <a:lvl3pPr indent="-228600" lvl="2" marL="1371600" algn="r">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103" name="Google Shape;103;p17"/>
          <p:cNvSpPr txBox="1"/>
          <p:nvPr>
            <p:ph idx="4" type="body"/>
          </p:nvPr>
        </p:nvSpPr>
        <p:spPr>
          <a:xfrm>
            <a:off x="6211193" y="1508760"/>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104" name="Google Shape;104;p17"/>
          <p:cNvSpPr txBox="1"/>
          <p:nvPr>
            <p:ph idx="5" type="body"/>
          </p:nvPr>
        </p:nvSpPr>
        <p:spPr>
          <a:xfrm>
            <a:off x="6199149" y="2626242"/>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105" name="Google Shape;105;p17"/>
          <p:cNvSpPr txBox="1"/>
          <p:nvPr>
            <p:ph idx="6" type="body"/>
          </p:nvPr>
        </p:nvSpPr>
        <p:spPr>
          <a:xfrm>
            <a:off x="6199149" y="3743724"/>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0"/>
              </a:spcBef>
              <a:spcAft>
                <a:spcPts val="0"/>
              </a:spcAft>
              <a:buClr>
                <a:schemeClr val="dk1"/>
              </a:buClr>
              <a:buSzPts val="1100"/>
              <a:buFont typeface="Arial"/>
              <a:buNone/>
              <a:defRPr sz="1100"/>
            </a:lvl2pPr>
            <a:lvl3pPr indent="-228600" lvl="2" marL="1371600" algn="l">
              <a:lnSpc>
                <a:spcPct val="100000"/>
              </a:lnSpc>
              <a:spcBef>
                <a:spcPts val="0"/>
              </a:spcBef>
              <a:spcAft>
                <a:spcPts val="0"/>
              </a:spcAft>
              <a:buClr>
                <a:schemeClr val="dk1"/>
              </a:buClr>
              <a:buSzPts val="1100"/>
              <a:buFont typeface="Arial"/>
              <a:buNone/>
              <a:defRPr sz="1100"/>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106" name="Google Shape;106;p17"/>
          <p:cNvSpPr txBox="1"/>
          <p:nvPr>
            <p:ph idx="7" type="body"/>
          </p:nvPr>
        </p:nvSpPr>
        <p:spPr>
          <a:xfrm>
            <a:off x="4060697" y="2572287"/>
            <a:ext cx="1027511" cy="6858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200"/>
              <a:buFont typeface="Arial"/>
              <a:buNone/>
              <a:defRPr b="1" sz="1200">
                <a:solidFill>
                  <a:schemeClr val="lt1"/>
                </a:solidFill>
              </a:defRPr>
            </a:lvl1pPr>
            <a:lvl2pPr indent="-228600" lvl="1" marL="914400" algn="ctr">
              <a:lnSpc>
                <a:spcPct val="100000"/>
              </a:lnSpc>
              <a:spcBef>
                <a:spcPts val="0"/>
              </a:spcBef>
              <a:spcAft>
                <a:spcPts val="0"/>
              </a:spcAft>
              <a:buClr>
                <a:schemeClr val="lt1"/>
              </a:buClr>
              <a:buSzPts val="1100"/>
              <a:buFont typeface="Arial"/>
              <a:buNone/>
              <a:defRPr sz="1100">
                <a:solidFill>
                  <a:schemeClr val="lt1"/>
                </a:solidFill>
              </a:defRPr>
            </a:lvl2pPr>
            <a:lvl3pPr indent="-228600" lvl="2" marL="1371600" algn="l">
              <a:lnSpc>
                <a:spcPct val="100000"/>
              </a:lnSpc>
              <a:spcBef>
                <a:spcPts val="0"/>
              </a:spcBef>
              <a:spcAft>
                <a:spcPts val="0"/>
              </a:spcAft>
              <a:buClr>
                <a:schemeClr val="lt1"/>
              </a:buClr>
              <a:buSzPts val="1100"/>
              <a:buFont typeface="Arial"/>
              <a:buNone/>
              <a:defRPr sz="1100">
                <a:solidFill>
                  <a:schemeClr val="lt1"/>
                </a:solidFill>
              </a:defRPr>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
        <p:nvSpPr>
          <p:cNvPr id="107" name="Google Shape;107;p17"/>
          <p:cNvSpPr txBox="1"/>
          <p:nvPr>
            <p:ph idx="8" type="body"/>
          </p:nvPr>
        </p:nvSpPr>
        <p:spPr>
          <a:xfrm>
            <a:off x="3596469" y="1113990"/>
            <a:ext cx="1951062" cy="39467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dk1"/>
              </a:buClr>
              <a:buSzPts val="1200"/>
              <a:buFont typeface="Arial"/>
              <a:buNone/>
              <a:defRPr b="1" sz="1200">
                <a:solidFill>
                  <a:schemeClr val="dk1"/>
                </a:solidFill>
              </a:defRPr>
            </a:lvl1pPr>
            <a:lvl2pPr indent="-228600" lvl="1" marL="914400" algn="ctr">
              <a:lnSpc>
                <a:spcPct val="100000"/>
              </a:lnSpc>
              <a:spcBef>
                <a:spcPts val="0"/>
              </a:spcBef>
              <a:spcAft>
                <a:spcPts val="0"/>
              </a:spcAft>
              <a:buClr>
                <a:schemeClr val="dk1"/>
              </a:buClr>
              <a:buSzPts val="1100"/>
              <a:buFont typeface="Arial"/>
              <a:buNone/>
              <a:defRPr sz="1100">
                <a:solidFill>
                  <a:schemeClr val="dk1"/>
                </a:solidFill>
              </a:defRPr>
            </a:lvl2pPr>
            <a:lvl3pPr indent="-228600" lvl="2" marL="1371600" algn="l">
              <a:lnSpc>
                <a:spcPct val="100000"/>
              </a:lnSpc>
              <a:spcBef>
                <a:spcPts val="0"/>
              </a:spcBef>
              <a:spcAft>
                <a:spcPts val="0"/>
              </a:spcAft>
              <a:buClr>
                <a:schemeClr val="lt1"/>
              </a:buClr>
              <a:buSzPts val="1100"/>
              <a:buFont typeface="Arial"/>
              <a:buNone/>
              <a:defRPr sz="1100">
                <a:solidFill>
                  <a:schemeClr val="lt1"/>
                </a:solidFill>
              </a:defRPr>
            </a:lvl3pPr>
            <a:lvl4pPr indent="-228600" lvl="3" marL="1828800" algn="l">
              <a:lnSpc>
                <a:spcPct val="100000"/>
              </a:lnSpc>
              <a:spcBef>
                <a:spcPts val="0"/>
              </a:spcBef>
              <a:spcAft>
                <a:spcPts val="0"/>
              </a:spcAft>
              <a:buClr>
                <a:schemeClr val="dk1"/>
              </a:buClr>
              <a:buSzPts val="1100"/>
              <a:buFont typeface="Arial"/>
              <a:buNone/>
              <a:defRPr sz="1100"/>
            </a:lvl4pPr>
            <a:lvl5pPr indent="-228600" lvl="4" marL="2286000" algn="l">
              <a:lnSpc>
                <a:spcPct val="100000"/>
              </a:lnSpc>
              <a:spcBef>
                <a:spcPts val="0"/>
              </a:spcBef>
              <a:spcAft>
                <a:spcPts val="0"/>
              </a:spcAft>
              <a:buClr>
                <a:schemeClr val="dk1"/>
              </a:buClr>
              <a:buSzPts val="1100"/>
              <a:buFont typeface="Arial"/>
              <a:buNone/>
              <a:defRPr sz="1100"/>
            </a:lvl5pPr>
            <a:lvl6pPr indent="-228600" lvl="5" marL="2743200" algn="l">
              <a:lnSpc>
                <a:spcPct val="100000"/>
              </a:lnSpc>
              <a:spcBef>
                <a:spcPts val="0"/>
              </a:spcBef>
              <a:spcAft>
                <a:spcPts val="0"/>
              </a:spcAft>
              <a:buClr>
                <a:schemeClr val="dk1"/>
              </a:buClr>
              <a:buSzPts val="1100"/>
              <a:buFont typeface="Arial"/>
              <a:buNone/>
              <a:defRPr sz="1100"/>
            </a:lvl6pPr>
            <a:lvl7pPr indent="-228600" lvl="6" marL="3200400" algn="l">
              <a:lnSpc>
                <a:spcPct val="100000"/>
              </a:lnSpc>
              <a:spcBef>
                <a:spcPts val="0"/>
              </a:spcBef>
              <a:spcAft>
                <a:spcPts val="0"/>
              </a:spcAft>
              <a:buClr>
                <a:schemeClr val="dk1"/>
              </a:buClr>
              <a:buSzPts val="1100"/>
              <a:buFont typeface="Arial"/>
              <a:buNone/>
              <a:defRPr sz="1100"/>
            </a:lvl7pPr>
            <a:lvl8pPr indent="-228600" lvl="7" marL="3657600" algn="l">
              <a:lnSpc>
                <a:spcPct val="100000"/>
              </a:lnSpc>
              <a:spcBef>
                <a:spcPts val="0"/>
              </a:spcBef>
              <a:spcAft>
                <a:spcPts val="0"/>
              </a:spcAft>
              <a:buClr>
                <a:schemeClr val="dk1"/>
              </a:buClr>
              <a:buSzPts val="1100"/>
              <a:buFont typeface="Arial"/>
              <a:buNone/>
              <a:defRPr sz="1100"/>
            </a:lvl8pPr>
            <a:lvl9pPr indent="-228600" lvl="8" marL="4114800" algn="l">
              <a:lnSpc>
                <a:spcPct val="100000"/>
              </a:lnSpc>
              <a:spcBef>
                <a:spcPts val="0"/>
              </a:spcBef>
              <a:spcAft>
                <a:spcPts val="0"/>
              </a:spcAft>
              <a:buClr>
                <a:schemeClr val="dk1"/>
              </a:buClr>
              <a:buSzPts val="1100"/>
              <a:buFont typeface="Arial"/>
              <a:buNone/>
              <a:defRPr sz="11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2025">
          <p15:clr>
            <a:srgbClr val="FBAE40"/>
          </p15:clr>
        </p15:guide>
        <p15:guide id="2" pos="1879">
          <p15:clr>
            <a:srgbClr val="FBAE40"/>
          </p15:clr>
        </p15:guide>
        <p15:guide id="3" orient="horz" pos="864">
          <p15:clr>
            <a:srgbClr val="FBAE40"/>
          </p15:clr>
        </p15:guide>
        <p15:guide id="4" orient="horz" pos="2874">
          <p15:clr>
            <a:srgbClr val="FBAE40"/>
          </p15:clr>
        </p15:guide>
        <p15:guide id="5" orient="horz" pos="31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and Photo">
  <p:cSld name="Statement and Photo">
    <p:spTree>
      <p:nvGrpSpPr>
        <p:cNvPr id="108" name="Shape 108"/>
        <p:cNvGrpSpPr/>
        <p:nvPr/>
      </p:nvGrpSpPr>
      <p:grpSpPr>
        <a:xfrm>
          <a:off x="0" y="0"/>
          <a:ext cx="0" cy="0"/>
          <a:chOff x="0" y="0"/>
          <a:chExt cx="0" cy="0"/>
        </a:xfrm>
      </p:grpSpPr>
      <p:sp>
        <p:nvSpPr>
          <p:cNvPr id="109" name="Google Shape;109;p18"/>
          <p:cNvSpPr txBox="1"/>
          <p:nvPr>
            <p:ph idx="1" type="body"/>
          </p:nvPr>
        </p:nvSpPr>
        <p:spPr>
          <a:xfrm>
            <a:off x="274320" y="274320"/>
            <a:ext cx="3086100" cy="1920240"/>
          </a:xfrm>
          <a:prstGeom prst="rect">
            <a:avLst/>
          </a:prstGeom>
          <a:solidFill>
            <a:srgbClr val="006E74"/>
          </a:solidFill>
          <a:ln>
            <a:noFill/>
          </a:ln>
        </p:spPr>
        <p:txBody>
          <a:bodyPr anchorCtr="0" anchor="t" bIns="137150" lIns="137150" spcFirstLastPara="1" rIns="137150" wrap="square" tIns="137150">
            <a:noAutofit/>
          </a:bodyPr>
          <a:lstStyle>
            <a:lvl1pPr indent="-228600" lvl="0" marL="457200" algn="l">
              <a:lnSpc>
                <a:spcPct val="90000"/>
              </a:lnSpc>
              <a:spcBef>
                <a:spcPts val="0"/>
              </a:spcBef>
              <a:spcAft>
                <a:spcPts val="0"/>
              </a:spcAft>
              <a:buClr>
                <a:schemeClr val="lt1"/>
              </a:buClr>
              <a:buSzPts val="2400"/>
              <a:buNone/>
              <a:defRPr sz="2400">
                <a:solidFill>
                  <a:schemeClr val="lt1"/>
                </a:solidFill>
              </a:defRPr>
            </a:lvl1pPr>
            <a:lvl2pPr indent="-317500" lvl="1" marL="914400" algn="l">
              <a:lnSpc>
                <a:spcPct val="100000"/>
              </a:lnSpc>
              <a:spcBef>
                <a:spcPts val="900"/>
              </a:spcBef>
              <a:spcAft>
                <a:spcPts val="0"/>
              </a:spcAft>
              <a:buClr>
                <a:schemeClr val="lt1"/>
              </a:buClr>
              <a:buSzPts val="1400"/>
              <a:buFont typeface="Arial"/>
              <a:buChar char="•"/>
              <a:defRPr>
                <a:solidFill>
                  <a:schemeClr val="lt1"/>
                </a:solidFill>
              </a:defRPr>
            </a:lvl2pPr>
            <a:lvl3pPr indent="-317500" lvl="2" marL="1371600" algn="l">
              <a:lnSpc>
                <a:spcPct val="100000"/>
              </a:lnSpc>
              <a:spcBef>
                <a:spcPts val="200"/>
              </a:spcBef>
              <a:spcAft>
                <a:spcPts val="0"/>
              </a:spcAft>
              <a:buClr>
                <a:schemeClr val="lt1"/>
              </a:buClr>
              <a:buSzPts val="1400"/>
              <a:buChar char="–"/>
              <a:defRPr>
                <a:solidFill>
                  <a:schemeClr val="lt1"/>
                </a:solidFill>
              </a:defRPr>
            </a:lvl3pPr>
            <a:lvl4pPr indent="-317500" lvl="3" marL="1828800" algn="l">
              <a:lnSpc>
                <a:spcPct val="100000"/>
              </a:lnSpc>
              <a:spcBef>
                <a:spcPts val="200"/>
              </a:spcBef>
              <a:spcAft>
                <a:spcPts val="0"/>
              </a:spcAft>
              <a:buClr>
                <a:schemeClr val="lt1"/>
              </a:buClr>
              <a:buSzPts val="1400"/>
              <a:buChar char="–"/>
              <a:defRPr>
                <a:solidFill>
                  <a:schemeClr val="lt1"/>
                </a:solidFill>
              </a:defRPr>
            </a:lvl4pPr>
            <a:lvl5pPr indent="-317500" lvl="4" marL="2286000" algn="l">
              <a:lnSpc>
                <a:spcPct val="100000"/>
              </a:lnSpc>
              <a:spcBef>
                <a:spcPts val="200"/>
              </a:spcBef>
              <a:spcAft>
                <a:spcPts val="0"/>
              </a:spcAft>
              <a:buClr>
                <a:schemeClr val="lt1"/>
              </a:buClr>
              <a:buSzPts val="1400"/>
              <a:buChar char="–"/>
              <a:defRPr>
                <a:solidFill>
                  <a:schemeClr val="lt1"/>
                </a:solidFill>
              </a:defRPr>
            </a:lvl5pPr>
            <a:lvl6pPr indent="-317500" lvl="5" marL="2743200" algn="l">
              <a:lnSpc>
                <a:spcPct val="100000"/>
              </a:lnSpc>
              <a:spcBef>
                <a:spcPts val="200"/>
              </a:spcBef>
              <a:spcAft>
                <a:spcPts val="0"/>
              </a:spcAft>
              <a:buClr>
                <a:schemeClr val="lt1"/>
              </a:buClr>
              <a:buSzPts val="1400"/>
              <a:buChar char="–"/>
              <a:defRPr>
                <a:solidFill>
                  <a:schemeClr val="lt1"/>
                </a:solidFill>
              </a:defRPr>
            </a:lvl6pPr>
            <a:lvl7pPr indent="-317500" lvl="6" marL="3200400" algn="l">
              <a:lnSpc>
                <a:spcPct val="100000"/>
              </a:lnSpc>
              <a:spcBef>
                <a:spcPts val="200"/>
              </a:spcBef>
              <a:spcAft>
                <a:spcPts val="0"/>
              </a:spcAft>
              <a:buClr>
                <a:schemeClr val="lt1"/>
              </a:buClr>
              <a:buSzPts val="1400"/>
              <a:buChar char="–"/>
              <a:defRPr>
                <a:solidFill>
                  <a:schemeClr val="lt1"/>
                </a:solidFill>
              </a:defRPr>
            </a:lvl7pPr>
            <a:lvl8pPr indent="-317500" lvl="7" marL="3657600" algn="l">
              <a:lnSpc>
                <a:spcPct val="100000"/>
              </a:lnSpc>
              <a:spcBef>
                <a:spcPts val="200"/>
              </a:spcBef>
              <a:spcAft>
                <a:spcPts val="0"/>
              </a:spcAft>
              <a:buClr>
                <a:schemeClr val="lt1"/>
              </a:buClr>
              <a:buSzPts val="1400"/>
              <a:buChar char="–"/>
              <a:defRPr>
                <a:solidFill>
                  <a:schemeClr val="lt1"/>
                </a:solidFill>
              </a:defRPr>
            </a:lvl8pPr>
            <a:lvl9pPr indent="-317500" lvl="8" marL="4114800" algn="l">
              <a:lnSpc>
                <a:spcPct val="100000"/>
              </a:lnSpc>
              <a:spcBef>
                <a:spcPts val="200"/>
              </a:spcBef>
              <a:spcAft>
                <a:spcPts val="0"/>
              </a:spcAft>
              <a:buClr>
                <a:schemeClr val="lt1"/>
              </a:buClr>
              <a:buSzPts val="1400"/>
              <a:buChar char="–"/>
              <a:defRPr>
                <a:solidFill>
                  <a:schemeClr val="lt1"/>
                </a:solidFill>
              </a:defRPr>
            </a:lvl9pPr>
          </a:lstStyle>
          <a:p/>
        </p:txBody>
      </p:sp>
      <p:sp>
        <p:nvSpPr>
          <p:cNvPr id="110" name="Google Shape;110;p18"/>
          <p:cNvSpPr/>
          <p:nvPr>
            <p:ph idx="2" type="pic"/>
          </p:nvPr>
        </p:nvSpPr>
        <p:spPr>
          <a:xfrm>
            <a:off x="4684014" y="274320"/>
            <a:ext cx="4183380" cy="4288155"/>
          </a:xfrm>
          <a:prstGeom prst="rect">
            <a:avLst/>
          </a:prstGeom>
          <a:solidFill>
            <a:srgbClr val="D7E0E3"/>
          </a:solid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2808">
          <p15:clr>
            <a:srgbClr val="FBAE40"/>
          </p15:clr>
        </p15:guide>
        <p15:guide id="2" pos="2951">
          <p15:clr>
            <a:srgbClr val="FBAE40"/>
          </p15:clr>
        </p15:guide>
        <p15:guide id="3" orient="horz" pos="2874">
          <p15:clr>
            <a:srgbClr val="FBAE40"/>
          </p15:clr>
        </p15:guide>
        <p15:guide id="4" orient="horz" pos="864">
          <p15:clr>
            <a:srgbClr val="FBAE40"/>
          </p15:clr>
        </p15:guide>
        <p15:guide id="5" orient="horz" pos="311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nd Statement">
  <p:cSld name="Photo and Statement">
    <p:spTree>
      <p:nvGrpSpPr>
        <p:cNvPr id="111" name="Shape 111"/>
        <p:cNvGrpSpPr/>
        <p:nvPr/>
      </p:nvGrpSpPr>
      <p:grpSpPr>
        <a:xfrm>
          <a:off x="0" y="0"/>
          <a:ext cx="0" cy="0"/>
          <a:chOff x="0" y="0"/>
          <a:chExt cx="0" cy="0"/>
        </a:xfrm>
      </p:grpSpPr>
      <p:sp>
        <p:nvSpPr>
          <p:cNvPr id="112" name="Google Shape;112;p19"/>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19"/>
          <p:cNvSpPr/>
          <p:nvPr>
            <p:ph idx="2" type="pic"/>
          </p:nvPr>
        </p:nvSpPr>
        <p:spPr>
          <a:xfrm>
            <a:off x="569118" y="1371600"/>
            <a:ext cx="3888581" cy="2400300"/>
          </a:xfrm>
          <a:prstGeom prst="rect">
            <a:avLst/>
          </a:prstGeom>
          <a:solidFill>
            <a:srgbClr val="D7E0E3"/>
          </a:solidFill>
          <a:ln>
            <a:noFill/>
          </a:ln>
        </p:spPr>
      </p:sp>
      <p:sp>
        <p:nvSpPr>
          <p:cNvPr id="114" name="Google Shape;114;p19"/>
          <p:cNvSpPr txBox="1"/>
          <p:nvPr>
            <p:ph idx="1" type="body"/>
          </p:nvPr>
        </p:nvSpPr>
        <p:spPr>
          <a:xfrm>
            <a:off x="4684014" y="1371600"/>
            <a:ext cx="4183380" cy="2400300"/>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0"/>
              </a:spcBef>
              <a:spcAft>
                <a:spcPts val="0"/>
              </a:spcAft>
              <a:buClr>
                <a:schemeClr val="dk1"/>
              </a:buClr>
              <a:buSzPts val="2700"/>
              <a:buNone/>
              <a:defRPr sz="2700">
                <a:solidFill>
                  <a:schemeClr val="dk1"/>
                </a:solidFill>
              </a:defRPr>
            </a:lvl1pPr>
            <a:lvl2pPr indent="-317500" lvl="1" marL="914400" algn="l">
              <a:lnSpc>
                <a:spcPct val="100000"/>
              </a:lnSpc>
              <a:spcBef>
                <a:spcPts val="900"/>
              </a:spcBef>
              <a:spcAft>
                <a:spcPts val="0"/>
              </a:spcAft>
              <a:buClr>
                <a:schemeClr val="dk1"/>
              </a:buClr>
              <a:buSzPts val="1400"/>
              <a:buFont typeface="Arial"/>
              <a:buChar char="•"/>
              <a:defRPr sz="1400"/>
            </a:lvl2pPr>
            <a:lvl3pPr indent="-317500" lvl="2" marL="1371600" algn="l">
              <a:lnSpc>
                <a:spcPct val="100000"/>
              </a:lnSpc>
              <a:spcBef>
                <a:spcPts val="200"/>
              </a:spcBef>
              <a:spcAft>
                <a:spcPts val="0"/>
              </a:spcAft>
              <a:buClr>
                <a:schemeClr val="dk1"/>
              </a:buClr>
              <a:buSzPts val="1400"/>
              <a:buChar char="–"/>
              <a:defRPr sz="1400"/>
            </a:lvl3pPr>
            <a:lvl4pPr indent="-317500" lvl="3" marL="1828800" algn="l">
              <a:lnSpc>
                <a:spcPct val="100000"/>
              </a:lnSpc>
              <a:spcBef>
                <a:spcPts val="200"/>
              </a:spcBef>
              <a:spcAft>
                <a:spcPts val="0"/>
              </a:spcAft>
              <a:buClr>
                <a:schemeClr val="dk1"/>
              </a:buClr>
              <a:buSzPts val="1400"/>
              <a:buChar char="–"/>
              <a:defRPr sz="1400"/>
            </a:lvl4pPr>
            <a:lvl5pPr indent="-317500" lvl="4" marL="2286000" algn="l">
              <a:lnSpc>
                <a:spcPct val="100000"/>
              </a:lnSpc>
              <a:spcBef>
                <a:spcPts val="200"/>
              </a:spcBef>
              <a:spcAft>
                <a:spcPts val="0"/>
              </a:spcAft>
              <a:buClr>
                <a:schemeClr val="dk1"/>
              </a:buClr>
              <a:buSzPts val="1400"/>
              <a:buChar char="–"/>
              <a:defRPr sz="1400"/>
            </a:lvl5pPr>
            <a:lvl6pPr indent="-317500" lvl="5" marL="2743200" algn="l">
              <a:lnSpc>
                <a:spcPct val="100000"/>
              </a:lnSpc>
              <a:spcBef>
                <a:spcPts val="200"/>
              </a:spcBef>
              <a:spcAft>
                <a:spcPts val="0"/>
              </a:spcAft>
              <a:buClr>
                <a:schemeClr val="dk1"/>
              </a:buClr>
              <a:buSzPts val="1400"/>
              <a:buChar char="–"/>
              <a:defRPr sz="1400"/>
            </a:lvl6pPr>
            <a:lvl7pPr indent="-317500" lvl="6" marL="3200400" algn="l">
              <a:lnSpc>
                <a:spcPct val="100000"/>
              </a:lnSpc>
              <a:spcBef>
                <a:spcPts val="200"/>
              </a:spcBef>
              <a:spcAft>
                <a:spcPts val="0"/>
              </a:spcAft>
              <a:buClr>
                <a:schemeClr val="dk1"/>
              </a:buClr>
              <a:buSzPts val="1400"/>
              <a:buChar char="–"/>
              <a:defRPr sz="1400"/>
            </a:lvl7pPr>
            <a:lvl8pPr indent="-317500" lvl="7" marL="3657600" algn="l">
              <a:lnSpc>
                <a:spcPct val="100000"/>
              </a:lnSpc>
              <a:spcBef>
                <a:spcPts val="200"/>
              </a:spcBef>
              <a:spcAft>
                <a:spcPts val="0"/>
              </a:spcAft>
              <a:buClr>
                <a:schemeClr val="dk1"/>
              </a:buClr>
              <a:buSzPts val="1400"/>
              <a:buChar char="–"/>
              <a:defRPr sz="1400"/>
            </a:lvl8pPr>
            <a:lvl9pPr indent="-317500" lvl="8" marL="4114800" algn="l">
              <a:lnSpc>
                <a:spcPct val="100000"/>
              </a:lnSpc>
              <a:spcBef>
                <a:spcPts val="200"/>
              </a:spcBef>
              <a:spcAft>
                <a:spcPts val="0"/>
              </a:spcAft>
              <a:buClr>
                <a:schemeClr val="dk1"/>
              </a:buClr>
              <a:buSzPts val="1400"/>
              <a:buChar char="–"/>
              <a:defRPr sz="14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2952">
          <p15:clr>
            <a:srgbClr val="FBAE40"/>
          </p15:clr>
        </p15:guide>
        <p15:guide id="2" pos="2808">
          <p15:clr>
            <a:srgbClr val="FBAE40"/>
          </p15:clr>
        </p15:guide>
        <p15:guide id="3" orient="horz" pos="864">
          <p15:clr>
            <a:srgbClr val="FBAE40"/>
          </p15:clr>
        </p15:guide>
        <p15:guide id="4" orient="horz" pos="2874">
          <p15:clr>
            <a:srgbClr val="FBAE40"/>
          </p15:clr>
        </p15:guide>
        <p15:guide id="5" orient="horz" pos="3111">
          <p15:clr>
            <a:srgbClr val="FBAE40"/>
          </p15:clr>
        </p15:guide>
        <p15:guide id="6" orient="horz" pos="2376">
          <p15:clr>
            <a:srgbClr val="FBAE40"/>
          </p15:clr>
        </p15:guide>
        <p15:guide id="7" pos="3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nd Sidebar">
  <p:cSld name="Photo and Sidebar">
    <p:spTree>
      <p:nvGrpSpPr>
        <p:cNvPr id="115" name="Shape 115"/>
        <p:cNvGrpSpPr/>
        <p:nvPr/>
      </p:nvGrpSpPr>
      <p:grpSpPr>
        <a:xfrm>
          <a:off x="0" y="0"/>
          <a:ext cx="0" cy="0"/>
          <a:chOff x="0" y="0"/>
          <a:chExt cx="0" cy="0"/>
        </a:xfrm>
      </p:grpSpPr>
      <p:sp>
        <p:nvSpPr>
          <p:cNvPr id="116" name="Google Shape;116;p20"/>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0"/>
          <p:cNvSpPr/>
          <p:nvPr>
            <p:ph idx="2" type="pic"/>
          </p:nvPr>
        </p:nvSpPr>
        <p:spPr>
          <a:xfrm>
            <a:off x="569119" y="1371601"/>
            <a:ext cx="6091238" cy="3190875"/>
          </a:xfrm>
          <a:prstGeom prst="rect">
            <a:avLst/>
          </a:prstGeom>
          <a:solidFill>
            <a:srgbClr val="D7E0E3"/>
          </a:solidFill>
          <a:ln>
            <a:noFill/>
          </a:ln>
        </p:spPr>
      </p:sp>
      <p:sp>
        <p:nvSpPr>
          <p:cNvPr id="118" name="Google Shape;118;p20"/>
          <p:cNvSpPr txBox="1"/>
          <p:nvPr>
            <p:ph idx="1" type="body"/>
          </p:nvPr>
        </p:nvSpPr>
        <p:spPr>
          <a:xfrm>
            <a:off x="6892290" y="1371600"/>
            <a:ext cx="1975104" cy="3188970"/>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900"/>
              </a:spcBef>
              <a:spcAft>
                <a:spcPts val="0"/>
              </a:spcAft>
              <a:buClr>
                <a:schemeClr val="dk1"/>
              </a:buClr>
              <a:buSzPts val="1200"/>
              <a:buChar char="•"/>
              <a:defRPr sz="1200"/>
            </a:lvl1pPr>
            <a:lvl2pPr indent="-304800" lvl="1" marL="914400" algn="l">
              <a:lnSpc>
                <a:spcPct val="100000"/>
              </a:lnSpc>
              <a:spcBef>
                <a:spcPts val="200"/>
              </a:spcBef>
              <a:spcAft>
                <a:spcPts val="0"/>
              </a:spcAft>
              <a:buClr>
                <a:schemeClr val="dk1"/>
              </a:buClr>
              <a:buSzPts val="1200"/>
              <a:buChar char="–"/>
              <a:defRPr sz="1200"/>
            </a:lvl2pPr>
            <a:lvl3pPr indent="-304800" lvl="2" marL="1371600" algn="l">
              <a:lnSpc>
                <a:spcPct val="100000"/>
              </a:lnSpc>
              <a:spcBef>
                <a:spcPts val="200"/>
              </a:spcBef>
              <a:spcAft>
                <a:spcPts val="0"/>
              </a:spcAft>
              <a:buClr>
                <a:schemeClr val="dk1"/>
              </a:buClr>
              <a:buSzPts val="1200"/>
              <a:buChar char="–"/>
              <a:defRPr sz="12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359">
          <p15:clr>
            <a:srgbClr val="FBAE40"/>
          </p15:clr>
        </p15:guide>
        <p15:guide id="2" pos="4195">
          <p15:clr>
            <a:srgbClr val="FBAE40"/>
          </p15:clr>
        </p15:guide>
        <p15:guide id="3" pos="4341">
          <p15:clr>
            <a:srgbClr val="FBAE40"/>
          </p15:clr>
        </p15:guide>
        <p15:guide id="4" orient="horz" pos="864">
          <p15:clr>
            <a:srgbClr val="FBAE40"/>
          </p15:clr>
        </p15:guide>
        <p15:guide id="5" orient="horz" pos="2874">
          <p15:clr>
            <a:srgbClr val="FBAE40"/>
          </p15:clr>
        </p15:guide>
        <p15:guide id="6" orient="horz" pos="311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hoto and Sidebar">
  <p:cSld name="3_Photo and Sidebar">
    <p:spTree>
      <p:nvGrpSpPr>
        <p:cNvPr id="119" name="Shape 119"/>
        <p:cNvGrpSpPr/>
        <p:nvPr/>
      </p:nvGrpSpPr>
      <p:grpSpPr>
        <a:xfrm>
          <a:off x="0" y="0"/>
          <a:ext cx="0" cy="0"/>
          <a:chOff x="0" y="0"/>
          <a:chExt cx="0" cy="0"/>
        </a:xfrm>
      </p:grpSpPr>
      <p:sp>
        <p:nvSpPr>
          <p:cNvPr id="120" name="Google Shape;120;p21"/>
          <p:cNvSpPr txBox="1"/>
          <p:nvPr>
            <p:ph type="title"/>
          </p:nvPr>
        </p:nvSpPr>
        <p:spPr>
          <a:xfrm>
            <a:off x="274320" y="274320"/>
            <a:ext cx="3395637"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1"/>
          <p:cNvSpPr/>
          <p:nvPr>
            <p:ph idx="2" type="pic"/>
          </p:nvPr>
        </p:nvSpPr>
        <p:spPr>
          <a:xfrm>
            <a:off x="4096265" y="0"/>
            <a:ext cx="5047736" cy="3966519"/>
          </a:xfrm>
          <a:prstGeom prst="rect">
            <a:avLst/>
          </a:prstGeom>
          <a:solidFill>
            <a:srgbClr val="D7E0E3"/>
          </a:solidFill>
          <a:ln>
            <a:noFill/>
          </a:ln>
        </p:spPr>
      </p:sp>
      <p:sp>
        <p:nvSpPr>
          <p:cNvPr id="122" name="Google Shape;122;p21"/>
          <p:cNvSpPr txBox="1"/>
          <p:nvPr>
            <p:ph idx="1" type="body"/>
          </p:nvPr>
        </p:nvSpPr>
        <p:spPr>
          <a:xfrm>
            <a:off x="274319" y="1195517"/>
            <a:ext cx="3395637" cy="3113902"/>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900"/>
              </a:spcBef>
              <a:spcAft>
                <a:spcPts val="0"/>
              </a:spcAft>
              <a:buClr>
                <a:schemeClr val="dk1"/>
              </a:buClr>
              <a:buSzPts val="1200"/>
              <a:buChar char="•"/>
              <a:defRPr sz="1200"/>
            </a:lvl1pPr>
            <a:lvl2pPr indent="-304800" lvl="1" marL="914400" algn="l">
              <a:lnSpc>
                <a:spcPct val="100000"/>
              </a:lnSpc>
              <a:spcBef>
                <a:spcPts val="200"/>
              </a:spcBef>
              <a:spcAft>
                <a:spcPts val="0"/>
              </a:spcAft>
              <a:buClr>
                <a:schemeClr val="dk1"/>
              </a:buClr>
              <a:buSzPts val="1200"/>
              <a:buChar char="–"/>
              <a:defRPr sz="1200"/>
            </a:lvl2pPr>
            <a:lvl3pPr indent="-304800" lvl="2" marL="1371600" algn="l">
              <a:lnSpc>
                <a:spcPct val="100000"/>
              </a:lnSpc>
              <a:spcBef>
                <a:spcPts val="200"/>
              </a:spcBef>
              <a:spcAft>
                <a:spcPts val="0"/>
              </a:spcAft>
              <a:buClr>
                <a:schemeClr val="dk1"/>
              </a:buClr>
              <a:buSzPts val="1200"/>
              <a:buChar char="–"/>
              <a:defRPr sz="12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359">
          <p15:clr>
            <a:srgbClr val="FBAE40"/>
          </p15:clr>
        </p15:guide>
        <p15:guide id="2" pos="4195">
          <p15:clr>
            <a:srgbClr val="FBAE40"/>
          </p15:clr>
        </p15:guide>
        <p15:guide id="3" pos="4341">
          <p15:clr>
            <a:srgbClr val="FBAE40"/>
          </p15:clr>
        </p15:guide>
        <p15:guide id="4" orient="horz" pos="864">
          <p15:clr>
            <a:srgbClr val="FBAE40"/>
          </p15:clr>
        </p15:guide>
        <p15:guide id="5" orient="horz" pos="2874">
          <p15:clr>
            <a:srgbClr val="FBAE40"/>
          </p15:clr>
        </p15:guide>
        <p15:guide id="6" orient="horz" pos="311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123" name="Shape 123"/>
        <p:cNvGrpSpPr/>
        <p:nvPr/>
      </p:nvGrpSpPr>
      <p:grpSpPr>
        <a:xfrm>
          <a:off x="0" y="0"/>
          <a:ext cx="0" cy="0"/>
          <a:chOff x="0" y="0"/>
          <a:chExt cx="0" cy="0"/>
        </a:xfrm>
      </p:grpSpPr>
      <p:sp>
        <p:nvSpPr>
          <p:cNvPr id="124" name="Google Shape;124;p22"/>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2"/>
          <p:cNvSpPr txBox="1"/>
          <p:nvPr>
            <p:ph idx="1" type="body"/>
          </p:nvPr>
        </p:nvSpPr>
        <p:spPr>
          <a:xfrm>
            <a:off x="274320" y="1371600"/>
            <a:ext cx="1975104" cy="3188970"/>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900"/>
              </a:spcBef>
              <a:spcAft>
                <a:spcPts val="0"/>
              </a:spcAft>
              <a:buClr>
                <a:schemeClr val="dk1"/>
              </a:buClr>
              <a:buSzPts val="1200"/>
              <a:buChar char="•"/>
              <a:defRPr sz="1200"/>
            </a:lvl1pPr>
            <a:lvl2pPr indent="-304800" lvl="1" marL="914400" algn="l">
              <a:lnSpc>
                <a:spcPct val="100000"/>
              </a:lnSpc>
              <a:spcBef>
                <a:spcPts val="200"/>
              </a:spcBef>
              <a:spcAft>
                <a:spcPts val="0"/>
              </a:spcAft>
              <a:buClr>
                <a:schemeClr val="dk1"/>
              </a:buClr>
              <a:buSzPts val="1200"/>
              <a:buChar char="–"/>
              <a:defRPr sz="1200"/>
            </a:lvl2pPr>
            <a:lvl3pPr indent="-304800" lvl="2" marL="1371600" algn="l">
              <a:lnSpc>
                <a:spcPct val="100000"/>
              </a:lnSpc>
              <a:spcBef>
                <a:spcPts val="200"/>
              </a:spcBef>
              <a:spcAft>
                <a:spcPts val="0"/>
              </a:spcAft>
              <a:buClr>
                <a:schemeClr val="dk1"/>
              </a:buClr>
              <a:buSzPts val="1200"/>
              <a:buChar char="–"/>
              <a:defRPr sz="12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126" name="Google Shape;126;p22"/>
          <p:cNvSpPr txBox="1"/>
          <p:nvPr>
            <p:ph idx="2" type="body"/>
          </p:nvPr>
        </p:nvSpPr>
        <p:spPr>
          <a:xfrm>
            <a:off x="2482596" y="1371600"/>
            <a:ext cx="1975104" cy="3188970"/>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900"/>
              </a:spcBef>
              <a:spcAft>
                <a:spcPts val="0"/>
              </a:spcAft>
              <a:buClr>
                <a:schemeClr val="dk1"/>
              </a:buClr>
              <a:buSzPts val="1200"/>
              <a:buChar char="•"/>
              <a:defRPr sz="1200"/>
            </a:lvl1pPr>
            <a:lvl2pPr indent="-304800" lvl="1" marL="914400" algn="l">
              <a:lnSpc>
                <a:spcPct val="100000"/>
              </a:lnSpc>
              <a:spcBef>
                <a:spcPts val="200"/>
              </a:spcBef>
              <a:spcAft>
                <a:spcPts val="0"/>
              </a:spcAft>
              <a:buClr>
                <a:schemeClr val="dk1"/>
              </a:buClr>
              <a:buSzPts val="1200"/>
              <a:buChar char="–"/>
              <a:defRPr sz="1200"/>
            </a:lvl2pPr>
            <a:lvl3pPr indent="-304800" lvl="2" marL="1371600" algn="l">
              <a:lnSpc>
                <a:spcPct val="100000"/>
              </a:lnSpc>
              <a:spcBef>
                <a:spcPts val="200"/>
              </a:spcBef>
              <a:spcAft>
                <a:spcPts val="0"/>
              </a:spcAft>
              <a:buClr>
                <a:schemeClr val="dk1"/>
              </a:buClr>
              <a:buSzPts val="1200"/>
              <a:buChar char="–"/>
              <a:defRPr sz="12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127" name="Google Shape;127;p22"/>
          <p:cNvSpPr txBox="1"/>
          <p:nvPr>
            <p:ph idx="3" type="body"/>
          </p:nvPr>
        </p:nvSpPr>
        <p:spPr>
          <a:xfrm>
            <a:off x="4684014" y="1371600"/>
            <a:ext cx="1975104" cy="3188970"/>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900"/>
              </a:spcBef>
              <a:spcAft>
                <a:spcPts val="0"/>
              </a:spcAft>
              <a:buClr>
                <a:schemeClr val="dk1"/>
              </a:buClr>
              <a:buSzPts val="1200"/>
              <a:buChar char="•"/>
              <a:defRPr sz="1200"/>
            </a:lvl1pPr>
            <a:lvl2pPr indent="-304800" lvl="1" marL="914400" algn="l">
              <a:lnSpc>
                <a:spcPct val="100000"/>
              </a:lnSpc>
              <a:spcBef>
                <a:spcPts val="200"/>
              </a:spcBef>
              <a:spcAft>
                <a:spcPts val="0"/>
              </a:spcAft>
              <a:buClr>
                <a:schemeClr val="dk1"/>
              </a:buClr>
              <a:buSzPts val="1200"/>
              <a:buChar char="–"/>
              <a:defRPr sz="1200"/>
            </a:lvl2pPr>
            <a:lvl3pPr indent="-304800" lvl="2" marL="1371600" algn="l">
              <a:lnSpc>
                <a:spcPct val="100000"/>
              </a:lnSpc>
              <a:spcBef>
                <a:spcPts val="200"/>
              </a:spcBef>
              <a:spcAft>
                <a:spcPts val="0"/>
              </a:spcAft>
              <a:buClr>
                <a:schemeClr val="dk1"/>
              </a:buClr>
              <a:buSzPts val="1200"/>
              <a:buChar char="–"/>
              <a:defRPr sz="12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128" name="Google Shape;128;p22"/>
          <p:cNvSpPr txBox="1"/>
          <p:nvPr>
            <p:ph idx="4" type="body"/>
          </p:nvPr>
        </p:nvSpPr>
        <p:spPr>
          <a:xfrm>
            <a:off x="6892290" y="1371600"/>
            <a:ext cx="1975104" cy="3188970"/>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900"/>
              </a:spcBef>
              <a:spcAft>
                <a:spcPts val="0"/>
              </a:spcAft>
              <a:buClr>
                <a:schemeClr val="dk1"/>
              </a:buClr>
              <a:buSzPts val="1200"/>
              <a:buChar char="•"/>
              <a:defRPr sz="1200"/>
            </a:lvl1pPr>
            <a:lvl2pPr indent="-304800" lvl="1" marL="914400" algn="l">
              <a:lnSpc>
                <a:spcPct val="100000"/>
              </a:lnSpc>
              <a:spcBef>
                <a:spcPts val="200"/>
              </a:spcBef>
              <a:spcAft>
                <a:spcPts val="0"/>
              </a:spcAft>
              <a:buClr>
                <a:schemeClr val="dk1"/>
              </a:buClr>
              <a:buSzPts val="1200"/>
              <a:buChar char="–"/>
              <a:defRPr sz="1200"/>
            </a:lvl2pPr>
            <a:lvl3pPr indent="-304800" lvl="2" marL="1371600" algn="l">
              <a:lnSpc>
                <a:spcPct val="100000"/>
              </a:lnSpc>
              <a:spcBef>
                <a:spcPts val="200"/>
              </a:spcBef>
              <a:spcAft>
                <a:spcPts val="0"/>
              </a:spcAft>
              <a:buClr>
                <a:schemeClr val="dk1"/>
              </a:buClr>
              <a:buSzPts val="1200"/>
              <a:buChar char="–"/>
              <a:defRPr sz="12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1563">
          <p15:clr>
            <a:srgbClr val="FBAE40"/>
          </p15:clr>
        </p15:guide>
        <p15:guide id="2" pos="1417">
          <p15:clr>
            <a:srgbClr val="FBAE40"/>
          </p15:clr>
        </p15:guide>
        <p15:guide id="3" pos="4195">
          <p15:clr>
            <a:srgbClr val="FBAE40"/>
          </p15:clr>
        </p15:guide>
        <p15:guide id="4" pos="4341">
          <p15:clr>
            <a:srgbClr val="FBAE40"/>
          </p15:clr>
        </p15:guide>
        <p15:guide id="5" pos="2808">
          <p15:clr>
            <a:srgbClr val="FBAE40"/>
          </p15:clr>
        </p15:guide>
        <p15:guide id="6" pos="2951">
          <p15:clr>
            <a:srgbClr val="FBAE40"/>
          </p15:clr>
        </p15:guide>
        <p15:guide id="7" orient="horz" pos="864">
          <p15:clr>
            <a:srgbClr val="FBAE40"/>
          </p15:clr>
        </p15:guide>
        <p15:guide id="8" orient="horz" pos="2874">
          <p15:clr>
            <a:srgbClr val="FBAE40"/>
          </p15:clr>
        </p15:guide>
        <p15:guide id="9" orient="horz" pos="311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9" name="Shape 129"/>
        <p:cNvGrpSpPr/>
        <p:nvPr/>
      </p:nvGrpSpPr>
      <p:grpSpPr>
        <a:xfrm>
          <a:off x="0" y="0"/>
          <a:ext cx="0" cy="0"/>
          <a:chOff x="0" y="0"/>
          <a:chExt cx="0" cy="0"/>
        </a:xfrm>
      </p:grpSpPr>
      <p:sp>
        <p:nvSpPr>
          <p:cNvPr id="130" name="Google Shape;130;p23"/>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1" name="Google Shape;131;p23"/>
          <p:cNvSpPr txBox="1"/>
          <p:nvPr>
            <p:ph idx="1" type="body"/>
          </p:nvPr>
        </p:nvSpPr>
        <p:spPr>
          <a:xfrm>
            <a:off x="274320" y="1371600"/>
            <a:ext cx="4183380"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
        <p:nvSpPr>
          <p:cNvPr id="132" name="Google Shape;132;p23"/>
          <p:cNvSpPr txBox="1"/>
          <p:nvPr>
            <p:ph idx="2" type="body"/>
          </p:nvPr>
        </p:nvSpPr>
        <p:spPr>
          <a:xfrm>
            <a:off x="4684014" y="1371600"/>
            <a:ext cx="4183380"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2808">
          <p15:clr>
            <a:srgbClr val="FBAE40"/>
          </p15:clr>
        </p15:guide>
        <p15:guide id="2" pos="2951">
          <p15:clr>
            <a:srgbClr val="FBAE40"/>
          </p15:clr>
        </p15:guide>
        <p15:guide id="3" orient="horz" pos="2874">
          <p15:clr>
            <a:srgbClr val="FBAE40"/>
          </p15:clr>
        </p15:guide>
        <p15:guide id="4" orient="horz" pos="864">
          <p15:clr>
            <a:srgbClr val="FBAE40"/>
          </p15:clr>
        </p15:guide>
        <p15:guide id="5" orient="horz" pos="311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3" name="Shape 133"/>
        <p:cNvGrpSpPr/>
        <p:nvPr/>
      </p:nvGrpSpPr>
      <p:grpSpPr>
        <a:xfrm>
          <a:off x="0" y="0"/>
          <a:ext cx="0" cy="0"/>
          <a:chOff x="0" y="0"/>
          <a:chExt cx="0" cy="0"/>
        </a:xfrm>
      </p:grpSpPr>
      <p:sp>
        <p:nvSpPr>
          <p:cNvPr id="134" name="Google Shape;134;p24"/>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864">
          <p15:clr>
            <a:srgbClr val="FBAE40"/>
          </p15:clr>
        </p15:guide>
        <p15:guide id="2" orient="horz" pos="2874">
          <p15:clr>
            <a:srgbClr val="FBAE40"/>
          </p15:clr>
        </p15:guide>
        <p15:guide id="3" orient="horz" pos="31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Cluster 01">
  <p:cSld name="Text Cluster 01">
    <p:spTree>
      <p:nvGrpSpPr>
        <p:cNvPr id="135" name="Shape 135"/>
        <p:cNvGrpSpPr/>
        <p:nvPr/>
      </p:nvGrpSpPr>
      <p:grpSpPr>
        <a:xfrm>
          <a:off x="0" y="0"/>
          <a:ext cx="0" cy="0"/>
          <a:chOff x="0" y="0"/>
          <a:chExt cx="0" cy="0"/>
        </a:xfrm>
      </p:grpSpPr>
      <p:sp>
        <p:nvSpPr>
          <p:cNvPr id="136" name="Google Shape;136;p25"/>
          <p:cNvSpPr txBox="1"/>
          <p:nvPr>
            <p:ph type="title"/>
          </p:nvPr>
        </p:nvSpPr>
        <p:spPr>
          <a:xfrm>
            <a:off x="274320" y="274320"/>
            <a:ext cx="6389370"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25"/>
          <p:cNvSpPr txBox="1"/>
          <p:nvPr>
            <p:ph idx="1" type="body"/>
          </p:nvPr>
        </p:nvSpPr>
        <p:spPr>
          <a:xfrm>
            <a:off x="6771132" y="274320"/>
            <a:ext cx="2096262" cy="2091690"/>
          </a:xfrm>
          <a:prstGeom prst="rect">
            <a:avLst/>
          </a:prstGeom>
          <a:solidFill>
            <a:srgbClr val="003C51"/>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
        <p:nvSpPr>
          <p:cNvPr id="138" name="Google Shape;138;p25"/>
          <p:cNvSpPr txBox="1"/>
          <p:nvPr>
            <p:ph idx="2" type="body"/>
          </p:nvPr>
        </p:nvSpPr>
        <p:spPr>
          <a:xfrm>
            <a:off x="4572000" y="1371600"/>
            <a:ext cx="2091690" cy="2091690"/>
          </a:xfrm>
          <a:prstGeom prst="rect">
            <a:avLst/>
          </a:prstGeom>
          <a:solidFill>
            <a:srgbClr val="881E87"/>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
        <p:nvSpPr>
          <p:cNvPr id="139" name="Google Shape;139;p25"/>
          <p:cNvSpPr txBox="1"/>
          <p:nvPr>
            <p:ph idx="3" type="body"/>
          </p:nvPr>
        </p:nvSpPr>
        <p:spPr>
          <a:xfrm>
            <a:off x="6771132" y="2466975"/>
            <a:ext cx="2096262" cy="2091690"/>
          </a:xfrm>
          <a:prstGeom prst="rect">
            <a:avLst/>
          </a:prstGeom>
          <a:solidFill>
            <a:srgbClr val="0097AC"/>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
        <p:nvSpPr>
          <p:cNvPr id="140" name="Google Shape;140;p25"/>
          <p:cNvSpPr txBox="1"/>
          <p:nvPr>
            <p:ph idx="4" type="body"/>
          </p:nvPr>
        </p:nvSpPr>
        <p:spPr>
          <a:xfrm>
            <a:off x="2379726" y="3051810"/>
            <a:ext cx="2091690" cy="2091690"/>
          </a:xfrm>
          <a:prstGeom prst="rect">
            <a:avLst/>
          </a:prstGeom>
          <a:solidFill>
            <a:srgbClr val="006E74"/>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41" name="Shape 141"/>
        <p:cNvGrpSpPr/>
        <p:nvPr/>
      </p:nvGrpSpPr>
      <p:grpSpPr>
        <a:xfrm>
          <a:off x="0" y="0"/>
          <a:ext cx="0" cy="0"/>
          <a:chOff x="0" y="0"/>
          <a:chExt cx="0" cy="0"/>
        </a:xfrm>
      </p:grpSpPr>
      <p:sp>
        <p:nvSpPr>
          <p:cNvPr id="142" name="Google Shape;142;p26"/>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3" name="Google Shape;143;p26"/>
          <p:cNvSpPr/>
          <p:nvPr>
            <p:ph idx="2" type="pic"/>
          </p:nvPr>
        </p:nvSpPr>
        <p:spPr>
          <a:xfrm>
            <a:off x="274319" y="1371600"/>
            <a:ext cx="2709387" cy="1714500"/>
          </a:xfrm>
          <a:prstGeom prst="rect">
            <a:avLst/>
          </a:prstGeom>
          <a:solidFill>
            <a:srgbClr val="D7E0E3"/>
          </a:solidFill>
          <a:ln>
            <a:noFill/>
          </a:ln>
        </p:spPr>
      </p:sp>
      <p:sp>
        <p:nvSpPr>
          <p:cNvPr id="144" name="Google Shape;144;p26"/>
          <p:cNvSpPr txBox="1"/>
          <p:nvPr>
            <p:ph idx="1" type="body"/>
          </p:nvPr>
        </p:nvSpPr>
        <p:spPr>
          <a:xfrm>
            <a:off x="274320" y="3257550"/>
            <a:ext cx="2708910" cy="13030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500"/>
              </a:spcBef>
              <a:spcAft>
                <a:spcPts val="0"/>
              </a:spcAft>
              <a:buClr>
                <a:schemeClr val="dk1"/>
              </a:buClr>
              <a:buSzPts val="1100"/>
              <a:buNone/>
              <a:defRPr b="1" sz="1100">
                <a:solidFill>
                  <a:schemeClr val="dk1"/>
                </a:solidFill>
              </a:defRPr>
            </a:lvl2pPr>
            <a:lvl3pPr indent="-228600" lvl="2" marL="1371600" algn="l">
              <a:lnSpc>
                <a:spcPct val="100000"/>
              </a:lnSpc>
              <a:spcBef>
                <a:spcPts val="500"/>
              </a:spcBef>
              <a:spcAft>
                <a:spcPts val="0"/>
              </a:spcAft>
              <a:buClr>
                <a:schemeClr val="dk1"/>
              </a:buClr>
              <a:buSzPts val="1100"/>
              <a:buNone/>
              <a:defRPr sz="1100"/>
            </a:lvl3pPr>
            <a:lvl4pPr indent="-298450" lvl="3" marL="1828800" algn="l">
              <a:lnSpc>
                <a:spcPct val="100000"/>
              </a:lnSpc>
              <a:spcBef>
                <a:spcPts val="500"/>
              </a:spcBef>
              <a:spcAft>
                <a:spcPts val="0"/>
              </a:spcAft>
              <a:buClr>
                <a:schemeClr val="dk1"/>
              </a:buClr>
              <a:buSzPts val="1100"/>
              <a:buFont typeface="Arial"/>
              <a:buChar char="•"/>
              <a:defRPr sz="1100"/>
            </a:lvl4pPr>
            <a:lvl5pPr indent="-298450" lvl="4" marL="2286000" algn="l">
              <a:lnSpc>
                <a:spcPct val="100000"/>
              </a:lnSpc>
              <a:spcBef>
                <a:spcPts val="200"/>
              </a:spcBef>
              <a:spcAft>
                <a:spcPts val="0"/>
              </a:spcAft>
              <a:buClr>
                <a:schemeClr val="dk1"/>
              </a:buClr>
              <a:buSzPts val="1100"/>
              <a:buChar char="–"/>
              <a:defRPr sz="1100"/>
            </a:lvl5pPr>
            <a:lvl6pPr indent="-298450" lvl="5" marL="2743200" algn="l">
              <a:lnSpc>
                <a:spcPct val="100000"/>
              </a:lnSpc>
              <a:spcBef>
                <a:spcPts val="200"/>
              </a:spcBef>
              <a:spcAft>
                <a:spcPts val="0"/>
              </a:spcAft>
              <a:buClr>
                <a:schemeClr val="dk1"/>
              </a:buClr>
              <a:buSzPts val="1100"/>
              <a:buChar char="–"/>
              <a:defRPr sz="1100"/>
            </a:lvl6pPr>
            <a:lvl7pPr indent="-298450" lvl="6" marL="3200400" algn="l">
              <a:lnSpc>
                <a:spcPct val="100000"/>
              </a:lnSpc>
              <a:spcBef>
                <a:spcPts val="200"/>
              </a:spcBef>
              <a:spcAft>
                <a:spcPts val="0"/>
              </a:spcAft>
              <a:buClr>
                <a:schemeClr val="dk1"/>
              </a:buClr>
              <a:buSzPts val="1100"/>
              <a:buChar char="–"/>
              <a:defRPr sz="1100"/>
            </a:lvl7pPr>
            <a:lvl8pPr indent="-298450" lvl="7" marL="3657600" algn="l">
              <a:lnSpc>
                <a:spcPct val="100000"/>
              </a:lnSpc>
              <a:spcBef>
                <a:spcPts val="200"/>
              </a:spcBef>
              <a:spcAft>
                <a:spcPts val="0"/>
              </a:spcAft>
              <a:buClr>
                <a:schemeClr val="dk1"/>
              </a:buClr>
              <a:buSzPts val="1100"/>
              <a:buChar char="–"/>
              <a:defRPr sz="1100"/>
            </a:lvl8pPr>
            <a:lvl9pPr indent="-298450" lvl="8" marL="4114800" algn="l">
              <a:lnSpc>
                <a:spcPct val="100000"/>
              </a:lnSpc>
              <a:spcBef>
                <a:spcPts val="200"/>
              </a:spcBef>
              <a:spcAft>
                <a:spcPts val="0"/>
              </a:spcAft>
              <a:buClr>
                <a:schemeClr val="dk1"/>
              </a:buClr>
              <a:buSzPts val="1100"/>
              <a:buChar char="–"/>
              <a:defRPr sz="1100"/>
            </a:lvl9pPr>
          </a:lstStyle>
          <a:p/>
        </p:txBody>
      </p:sp>
      <p:sp>
        <p:nvSpPr>
          <p:cNvPr id="145" name="Google Shape;145;p26"/>
          <p:cNvSpPr/>
          <p:nvPr>
            <p:ph idx="3" type="pic"/>
          </p:nvPr>
        </p:nvSpPr>
        <p:spPr>
          <a:xfrm>
            <a:off x="3216402" y="1371600"/>
            <a:ext cx="2709387" cy="1714500"/>
          </a:xfrm>
          <a:prstGeom prst="rect">
            <a:avLst/>
          </a:prstGeom>
          <a:solidFill>
            <a:srgbClr val="D7E0E3"/>
          </a:solidFill>
          <a:ln>
            <a:noFill/>
          </a:ln>
        </p:spPr>
      </p:sp>
      <p:sp>
        <p:nvSpPr>
          <p:cNvPr id="146" name="Google Shape;146;p26"/>
          <p:cNvSpPr txBox="1"/>
          <p:nvPr>
            <p:ph idx="4" type="body"/>
          </p:nvPr>
        </p:nvSpPr>
        <p:spPr>
          <a:xfrm>
            <a:off x="3216402" y="3257550"/>
            <a:ext cx="2708910" cy="13030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500"/>
              </a:spcBef>
              <a:spcAft>
                <a:spcPts val="0"/>
              </a:spcAft>
              <a:buClr>
                <a:schemeClr val="dk1"/>
              </a:buClr>
              <a:buSzPts val="1200"/>
              <a:buFont typeface="Arial"/>
              <a:buNone/>
              <a:defRPr b="1" sz="1200"/>
            </a:lvl1pPr>
            <a:lvl2pPr indent="-228600" lvl="1" marL="914400" algn="l">
              <a:lnSpc>
                <a:spcPct val="100000"/>
              </a:lnSpc>
              <a:spcBef>
                <a:spcPts val="500"/>
              </a:spcBef>
              <a:spcAft>
                <a:spcPts val="0"/>
              </a:spcAft>
              <a:buClr>
                <a:schemeClr val="dk1"/>
              </a:buClr>
              <a:buSzPts val="1100"/>
              <a:buNone/>
              <a:defRPr b="1" sz="1100">
                <a:solidFill>
                  <a:schemeClr val="dk1"/>
                </a:solidFill>
              </a:defRPr>
            </a:lvl2pPr>
            <a:lvl3pPr indent="-228600" lvl="2" marL="1371600" algn="l">
              <a:lnSpc>
                <a:spcPct val="100000"/>
              </a:lnSpc>
              <a:spcBef>
                <a:spcPts val="500"/>
              </a:spcBef>
              <a:spcAft>
                <a:spcPts val="0"/>
              </a:spcAft>
              <a:buClr>
                <a:schemeClr val="dk1"/>
              </a:buClr>
              <a:buSzPts val="1100"/>
              <a:buNone/>
              <a:defRPr sz="1100"/>
            </a:lvl3pPr>
            <a:lvl4pPr indent="-298450" lvl="3" marL="1828800" algn="l">
              <a:lnSpc>
                <a:spcPct val="100000"/>
              </a:lnSpc>
              <a:spcBef>
                <a:spcPts val="500"/>
              </a:spcBef>
              <a:spcAft>
                <a:spcPts val="0"/>
              </a:spcAft>
              <a:buClr>
                <a:schemeClr val="dk1"/>
              </a:buClr>
              <a:buSzPts val="1100"/>
              <a:buFont typeface="Arial"/>
              <a:buChar char="•"/>
              <a:defRPr sz="1100"/>
            </a:lvl4pPr>
            <a:lvl5pPr indent="-298450" lvl="4" marL="2286000" algn="l">
              <a:lnSpc>
                <a:spcPct val="100000"/>
              </a:lnSpc>
              <a:spcBef>
                <a:spcPts val="200"/>
              </a:spcBef>
              <a:spcAft>
                <a:spcPts val="0"/>
              </a:spcAft>
              <a:buClr>
                <a:schemeClr val="dk1"/>
              </a:buClr>
              <a:buSzPts val="1100"/>
              <a:buChar char="–"/>
              <a:defRPr sz="1100"/>
            </a:lvl5pPr>
            <a:lvl6pPr indent="-298450" lvl="5" marL="2743200" algn="l">
              <a:lnSpc>
                <a:spcPct val="100000"/>
              </a:lnSpc>
              <a:spcBef>
                <a:spcPts val="200"/>
              </a:spcBef>
              <a:spcAft>
                <a:spcPts val="0"/>
              </a:spcAft>
              <a:buClr>
                <a:schemeClr val="dk1"/>
              </a:buClr>
              <a:buSzPts val="1100"/>
              <a:buChar char="–"/>
              <a:defRPr sz="1100"/>
            </a:lvl6pPr>
            <a:lvl7pPr indent="-298450" lvl="6" marL="3200400" algn="l">
              <a:lnSpc>
                <a:spcPct val="100000"/>
              </a:lnSpc>
              <a:spcBef>
                <a:spcPts val="200"/>
              </a:spcBef>
              <a:spcAft>
                <a:spcPts val="0"/>
              </a:spcAft>
              <a:buClr>
                <a:schemeClr val="dk1"/>
              </a:buClr>
              <a:buSzPts val="1100"/>
              <a:buChar char="–"/>
              <a:defRPr sz="1100"/>
            </a:lvl7pPr>
            <a:lvl8pPr indent="-298450" lvl="7" marL="3657600" algn="l">
              <a:lnSpc>
                <a:spcPct val="100000"/>
              </a:lnSpc>
              <a:spcBef>
                <a:spcPts val="200"/>
              </a:spcBef>
              <a:spcAft>
                <a:spcPts val="0"/>
              </a:spcAft>
              <a:buClr>
                <a:schemeClr val="dk1"/>
              </a:buClr>
              <a:buSzPts val="1100"/>
              <a:buChar char="–"/>
              <a:defRPr sz="1100"/>
            </a:lvl8pPr>
            <a:lvl9pPr indent="-298450" lvl="8" marL="4114800" algn="l">
              <a:lnSpc>
                <a:spcPct val="100000"/>
              </a:lnSpc>
              <a:spcBef>
                <a:spcPts val="200"/>
              </a:spcBef>
              <a:spcAft>
                <a:spcPts val="0"/>
              </a:spcAft>
              <a:buClr>
                <a:schemeClr val="dk1"/>
              </a:buClr>
              <a:buSzPts val="1100"/>
              <a:buChar char="–"/>
              <a:defRPr sz="1100"/>
            </a:lvl9pPr>
          </a:lstStyle>
          <a:p/>
        </p:txBody>
      </p:sp>
      <p:sp>
        <p:nvSpPr>
          <p:cNvPr id="147" name="Google Shape;147;p26"/>
          <p:cNvSpPr/>
          <p:nvPr>
            <p:ph idx="5" type="pic"/>
          </p:nvPr>
        </p:nvSpPr>
        <p:spPr>
          <a:xfrm>
            <a:off x="6158007" y="1371600"/>
            <a:ext cx="2709387" cy="1714500"/>
          </a:xfrm>
          <a:prstGeom prst="rect">
            <a:avLst/>
          </a:prstGeom>
          <a:solidFill>
            <a:srgbClr val="D7E0E3"/>
          </a:solidFill>
          <a:ln>
            <a:noFill/>
          </a:ln>
        </p:spPr>
      </p:sp>
      <p:sp>
        <p:nvSpPr>
          <p:cNvPr id="148" name="Google Shape;148;p26"/>
          <p:cNvSpPr txBox="1"/>
          <p:nvPr>
            <p:ph idx="6" type="body"/>
          </p:nvPr>
        </p:nvSpPr>
        <p:spPr>
          <a:xfrm>
            <a:off x="6158484" y="3257550"/>
            <a:ext cx="2708910" cy="13030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500"/>
              </a:spcBef>
              <a:spcAft>
                <a:spcPts val="0"/>
              </a:spcAft>
              <a:buClr>
                <a:schemeClr val="dk1"/>
              </a:buClr>
              <a:buSzPts val="1200"/>
              <a:buFont typeface="Arial"/>
              <a:buNone/>
              <a:defRPr b="1" sz="1200"/>
            </a:lvl1pPr>
            <a:lvl2pPr indent="-228600" lvl="1" marL="914400" algn="l">
              <a:lnSpc>
                <a:spcPct val="100000"/>
              </a:lnSpc>
              <a:spcBef>
                <a:spcPts val="500"/>
              </a:spcBef>
              <a:spcAft>
                <a:spcPts val="0"/>
              </a:spcAft>
              <a:buClr>
                <a:schemeClr val="dk1"/>
              </a:buClr>
              <a:buSzPts val="1100"/>
              <a:buNone/>
              <a:defRPr b="1" sz="1100">
                <a:solidFill>
                  <a:schemeClr val="dk1"/>
                </a:solidFill>
              </a:defRPr>
            </a:lvl2pPr>
            <a:lvl3pPr indent="-228600" lvl="2" marL="1371600" algn="l">
              <a:lnSpc>
                <a:spcPct val="100000"/>
              </a:lnSpc>
              <a:spcBef>
                <a:spcPts val="500"/>
              </a:spcBef>
              <a:spcAft>
                <a:spcPts val="0"/>
              </a:spcAft>
              <a:buClr>
                <a:schemeClr val="dk1"/>
              </a:buClr>
              <a:buSzPts val="1100"/>
              <a:buNone/>
              <a:defRPr sz="1100"/>
            </a:lvl3pPr>
            <a:lvl4pPr indent="-298450" lvl="3" marL="1828800" algn="l">
              <a:lnSpc>
                <a:spcPct val="100000"/>
              </a:lnSpc>
              <a:spcBef>
                <a:spcPts val="500"/>
              </a:spcBef>
              <a:spcAft>
                <a:spcPts val="0"/>
              </a:spcAft>
              <a:buClr>
                <a:schemeClr val="dk1"/>
              </a:buClr>
              <a:buSzPts val="1100"/>
              <a:buFont typeface="Arial"/>
              <a:buChar char="•"/>
              <a:defRPr sz="1100"/>
            </a:lvl4pPr>
            <a:lvl5pPr indent="-298450" lvl="4" marL="2286000" algn="l">
              <a:lnSpc>
                <a:spcPct val="100000"/>
              </a:lnSpc>
              <a:spcBef>
                <a:spcPts val="200"/>
              </a:spcBef>
              <a:spcAft>
                <a:spcPts val="0"/>
              </a:spcAft>
              <a:buClr>
                <a:schemeClr val="dk1"/>
              </a:buClr>
              <a:buSzPts val="1100"/>
              <a:buChar char="–"/>
              <a:defRPr sz="1100"/>
            </a:lvl5pPr>
            <a:lvl6pPr indent="-298450" lvl="5" marL="2743200" algn="l">
              <a:lnSpc>
                <a:spcPct val="100000"/>
              </a:lnSpc>
              <a:spcBef>
                <a:spcPts val="200"/>
              </a:spcBef>
              <a:spcAft>
                <a:spcPts val="0"/>
              </a:spcAft>
              <a:buClr>
                <a:schemeClr val="dk1"/>
              </a:buClr>
              <a:buSzPts val="1100"/>
              <a:buChar char="–"/>
              <a:defRPr sz="1100"/>
            </a:lvl6pPr>
            <a:lvl7pPr indent="-298450" lvl="6" marL="3200400" algn="l">
              <a:lnSpc>
                <a:spcPct val="100000"/>
              </a:lnSpc>
              <a:spcBef>
                <a:spcPts val="200"/>
              </a:spcBef>
              <a:spcAft>
                <a:spcPts val="0"/>
              </a:spcAft>
              <a:buClr>
                <a:schemeClr val="dk1"/>
              </a:buClr>
              <a:buSzPts val="1100"/>
              <a:buChar char="–"/>
              <a:defRPr sz="1100"/>
            </a:lvl7pPr>
            <a:lvl8pPr indent="-298450" lvl="7" marL="3657600" algn="l">
              <a:lnSpc>
                <a:spcPct val="100000"/>
              </a:lnSpc>
              <a:spcBef>
                <a:spcPts val="200"/>
              </a:spcBef>
              <a:spcAft>
                <a:spcPts val="0"/>
              </a:spcAft>
              <a:buClr>
                <a:schemeClr val="dk1"/>
              </a:buClr>
              <a:buSzPts val="1100"/>
              <a:buChar char="–"/>
              <a:defRPr sz="1100"/>
            </a:lvl8pPr>
            <a:lvl9pPr indent="-298450" lvl="8" marL="4114800" algn="l">
              <a:lnSpc>
                <a:spcPct val="100000"/>
              </a:lnSpc>
              <a:spcBef>
                <a:spcPts val="200"/>
              </a:spcBef>
              <a:spcAft>
                <a:spcPts val="0"/>
              </a:spcAft>
              <a:buClr>
                <a:schemeClr val="dk1"/>
              </a:buClr>
              <a:buSzPts val="1100"/>
              <a:buChar char="–"/>
              <a:defRPr sz="11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2025">
          <p15:clr>
            <a:srgbClr val="FBAE40"/>
          </p15:clr>
        </p15:guide>
        <p15:guide id="2" pos="1879">
          <p15:clr>
            <a:srgbClr val="FBAE40"/>
          </p15:clr>
        </p15:guide>
        <p15:guide id="3" pos="3733">
          <p15:clr>
            <a:srgbClr val="FBAE40"/>
          </p15:clr>
        </p15:guide>
        <p15:guide id="4" pos="3879">
          <p15:clr>
            <a:srgbClr val="FBAE40"/>
          </p15:clr>
        </p15:guide>
        <p15:guide id="5" orient="horz" pos="864">
          <p15:clr>
            <a:srgbClr val="FBAE40"/>
          </p15:clr>
        </p15:guide>
        <p15:guide id="6" orient="horz" pos="2874">
          <p15:clr>
            <a:srgbClr val="FBAE40"/>
          </p15:clr>
        </p15:guide>
        <p15:guide id="7" orient="horz" pos="3111">
          <p15:clr>
            <a:srgbClr val="FBAE40"/>
          </p15:clr>
        </p15:guide>
        <p15:guide id="8" orient="horz" pos="2052">
          <p15:clr>
            <a:srgbClr val="FBAE40"/>
          </p15:clr>
        </p15:guide>
        <p15:guide id="9" orient="horz" pos="19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oundless impact slide">
  <p:cSld name="1_Boundless impact slide">
    <p:spTree>
      <p:nvGrpSpPr>
        <p:cNvPr id="149" name="Shape 149"/>
        <p:cNvGrpSpPr/>
        <p:nvPr/>
      </p:nvGrpSpPr>
      <p:grpSpPr>
        <a:xfrm>
          <a:off x="0" y="0"/>
          <a:ext cx="0" cy="0"/>
          <a:chOff x="0" y="0"/>
          <a:chExt cx="0" cy="0"/>
        </a:xfrm>
      </p:grpSpPr>
      <p:sp>
        <p:nvSpPr>
          <p:cNvPr id="150" name="Google Shape;150;p27"/>
          <p:cNvSpPr/>
          <p:nvPr/>
        </p:nvSpPr>
        <p:spPr>
          <a:xfrm>
            <a:off x="770466" y="1286933"/>
            <a:ext cx="4453466" cy="2912533"/>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151" name="Google Shape;151;p27"/>
          <p:cNvSpPr txBox="1"/>
          <p:nvPr/>
        </p:nvSpPr>
        <p:spPr>
          <a:xfrm>
            <a:off x="1028996" y="2870199"/>
            <a:ext cx="4084871" cy="11260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rial"/>
              <a:buNone/>
            </a:pPr>
            <a:r>
              <a:rPr b="1" i="0" lang="en-GB" sz="3000" u="none" cap="none" strike="noStrike">
                <a:solidFill>
                  <a:srgbClr val="FFFFFF"/>
                </a:solidFill>
                <a:latin typeface="Arial"/>
                <a:ea typeface="Arial"/>
                <a:cs typeface="Arial"/>
                <a:sym typeface="Arial"/>
              </a:rPr>
              <a:t>Together, we build for boundless impact</a:t>
            </a:r>
            <a:endParaRPr sz="14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right and Confidentiality">
  <p:cSld name="Copyright and Confidentiality">
    <p:spTree>
      <p:nvGrpSpPr>
        <p:cNvPr id="152" name="Shape 152"/>
        <p:cNvGrpSpPr/>
        <p:nvPr/>
      </p:nvGrpSpPr>
      <p:grpSpPr>
        <a:xfrm>
          <a:off x="0" y="0"/>
          <a:ext cx="0" cy="0"/>
          <a:chOff x="0" y="0"/>
          <a:chExt cx="0" cy="0"/>
        </a:xfrm>
      </p:grpSpPr>
      <p:sp>
        <p:nvSpPr>
          <p:cNvPr id="153" name="Google Shape;153;p28"/>
          <p:cNvSpPr txBox="1"/>
          <p:nvPr/>
        </p:nvSpPr>
        <p:spPr>
          <a:xfrm>
            <a:off x="274320" y="274320"/>
            <a:ext cx="6138386" cy="685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b="1" lang="en-GB" sz="2400">
                <a:solidFill>
                  <a:schemeClr val="dk1"/>
                </a:solidFill>
                <a:latin typeface="Arial"/>
                <a:ea typeface="Arial"/>
                <a:cs typeface="Arial"/>
                <a:sym typeface="Arial"/>
              </a:rPr>
              <a:t>Copyright and confidentiality notice</a:t>
            </a:r>
            <a:endParaRPr sz="1100"/>
          </a:p>
        </p:txBody>
      </p:sp>
      <p:sp>
        <p:nvSpPr>
          <p:cNvPr id="154" name="Google Shape;154;p28"/>
          <p:cNvSpPr txBox="1"/>
          <p:nvPr/>
        </p:nvSpPr>
        <p:spPr>
          <a:xfrm>
            <a:off x="274321" y="1371600"/>
            <a:ext cx="6137909" cy="31889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sz="1400">
                <a:solidFill>
                  <a:schemeClr val="dk1"/>
                </a:solidFill>
                <a:latin typeface="Arial"/>
                <a:ea typeface="Arial"/>
                <a:cs typeface="Arial"/>
                <a:sym typeface="Arial"/>
              </a:rPr>
              <a:t>Copyright © 2022 by UST Global Inc. All rights reserved.</a:t>
            </a:r>
            <a:endParaRPr sz="1100"/>
          </a:p>
          <a:p>
            <a:pPr indent="0" lvl="0" marL="0" marR="0" rtl="0" algn="l">
              <a:lnSpc>
                <a:spcPct val="100000"/>
              </a:lnSpc>
              <a:spcBef>
                <a:spcPts val="900"/>
              </a:spcBef>
              <a:spcAft>
                <a:spcPts val="0"/>
              </a:spcAft>
              <a:buNone/>
            </a:pPr>
            <a:r>
              <a:rPr lang="en-GB" sz="1400">
                <a:solidFill>
                  <a:schemeClr val="dk1"/>
                </a:solidFill>
                <a:latin typeface="Arial"/>
                <a:ea typeface="Arial"/>
                <a:cs typeface="Arial"/>
                <a:sym typeface="Arial"/>
              </a:rPr>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endParaRPr sz="1100"/>
          </a:p>
          <a:p>
            <a:pPr indent="0" lvl="0" marL="0" marR="0" rtl="0" algn="l">
              <a:lnSpc>
                <a:spcPct val="100000"/>
              </a:lnSpc>
              <a:spcBef>
                <a:spcPts val="900"/>
              </a:spcBef>
              <a:spcAft>
                <a:spcPts val="0"/>
              </a:spcAft>
              <a:buNone/>
            </a:pPr>
            <a:r>
              <a:rPr lang="en-GB" sz="1400">
                <a:solidFill>
                  <a:schemeClr val="dk1"/>
                </a:solidFill>
                <a:latin typeface="Arial"/>
                <a:ea typeface="Arial"/>
                <a:cs typeface="Arial"/>
                <a:sym typeface="Arial"/>
              </a:rPr>
              <a:t>UST</a:t>
            </a:r>
            <a:r>
              <a:rPr baseline="30000" lang="en-GB" sz="1400">
                <a:solidFill>
                  <a:schemeClr val="dk1"/>
                </a:solidFill>
                <a:latin typeface="Arial"/>
                <a:ea typeface="Arial"/>
                <a:cs typeface="Arial"/>
                <a:sym typeface="Arial"/>
              </a:rPr>
              <a:t>®</a:t>
            </a:r>
            <a:r>
              <a:rPr lang="en-GB" sz="1400">
                <a:solidFill>
                  <a:schemeClr val="dk1"/>
                </a:solidFill>
                <a:latin typeface="Arial"/>
                <a:ea typeface="Arial"/>
                <a:cs typeface="Arial"/>
                <a:sym typeface="Arial"/>
              </a:rPr>
              <a:t> is a registered service mark of UST Global Inc.</a:t>
            </a:r>
            <a:endParaRPr sz="1100"/>
          </a:p>
        </p:txBody>
      </p:sp>
      <p:sp>
        <p:nvSpPr>
          <p:cNvPr id="155" name="Google Shape;155;p28"/>
          <p:cNvSpPr/>
          <p:nvPr/>
        </p:nvSpPr>
        <p:spPr>
          <a:xfrm>
            <a:off x="6653213" y="1371600"/>
            <a:ext cx="2214182" cy="3190875"/>
          </a:xfrm>
          <a:prstGeom prst="rect">
            <a:avLst/>
          </a:prstGeom>
          <a:solidFill>
            <a:srgbClr val="ECECE1"/>
          </a:solidFill>
          <a:ln>
            <a:noFill/>
          </a:ln>
        </p:spPr>
        <p:txBody>
          <a:bodyPr anchorCtr="0" anchor="t" bIns="617225" lIns="240025" spcFirstLastPara="1" rIns="137150" wrap="square" tIns="240025">
            <a:noAutofit/>
          </a:bodyPr>
          <a:lstStyle/>
          <a:p>
            <a:pPr indent="0" lvl="0" marL="0" marR="0" rtl="0" algn="l">
              <a:lnSpc>
                <a:spcPct val="100000"/>
              </a:lnSpc>
              <a:spcBef>
                <a:spcPts val="0"/>
              </a:spcBef>
              <a:spcAft>
                <a:spcPts val="0"/>
              </a:spcAft>
              <a:buNone/>
            </a:pPr>
            <a:r>
              <a:rPr b="1" lang="en-GB" sz="1400">
                <a:solidFill>
                  <a:schemeClr val="dk1"/>
                </a:solidFill>
                <a:latin typeface="Arial"/>
                <a:ea typeface="Arial"/>
                <a:cs typeface="Arial"/>
                <a:sym typeface="Arial"/>
              </a:rPr>
              <a:t>UST</a:t>
            </a:r>
            <a:endParaRPr sz="1100"/>
          </a:p>
          <a:p>
            <a:pPr indent="0" lvl="0" marL="0" marR="0" rtl="0" algn="l">
              <a:lnSpc>
                <a:spcPct val="100000"/>
              </a:lnSpc>
              <a:spcBef>
                <a:spcPts val="0"/>
              </a:spcBef>
              <a:spcAft>
                <a:spcPts val="0"/>
              </a:spcAft>
              <a:buNone/>
            </a:pPr>
            <a:r>
              <a:rPr b="0" lang="en-GB" sz="1400">
                <a:solidFill>
                  <a:schemeClr val="dk1"/>
                </a:solidFill>
                <a:latin typeface="Arial"/>
                <a:ea typeface="Arial"/>
                <a:cs typeface="Arial"/>
                <a:sym typeface="Arial"/>
              </a:rPr>
              <a:t>5 Polaris Way</a:t>
            </a:r>
            <a:endParaRPr sz="1100"/>
          </a:p>
          <a:p>
            <a:pPr indent="0" lvl="0" marL="0" marR="0" rtl="0" algn="l">
              <a:lnSpc>
                <a:spcPct val="100000"/>
              </a:lnSpc>
              <a:spcBef>
                <a:spcPts val="0"/>
              </a:spcBef>
              <a:spcAft>
                <a:spcPts val="0"/>
              </a:spcAft>
              <a:buNone/>
            </a:pPr>
            <a:r>
              <a:rPr b="0" lang="en-GB" sz="1400">
                <a:solidFill>
                  <a:schemeClr val="dk1"/>
                </a:solidFill>
                <a:latin typeface="Arial"/>
                <a:ea typeface="Arial"/>
                <a:cs typeface="Arial"/>
                <a:sym typeface="Arial"/>
              </a:rPr>
              <a:t>Aliso Viejo, CA 92656</a:t>
            </a:r>
            <a:endParaRPr sz="1100"/>
          </a:p>
          <a:p>
            <a:pPr indent="0" lvl="0" marL="0" marR="0" rtl="0" algn="l">
              <a:lnSpc>
                <a:spcPct val="100000"/>
              </a:lnSpc>
              <a:spcBef>
                <a:spcPts val="900"/>
              </a:spcBef>
              <a:spcAft>
                <a:spcPts val="0"/>
              </a:spcAft>
              <a:buNone/>
            </a:pPr>
            <a:r>
              <a:rPr b="0" lang="en-GB" sz="1400">
                <a:solidFill>
                  <a:schemeClr val="dk1"/>
                </a:solidFill>
                <a:latin typeface="Arial"/>
                <a:ea typeface="Arial"/>
                <a:cs typeface="Arial"/>
                <a:sym typeface="Arial"/>
              </a:rPr>
              <a:t>T +1 949 716 8757</a:t>
            </a:r>
            <a:endParaRPr sz="1100"/>
          </a:p>
          <a:p>
            <a:pPr indent="0" lvl="0" marL="0" marR="0" rtl="0" algn="l">
              <a:lnSpc>
                <a:spcPct val="100000"/>
              </a:lnSpc>
              <a:spcBef>
                <a:spcPts val="0"/>
              </a:spcBef>
              <a:spcAft>
                <a:spcPts val="0"/>
              </a:spcAft>
              <a:buNone/>
            </a:pPr>
            <a:r>
              <a:rPr b="0" lang="en-GB" sz="1400">
                <a:solidFill>
                  <a:schemeClr val="dk1"/>
                </a:solidFill>
                <a:latin typeface="Arial"/>
                <a:ea typeface="Arial"/>
                <a:cs typeface="Arial"/>
                <a:sym typeface="Arial"/>
              </a:rPr>
              <a:t>F +1 949 716 8396</a:t>
            </a:r>
            <a:endParaRPr sz="1100"/>
          </a:p>
          <a:p>
            <a:pPr indent="0" lvl="0" marL="0" marR="0" rtl="0" algn="l">
              <a:lnSpc>
                <a:spcPct val="100000"/>
              </a:lnSpc>
              <a:spcBef>
                <a:spcPts val="900"/>
              </a:spcBef>
              <a:spcAft>
                <a:spcPts val="0"/>
              </a:spcAft>
              <a:buNone/>
            </a:pPr>
            <a:r>
              <a:rPr b="1" lang="en-GB" sz="1400">
                <a:solidFill>
                  <a:schemeClr val="dk1"/>
                </a:solidFill>
                <a:latin typeface="Arial"/>
                <a:ea typeface="Arial"/>
                <a:cs typeface="Arial"/>
                <a:sym typeface="Arial"/>
              </a:rPr>
              <a:t>ust.com</a:t>
            </a:r>
            <a:endParaRPr sz="1100"/>
          </a:p>
        </p:txBody>
      </p:sp>
      <p:sp>
        <p:nvSpPr>
          <p:cNvPr id="156" name="Google Shape;156;p28">
            <a:hlinkClick r:id="rId2"/>
          </p:cNvPr>
          <p:cNvSpPr/>
          <p:nvPr/>
        </p:nvSpPr>
        <p:spPr>
          <a:xfrm>
            <a:off x="6897852" y="4166874"/>
            <a:ext cx="192147" cy="183190"/>
          </a:xfrm>
          <a:custGeom>
            <a:rect b="b" l="l" r="r" t="t"/>
            <a:pathLst>
              <a:path extrusionOk="0" h="641" w="67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7" name="Google Shape;157;p28">
            <a:hlinkClick r:id="rId3"/>
          </p:cNvPr>
          <p:cNvSpPr/>
          <p:nvPr/>
        </p:nvSpPr>
        <p:spPr>
          <a:xfrm>
            <a:off x="7256216" y="4152926"/>
            <a:ext cx="91373" cy="197138"/>
          </a:xfrm>
          <a:custGeom>
            <a:rect b="b" l="l" r="r" t="t"/>
            <a:pathLst>
              <a:path extrusionOk="0" h="690" w="321">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8" name="Google Shape;158;p28">
            <a:hlinkClick r:id="rId4"/>
          </p:cNvPr>
          <p:cNvSpPr/>
          <p:nvPr/>
        </p:nvSpPr>
        <p:spPr>
          <a:xfrm>
            <a:off x="7523935" y="4185472"/>
            <a:ext cx="201587" cy="164592"/>
          </a:xfrm>
          <a:custGeom>
            <a:rect b="b" l="l" r="r" t="t"/>
            <a:pathLst>
              <a:path extrusionOk="0" h="576" w="709">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9" name="Google Shape;159;p28">
            <a:hlinkClick r:id="rId5"/>
          </p:cNvPr>
          <p:cNvSpPr/>
          <p:nvPr/>
        </p:nvSpPr>
        <p:spPr>
          <a:xfrm>
            <a:off x="8187422" y="4196165"/>
            <a:ext cx="218071" cy="153899"/>
          </a:xfrm>
          <a:custGeom>
            <a:rect b="b" l="l" r="r" t="t"/>
            <a:pathLst>
              <a:path extrusionOk="0" h="538" w="76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descr="A close up of a sign&#10;&#10;Description automatically generated" id="160" name="Google Shape;160;p28"/>
          <p:cNvPicPr preferRelativeResize="0"/>
          <p:nvPr/>
        </p:nvPicPr>
        <p:blipFill rotWithShape="1">
          <a:blip r:embed="rId6">
            <a:alphaModFix/>
          </a:blip>
          <a:srcRect b="0" l="0" r="0" t="0"/>
          <a:stretch/>
        </p:blipFill>
        <p:spPr>
          <a:xfrm>
            <a:off x="7856828" y="4166875"/>
            <a:ext cx="199306" cy="1971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863">
          <p15:clr>
            <a:srgbClr val="FBAE40"/>
          </p15:clr>
        </p15:guide>
        <p15:guide id="2" orient="horz" pos="2874">
          <p15:clr>
            <a:srgbClr val="FBAE40"/>
          </p15:clr>
        </p15:guide>
        <p15:guide id="3" pos="4191">
          <p15:clr>
            <a:srgbClr val="FBAE40"/>
          </p15:clr>
        </p15:guide>
        <p15:guide id="4" pos="4339">
          <p15:clr>
            <a:srgbClr val="FBAE40"/>
          </p15:clr>
        </p15:guide>
        <p15:guide id="5" orient="horz" pos="3111">
          <p15:clr>
            <a:srgbClr val="FBAE40"/>
          </p15:clr>
        </p15:guide>
        <p15:guide id="6" pos="403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showMasterSp="0">
  <p:cSld name="End Slide">
    <p:bg>
      <p:bgPr>
        <a:solidFill>
          <a:schemeClr val="lt1"/>
        </a:solidFill>
      </p:bgPr>
    </p:bg>
    <p:spTree>
      <p:nvGrpSpPr>
        <p:cNvPr id="161" name="Shape 161"/>
        <p:cNvGrpSpPr/>
        <p:nvPr/>
      </p:nvGrpSpPr>
      <p:grpSpPr>
        <a:xfrm>
          <a:off x="0" y="0"/>
          <a:ext cx="0" cy="0"/>
          <a:chOff x="0" y="0"/>
          <a:chExt cx="0" cy="0"/>
        </a:xfrm>
      </p:grpSpPr>
      <p:sp>
        <p:nvSpPr>
          <p:cNvPr id="162" name="Google Shape;162;p29"/>
          <p:cNvSpPr/>
          <p:nvPr/>
        </p:nvSpPr>
        <p:spPr>
          <a:xfrm>
            <a:off x="891540" y="925830"/>
            <a:ext cx="8252459" cy="4217669"/>
          </a:xfrm>
          <a:prstGeom prst="rect">
            <a:avLst/>
          </a:prstGeom>
          <a:solidFill>
            <a:srgbClr val="006E7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dk1"/>
              </a:solidFill>
              <a:latin typeface="Arial"/>
              <a:ea typeface="Arial"/>
              <a:cs typeface="Arial"/>
              <a:sym typeface="Arial"/>
            </a:endParaRPr>
          </a:p>
        </p:txBody>
      </p:sp>
      <p:sp>
        <p:nvSpPr>
          <p:cNvPr descr="UST" id="163" name="Google Shape;163;p29"/>
          <p:cNvSpPr/>
          <p:nvPr/>
        </p:nvSpPr>
        <p:spPr>
          <a:xfrm>
            <a:off x="273844" y="269081"/>
            <a:ext cx="548640" cy="606879"/>
          </a:xfrm>
          <a:custGeom>
            <a:rect b="b" l="l" r="r" t="t"/>
            <a:pathLst>
              <a:path extrusionOk="0" h="4415" w="3998">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4" name="Google Shape;164;p29"/>
          <p:cNvSpPr txBox="1"/>
          <p:nvPr/>
        </p:nvSpPr>
        <p:spPr>
          <a:xfrm>
            <a:off x="1276540" y="1189101"/>
            <a:ext cx="5383817" cy="1578759"/>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1"/>
              </a:buClr>
              <a:buSzPts val="3600"/>
              <a:buFont typeface="Arial"/>
              <a:buNone/>
            </a:pPr>
            <a:r>
              <a:rPr b="0" lang="en-GB" sz="3600">
                <a:solidFill>
                  <a:schemeClr val="lt1"/>
                </a:solidFill>
                <a:latin typeface="Arial"/>
                <a:ea typeface="Arial"/>
                <a:cs typeface="Arial"/>
                <a:sym typeface="Arial"/>
              </a:rPr>
              <a:t>Thank you</a:t>
            </a:r>
            <a:endParaRPr sz="1100"/>
          </a:p>
        </p:txBody>
      </p:sp>
      <p:sp>
        <p:nvSpPr>
          <p:cNvPr id="165" name="Google Shape;165;p29"/>
          <p:cNvSpPr txBox="1"/>
          <p:nvPr>
            <p:ph idx="1" type="body"/>
          </p:nvPr>
        </p:nvSpPr>
        <p:spPr>
          <a:xfrm>
            <a:off x="1276540" y="3670213"/>
            <a:ext cx="5383817" cy="1198968"/>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lt1"/>
              </a:buClr>
              <a:buSzPts val="1200"/>
              <a:buFont typeface="Arial"/>
              <a:buNone/>
              <a:defRPr sz="1200">
                <a:solidFill>
                  <a:schemeClr val="lt1"/>
                </a:solidFill>
              </a:defRPr>
            </a:lvl1pPr>
            <a:lvl2pPr indent="-228600" lvl="1" marL="914400" algn="l">
              <a:lnSpc>
                <a:spcPct val="100000"/>
              </a:lnSpc>
              <a:spcBef>
                <a:spcPts val="0"/>
              </a:spcBef>
              <a:spcAft>
                <a:spcPts val="0"/>
              </a:spcAft>
              <a:buClr>
                <a:schemeClr val="lt1"/>
              </a:buClr>
              <a:buSzPts val="1200"/>
              <a:buFont typeface="Arial"/>
              <a:buNone/>
              <a:defRPr sz="1200">
                <a:solidFill>
                  <a:schemeClr val="lt1"/>
                </a:solidFill>
              </a:defRPr>
            </a:lvl2pPr>
            <a:lvl3pPr indent="-228600" lvl="2" marL="1371600" algn="l">
              <a:lnSpc>
                <a:spcPct val="100000"/>
              </a:lnSpc>
              <a:spcBef>
                <a:spcPts val="0"/>
              </a:spcBef>
              <a:spcAft>
                <a:spcPts val="0"/>
              </a:spcAft>
              <a:buClr>
                <a:schemeClr val="lt1"/>
              </a:buClr>
              <a:buSzPts val="1200"/>
              <a:buFont typeface="Arial"/>
              <a:buNone/>
              <a:defRPr sz="1200">
                <a:solidFill>
                  <a:schemeClr val="lt1"/>
                </a:solidFill>
              </a:defRPr>
            </a:lvl3pPr>
            <a:lvl4pPr indent="-228600" lvl="3" marL="1828800" algn="l">
              <a:lnSpc>
                <a:spcPct val="100000"/>
              </a:lnSpc>
              <a:spcBef>
                <a:spcPts val="0"/>
              </a:spcBef>
              <a:spcAft>
                <a:spcPts val="0"/>
              </a:spcAft>
              <a:buClr>
                <a:schemeClr val="lt1"/>
              </a:buClr>
              <a:buSzPts val="1200"/>
              <a:buFont typeface="Arial"/>
              <a:buNone/>
              <a:defRPr sz="1200">
                <a:solidFill>
                  <a:schemeClr val="lt1"/>
                </a:solidFill>
              </a:defRPr>
            </a:lvl4pPr>
            <a:lvl5pPr indent="-228600" lvl="4" marL="2286000" algn="l">
              <a:lnSpc>
                <a:spcPct val="100000"/>
              </a:lnSpc>
              <a:spcBef>
                <a:spcPts val="0"/>
              </a:spcBef>
              <a:spcAft>
                <a:spcPts val="0"/>
              </a:spcAft>
              <a:buClr>
                <a:schemeClr val="lt1"/>
              </a:buClr>
              <a:buSzPts val="1200"/>
              <a:buFont typeface="Arial"/>
              <a:buNone/>
              <a:defRPr sz="1200">
                <a:solidFill>
                  <a:schemeClr val="lt1"/>
                </a:solidFill>
              </a:defRPr>
            </a:lvl5pPr>
            <a:lvl6pPr indent="-228600" lvl="5" marL="2743200" algn="l">
              <a:lnSpc>
                <a:spcPct val="100000"/>
              </a:lnSpc>
              <a:spcBef>
                <a:spcPts val="0"/>
              </a:spcBef>
              <a:spcAft>
                <a:spcPts val="0"/>
              </a:spcAft>
              <a:buClr>
                <a:schemeClr val="lt1"/>
              </a:buClr>
              <a:buSzPts val="1200"/>
              <a:buFont typeface="Arial"/>
              <a:buNone/>
              <a:defRPr sz="1200">
                <a:solidFill>
                  <a:schemeClr val="lt1"/>
                </a:solidFill>
              </a:defRPr>
            </a:lvl6pPr>
            <a:lvl7pPr indent="-228600" lvl="6" marL="3200400" algn="l">
              <a:lnSpc>
                <a:spcPct val="100000"/>
              </a:lnSpc>
              <a:spcBef>
                <a:spcPts val="0"/>
              </a:spcBef>
              <a:spcAft>
                <a:spcPts val="0"/>
              </a:spcAft>
              <a:buClr>
                <a:schemeClr val="lt1"/>
              </a:buClr>
              <a:buSzPts val="1200"/>
              <a:buFont typeface="Arial"/>
              <a:buNone/>
              <a:defRPr sz="1200">
                <a:solidFill>
                  <a:schemeClr val="lt1"/>
                </a:solidFill>
              </a:defRPr>
            </a:lvl7pPr>
            <a:lvl8pPr indent="-228600" lvl="7" marL="3657600" algn="l">
              <a:lnSpc>
                <a:spcPct val="100000"/>
              </a:lnSpc>
              <a:spcBef>
                <a:spcPts val="0"/>
              </a:spcBef>
              <a:spcAft>
                <a:spcPts val="0"/>
              </a:spcAft>
              <a:buClr>
                <a:schemeClr val="lt1"/>
              </a:buClr>
              <a:buSzPts val="1200"/>
              <a:buFont typeface="Arial"/>
              <a:buNone/>
              <a:defRPr sz="1200">
                <a:solidFill>
                  <a:schemeClr val="lt1"/>
                </a:solidFill>
              </a:defRPr>
            </a:lvl8pPr>
            <a:lvl9pPr indent="-228600" lvl="8" marL="4114800" algn="l">
              <a:lnSpc>
                <a:spcPct val="100000"/>
              </a:lnSpc>
              <a:spcBef>
                <a:spcPts val="0"/>
              </a:spcBef>
              <a:spcAft>
                <a:spcPts val="0"/>
              </a:spcAft>
              <a:buClr>
                <a:schemeClr val="lt1"/>
              </a:buClr>
              <a:buSzPts val="1200"/>
              <a:buFont typeface="Arial"/>
              <a:buNone/>
              <a:defRPr sz="1200">
                <a:solidFill>
                  <a:schemeClr val="lt1"/>
                </a:solidFill>
              </a:defRPr>
            </a:lvl9pPr>
          </a:lstStyle>
          <a:p/>
        </p:txBody>
      </p:sp>
      <p:sp>
        <p:nvSpPr>
          <p:cNvPr id="166" name="Google Shape;166;p29"/>
          <p:cNvSpPr txBox="1"/>
          <p:nvPr/>
        </p:nvSpPr>
        <p:spPr>
          <a:xfrm>
            <a:off x="6891338" y="3670213"/>
            <a:ext cx="1976438" cy="1198968"/>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1200"/>
              <a:buFont typeface="Arial"/>
              <a:buNone/>
            </a:pPr>
            <a:r>
              <a:rPr b="1" lang="en-GB" sz="1200">
                <a:solidFill>
                  <a:schemeClr val="lt1"/>
                </a:solidFill>
                <a:latin typeface="Arial"/>
                <a:ea typeface="Arial"/>
                <a:cs typeface="Arial"/>
                <a:sym typeface="Arial"/>
              </a:rPr>
              <a:t>ust.com</a:t>
            </a:r>
            <a:endParaRPr sz="1100"/>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4341">
          <p15:clr>
            <a:srgbClr val="FBAE40"/>
          </p15:clr>
        </p15:guide>
        <p15:guide id="2" orient="horz" pos="3067">
          <p15:clr>
            <a:srgbClr val="FBAE40"/>
          </p15:clr>
        </p15:guide>
        <p15:guide id="3" pos="419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7" name="Shape 167"/>
        <p:cNvGrpSpPr/>
        <p:nvPr/>
      </p:nvGrpSpPr>
      <p:grpSpPr>
        <a:xfrm>
          <a:off x="0" y="0"/>
          <a:ext cx="0" cy="0"/>
          <a:chOff x="0" y="0"/>
          <a:chExt cx="0" cy="0"/>
        </a:xfrm>
      </p:grpSpPr>
      <p:sp>
        <p:nvSpPr>
          <p:cNvPr id="168" name="Google Shape;168;p30"/>
          <p:cNvSpPr/>
          <p:nvPr/>
        </p:nvSpPr>
        <p:spPr>
          <a:xfrm>
            <a:off x="891540" y="925830"/>
            <a:ext cx="8252459" cy="4217669"/>
          </a:xfrm>
          <a:prstGeom prst="rect">
            <a:avLst/>
          </a:prstGeom>
          <a:solidFill>
            <a:srgbClr val="006E7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dk1"/>
              </a:solidFill>
              <a:latin typeface="Arial"/>
              <a:ea typeface="Arial"/>
              <a:cs typeface="Arial"/>
              <a:sym typeface="Arial"/>
            </a:endParaRPr>
          </a:p>
        </p:txBody>
      </p:sp>
      <p:sp>
        <p:nvSpPr>
          <p:cNvPr descr="UST" id="169" name="Google Shape;169;p30"/>
          <p:cNvSpPr/>
          <p:nvPr/>
        </p:nvSpPr>
        <p:spPr>
          <a:xfrm>
            <a:off x="273844" y="269081"/>
            <a:ext cx="548640" cy="606879"/>
          </a:xfrm>
          <a:custGeom>
            <a:rect b="b" l="l" r="r" t="t"/>
            <a:pathLst>
              <a:path extrusionOk="0" h="4415" w="3998">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0" name="Google Shape;170;p30"/>
          <p:cNvSpPr txBox="1"/>
          <p:nvPr>
            <p:ph type="ctrTitle"/>
          </p:nvPr>
        </p:nvSpPr>
        <p:spPr>
          <a:xfrm>
            <a:off x="1276540" y="1189101"/>
            <a:ext cx="6515100" cy="157875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0"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1" name="Google Shape;171;p30"/>
          <p:cNvSpPr txBox="1"/>
          <p:nvPr>
            <p:ph idx="1" type="subTitle"/>
          </p:nvPr>
        </p:nvSpPr>
        <p:spPr>
          <a:xfrm>
            <a:off x="1276540" y="2948940"/>
            <a:ext cx="6515100" cy="68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72" name="Google Shape;172;p30"/>
          <p:cNvSpPr txBox="1"/>
          <p:nvPr>
            <p:ph idx="2" type="body"/>
          </p:nvPr>
        </p:nvSpPr>
        <p:spPr>
          <a:xfrm>
            <a:off x="1276539" y="4183380"/>
            <a:ext cx="6515100" cy="6858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lt1"/>
              </a:buClr>
              <a:buSzPts val="1200"/>
              <a:buFont typeface="Arial"/>
              <a:buNone/>
              <a:defRPr b="1" sz="1200">
                <a:solidFill>
                  <a:schemeClr val="lt1"/>
                </a:solidFill>
              </a:defRPr>
            </a:lvl1pPr>
            <a:lvl2pPr indent="-228600" lvl="1" marL="914400" algn="l">
              <a:lnSpc>
                <a:spcPct val="100000"/>
              </a:lnSpc>
              <a:spcBef>
                <a:spcPts val="0"/>
              </a:spcBef>
              <a:spcAft>
                <a:spcPts val="0"/>
              </a:spcAft>
              <a:buClr>
                <a:schemeClr val="lt1"/>
              </a:buClr>
              <a:buSzPts val="1200"/>
              <a:buFont typeface="Arial"/>
              <a:buNone/>
              <a:defRPr sz="1200">
                <a:solidFill>
                  <a:schemeClr val="lt1"/>
                </a:solidFill>
              </a:defRPr>
            </a:lvl2pPr>
            <a:lvl3pPr indent="-228600" lvl="2" marL="1371600" algn="l">
              <a:lnSpc>
                <a:spcPct val="100000"/>
              </a:lnSpc>
              <a:spcBef>
                <a:spcPts val="0"/>
              </a:spcBef>
              <a:spcAft>
                <a:spcPts val="0"/>
              </a:spcAft>
              <a:buClr>
                <a:schemeClr val="lt1"/>
              </a:buClr>
              <a:buSzPts val="1200"/>
              <a:buFont typeface="Arial"/>
              <a:buNone/>
              <a:defRPr sz="1200">
                <a:solidFill>
                  <a:schemeClr val="lt1"/>
                </a:solidFill>
              </a:defRPr>
            </a:lvl3pPr>
            <a:lvl4pPr indent="-228600" lvl="3" marL="1828800" algn="l">
              <a:lnSpc>
                <a:spcPct val="100000"/>
              </a:lnSpc>
              <a:spcBef>
                <a:spcPts val="0"/>
              </a:spcBef>
              <a:spcAft>
                <a:spcPts val="0"/>
              </a:spcAft>
              <a:buClr>
                <a:schemeClr val="lt1"/>
              </a:buClr>
              <a:buSzPts val="1200"/>
              <a:buFont typeface="Arial"/>
              <a:buNone/>
              <a:defRPr sz="1200">
                <a:solidFill>
                  <a:schemeClr val="lt1"/>
                </a:solidFill>
              </a:defRPr>
            </a:lvl4pPr>
            <a:lvl5pPr indent="-228600" lvl="4" marL="2286000" algn="l">
              <a:lnSpc>
                <a:spcPct val="100000"/>
              </a:lnSpc>
              <a:spcBef>
                <a:spcPts val="0"/>
              </a:spcBef>
              <a:spcAft>
                <a:spcPts val="0"/>
              </a:spcAft>
              <a:buClr>
                <a:schemeClr val="lt1"/>
              </a:buClr>
              <a:buSzPts val="1200"/>
              <a:buFont typeface="Arial"/>
              <a:buNone/>
              <a:defRPr sz="1200">
                <a:solidFill>
                  <a:schemeClr val="lt1"/>
                </a:solidFill>
              </a:defRPr>
            </a:lvl5pPr>
            <a:lvl6pPr indent="-228600" lvl="5" marL="2743200" algn="l">
              <a:lnSpc>
                <a:spcPct val="100000"/>
              </a:lnSpc>
              <a:spcBef>
                <a:spcPts val="0"/>
              </a:spcBef>
              <a:spcAft>
                <a:spcPts val="0"/>
              </a:spcAft>
              <a:buClr>
                <a:schemeClr val="lt1"/>
              </a:buClr>
              <a:buSzPts val="1200"/>
              <a:buFont typeface="Arial"/>
              <a:buNone/>
              <a:defRPr sz="1200">
                <a:solidFill>
                  <a:schemeClr val="lt1"/>
                </a:solidFill>
              </a:defRPr>
            </a:lvl6pPr>
            <a:lvl7pPr indent="-228600" lvl="6" marL="3200400" algn="l">
              <a:lnSpc>
                <a:spcPct val="100000"/>
              </a:lnSpc>
              <a:spcBef>
                <a:spcPts val="0"/>
              </a:spcBef>
              <a:spcAft>
                <a:spcPts val="0"/>
              </a:spcAft>
              <a:buClr>
                <a:schemeClr val="lt1"/>
              </a:buClr>
              <a:buSzPts val="1200"/>
              <a:buFont typeface="Arial"/>
              <a:buNone/>
              <a:defRPr sz="1200">
                <a:solidFill>
                  <a:schemeClr val="lt1"/>
                </a:solidFill>
              </a:defRPr>
            </a:lvl7pPr>
            <a:lvl8pPr indent="-228600" lvl="7" marL="3657600" algn="l">
              <a:lnSpc>
                <a:spcPct val="100000"/>
              </a:lnSpc>
              <a:spcBef>
                <a:spcPts val="0"/>
              </a:spcBef>
              <a:spcAft>
                <a:spcPts val="0"/>
              </a:spcAft>
              <a:buClr>
                <a:schemeClr val="lt1"/>
              </a:buClr>
              <a:buSzPts val="1200"/>
              <a:buFont typeface="Arial"/>
              <a:buNone/>
              <a:defRPr sz="1200">
                <a:solidFill>
                  <a:schemeClr val="lt1"/>
                </a:solidFill>
              </a:defRPr>
            </a:lvl8pPr>
            <a:lvl9pPr indent="-228600" lvl="8" marL="4114800" algn="l">
              <a:lnSpc>
                <a:spcPct val="100000"/>
              </a:lnSpc>
              <a:spcBef>
                <a:spcPts val="0"/>
              </a:spcBef>
              <a:spcAft>
                <a:spcPts val="0"/>
              </a:spcAft>
              <a:buClr>
                <a:schemeClr val="lt1"/>
              </a:buClr>
              <a:buSzPts val="1200"/>
              <a:buFont typeface="Arial"/>
              <a:buNone/>
              <a:defRPr sz="1200">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3067">
          <p15:clr>
            <a:srgbClr val="FBAE40"/>
          </p15:clr>
        </p15:guide>
        <p15:guide id="2" pos="4909">
          <p15:clr>
            <a:srgbClr val="FBAE40"/>
          </p15:clr>
        </p15:guide>
        <p15:guide id="3" orient="horz" pos="582">
          <p15:clr>
            <a:srgbClr val="FBAE40"/>
          </p15:clr>
        </p15:guide>
        <p15:guide id="4" pos="56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Photo 01" showMasterSp="0">
  <p:cSld name="1_Title Slide - Photo 01">
    <p:bg>
      <p:bgPr>
        <a:solidFill>
          <a:schemeClr val="lt1"/>
        </a:solidFill>
      </p:bgPr>
    </p:bg>
    <p:spTree>
      <p:nvGrpSpPr>
        <p:cNvPr id="173" name="Shape 173"/>
        <p:cNvGrpSpPr/>
        <p:nvPr/>
      </p:nvGrpSpPr>
      <p:grpSpPr>
        <a:xfrm>
          <a:off x="0" y="0"/>
          <a:ext cx="0" cy="0"/>
          <a:chOff x="0" y="0"/>
          <a:chExt cx="0" cy="0"/>
        </a:xfrm>
      </p:grpSpPr>
      <p:sp>
        <p:nvSpPr>
          <p:cNvPr id="174" name="Google Shape;174;p31"/>
          <p:cNvSpPr/>
          <p:nvPr/>
        </p:nvSpPr>
        <p:spPr>
          <a:xfrm>
            <a:off x="0" y="2880360"/>
            <a:ext cx="9144000" cy="2263140"/>
          </a:xfrm>
          <a:prstGeom prst="rect">
            <a:avLst/>
          </a:prstGeom>
          <a:solidFill>
            <a:srgbClr val="ECEC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dk1"/>
              </a:solidFill>
              <a:latin typeface="Arial"/>
              <a:ea typeface="Arial"/>
              <a:cs typeface="Arial"/>
              <a:sym typeface="Arial"/>
            </a:endParaRPr>
          </a:p>
        </p:txBody>
      </p:sp>
      <p:sp>
        <p:nvSpPr>
          <p:cNvPr descr="UST" id="175" name="Google Shape;175;p31"/>
          <p:cNvSpPr/>
          <p:nvPr/>
        </p:nvSpPr>
        <p:spPr>
          <a:xfrm>
            <a:off x="273844" y="269081"/>
            <a:ext cx="548640" cy="606879"/>
          </a:xfrm>
          <a:custGeom>
            <a:rect b="b" l="l" r="r" t="t"/>
            <a:pathLst>
              <a:path extrusionOk="0" h="4415" w="3998">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6" name="Google Shape;176;p31"/>
          <p:cNvSpPr txBox="1"/>
          <p:nvPr>
            <p:ph type="ctrTitle"/>
          </p:nvPr>
        </p:nvSpPr>
        <p:spPr>
          <a:xfrm>
            <a:off x="891540" y="925830"/>
            <a:ext cx="3874770" cy="1728216"/>
          </a:xfrm>
          <a:prstGeom prst="rect">
            <a:avLst/>
          </a:prstGeom>
          <a:solidFill>
            <a:srgbClr val="006E74"/>
          </a:solidFill>
          <a:ln>
            <a:noFill/>
          </a:ln>
        </p:spPr>
        <p:txBody>
          <a:bodyPr anchorCtr="0" anchor="t" bIns="205725" lIns="205725" spcFirstLastPara="1" rIns="205725" wrap="square" tIns="205725">
            <a:noAutofit/>
          </a:bodyPr>
          <a:lstStyle>
            <a:lvl1pPr lvl="0" algn="l">
              <a:lnSpc>
                <a:spcPct val="90000"/>
              </a:lnSpc>
              <a:spcBef>
                <a:spcPts val="0"/>
              </a:spcBef>
              <a:spcAft>
                <a:spcPts val="0"/>
              </a:spcAft>
              <a:buClr>
                <a:schemeClr val="lt1"/>
              </a:buClr>
              <a:buSzPts val="2400"/>
              <a:buFont typeface="Arial"/>
              <a:buNone/>
              <a:defRPr b="0" sz="2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7" name="Google Shape;177;p31"/>
          <p:cNvSpPr txBox="1"/>
          <p:nvPr>
            <p:ph idx="1" type="subTitle"/>
          </p:nvPr>
        </p:nvSpPr>
        <p:spPr>
          <a:xfrm>
            <a:off x="891540" y="3086099"/>
            <a:ext cx="387477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500"/>
              <a:buNone/>
              <a:defRPr b="0" sz="15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p:txBody>
      </p:sp>
      <p:sp>
        <p:nvSpPr>
          <p:cNvPr id="178" name="Google Shape;178;p31"/>
          <p:cNvSpPr txBox="1"/>
          <p:nvPr>
            <p:ph idx="2" type="body"/>
          </p:nvPr>
        </p:nvSpPr>
        <p:spPr>
          <a:xfrm>
            <a:off x="891540" y="4183380"/>
            <a:ext cx="3874770" cy="6858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solidFill>
                  <a:schemeClr val="dk1"/>
                </a:solidFill>
              </a:defRPr>
            </a:lvl1pPr>
            <a:lvl2pPr indent="-228600" lvl="1" marL="914400" algn="l">
              <a:lnSpc>
                <a:spcPct val="100000"/>
              </a:lnSpc>
              <a:spcBef>
                <a:spcPts val="0"/>
              </a:spcBef>
              <a:spcAft>
                <a:spcPts val="0"/>
              </a:spcAft>
              <a:buClr>
                <a:schemeClr val="dk1"/>
              </a:buClr>
              <a:buSzPts val="1200"/>
              <a:buFont typeface="Arial"/>
              <a:buNone/>
              <a:defRPr sz="1200">
                <a:solidFill>
                  <a:schemeClr val="dk1"/>
                </a:solidFill>
              </a:defRPr>
            </a:lvl2pPr>
            <a:lvl3pPr indent="-228600" lvl="2" marL="1371600" algn="l">
              <a:lnSpc>
                <a:spcPct val="100000"/>
              </a:lnSpc>
              <a:spcBef>
                <a:spcPts val="0"/>
              </a:spcBef>
              <a:spcAft>
                <a:spcPts val="0"/>
              </a:spcAft>
              <a:buClr>
                <a:schemeClr val="dk1"/>
              </a:buClr>
              <a:buSzPts val="1200"/>
              <a:buFont typeface="Arial"/>
              <a:buNone/>
              <a:defRPr sz="1200">
                <a:solidFill>
                  <a:schemeClr val="dk1"/>
                </a:solidFill>
              </a:defRPr>
            </a:lvl3pPr>
            <a:lvl4pPr indent="-228600" lvl="3" marL="1828800" algn="l">
              <a:lnSpc>
                <a:spcPct val="100000"/>
              </a:lnSpc>
              <a:spcBef>
                <a:spcPts val="0"/>
              </a:spcBef>
              <a:spcAft>
                <a:spcPts val="0"/>
              </a:spcAft>
              <a:buClr>
                <a:schemeClr val="dk1"/>
              </a:buClr>
              <a:buSzPts val="1200"/>
              <a:buFont typeface="Arial"/>
              <a:buNone/>
              <a:defRPr sz="1200">
                <a:solidFill>
                  <a:schemeClr val="dk1"/>
                </a:solidFill>
              </a:defRPr>
            </a:lvl4pPr>
            <a:lvl5pPr indent="-228600" lvl="4" marL="2286000" algn="l">
              <a:lnSpc>
                <a:spcPct val="100000"/>
              </a:lnSpc>
              <a:spcBef>
                <a:spcPts val="0"/>
              </a:spcBef>
              <a:spcAft>
                <a:spcPts val="0"/>
              </a:spcAft>
              <a:buClr>
                <a:schemeClr val="dk1"/>
              </a:buClr>
              <a:buSzPts val="1200"/>
              <a:buFont typeface="Arial"/>
              <a:buNone/>
              <a:defRPr sz="1200">
                <a:solidFill>
                  <a:schemeClr val="dk1"/>
                </a:solidFill>
              </a:defRPr>
            </a:lvl5pPr>
            <a:lvl6pPr indent="-228600" lvl="5" marL="2743200" algn="l">
              <a:lnSpc>
                <a:spcPct val="100000"/>
              </a:lnSpc>
              <a:spcBef>
                <a:spcPts val="0"/>
              </a:spcBef>
              <a:spcAft>
                <a:spcPts val="0"/>
              </a:spcAft>
              <a:buClr>
                <a:schemeClr val="dk1"/>
              </a:buClr>
              <a:buSzPts val="1200"/>
              <a:buFont typeface="Arial"/>
              <a:buNone/>
              <a:defRPr sz="1200">
                <a:solidFill>
                  <a:schemeClr val="dk1"/>
                </a:solidFill>
              </a:defRPr>
            </a:lvl6pPr>
            <a:lvl7pPr indent="-228600" lvl="6" marL="3200400" algn="l">
              <a:lnSpc>
                <a:spcPct val="100000"/>
              </a:lnSpc>
              <a:spcBef>
                <a:spcPts val="0"/>
              </a:spcBef>
              <a:spcAft>
                <a:spcPts val="0"/>
              </a:spcAft>
              <a:buClr>
                <a:schemeClr val="dk1"/>
              </a:buClr>
              <a:buSzPts val="1200"/>
              <a:buFont typeface="Arial"/>
              <a:buNone/>
              <a:defRPr sz="1200">
                <a:solidFill>
                  <a:schemeClr val="dk1"/>
                </a:solidFill>
              </a:defRPr>
            </a:lvl7pPr>
            <a:lvl8pPr indent="-228600" lvl="7" marL="3657600" algn="l">
              <a:lnSpc>
                <a:spcPct val="100000"/>
              </a:lnSpc>
              <a:spcBef>
                <a:spcPts val="0"/>
              </a:spcBef>
              <a:spcAft>
                <a:spcPts val="0"/>
              </a:spcAft>
              <a:buClr>
                <a:schemeClr val="dk1"/>
              </a:buClr>
              <a:buSzPts val="1200"/>
              <a:buFont typeface="Arial"/>
              <a:buNone/>
              <a:defRPr sz="1200">
                <a:solidFill>
                  <a:schemeClr val="dk1"/>
                </a:solidFill>
              </a:defRPr>
            </a:lvl8pPr>
            <a:lvl9pPr indent="-228600" lvl="8" marL="4114800" algn="l">
              <a:lnSpc>
                <a:spcPct val="100000"/>
              </a:lnSpc>
              <a:spcBef>
                <a:spcPts val="0"/>
              </a:spcBef>
              <a:spcAft>
                <a:spcPts val="0"/>
              </a:spcAft>
              <a:buClr>
                <a:schemeClr val="dk1"/>
              </a:buClr>
              <a:buSzPts val="1200"/>
              <a:buFont typeface="Arial"/>
              <a:buNone/>
              <a:defRPr sz="1200">
                <a:solidFill>
                  <a:schemeClr val="dk1"/>
                </a:solidFill>
              </a:defRPr>
            </a:lvl9pPr>
          </a:lstStyle>
          <a:p/>
        </p:txBody>
      </p:sp>
      <p:sp>
        <p:nvSpPr>
          <p:cNvPr id="179" name="Google Shape;179;p31"/>
          <p:cNvSpPr/>
          <p:nvPr>
            <p:ph idx="3" type="pic"/>
          </p:nvPr>
        </p:nvSpPr>
        <p:spPr>
          <a:xfrm>
            <a:off x="4993005" y="1611630"/>
            <a:ext cx="3874770" cy="3257550"/>
          </a:xfrm>
          <a:prstGeom prst="rect">
            <a:avLst/>
          </a:prstGeom>
          <a:solidFill>
            <a:srgbClr val="D7E0E3"/>
          </a:solid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3067">
          <p15:clr>
            <a:srgbClr val="FBAE40"/>
          </p15:clr>
        </p15:guide>
        <p15:guide id="2" pos="561">
          <p15:clr>
            <a:srgbClr val="FBAE40"/>
          </p15:clr>
        </p15:guide>
        <p15:guide id="3" pos="3144">
          <p15:clr>
            <a:srgbClr val="FBAE40"/>
          </p15:clr>
        </p15:guide>
        <p15:guide id="4" pos="3003">
          <p15:clr>
            <a:srgbClr val="FBAE40"/>
          </p15:clr>
        </p15:guide>
        <p15:guide id="5" orient="horz" pos="5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hoto 02" showMasterSp="0">
  <p:cSld name="Title Slide - Photo 02">
    <p:bg>
      <p:bgPr>
        <a:solidFill>
          <a:schemeClr val="lt1"/>
        </a:solidFill>
      </p:bgPr>
    </p:bg>
    <p:spTree>
      <p:nvGrpSpPr>
        <p:cNvPr id="180" name="Shape 180"/>
        <p:cNvGrpSpPr/>
        <p:nvPr/>
      </p:nvGrpSpPr>
      <p:grpSpPr>
        <a:xfrm>
          <a:off x="0" y="0"/>
          <a:ext cx="0" cy="0"/>
          <a:chOff x="0" y="0"/>
          <a:chExt cx="0" cy="0"/>
        </a:xfrm>
      </p:grpSpPr>
      <p:sp>
        <p:nvSpPr>
          <p:cNvPr descr="UST" id="181" name="Google Shape;181;p32"/>
          <p:cNvSpPr/>
          <p:nvPr/>
        </p:nvSpPr>
        <p:spPr>
          <a:xfrm>
            <a:off x="273844" y="269081"/>
            <a:ext cx="548640" cy="606879"/>
          </a:xfrm>
          <a:custGeom>
            <a:rect b="b" l="l" r="r" t="t"/>
            <a:pathLst>
              <a:path extrusionOk="0" h="4415" w="3998">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2" name="Google Shape;182;p32"/>
          <p:cNvSpPr txBox="1"/>
          <p:nvPr>
            <p:ph type="ctrTitle"/>
          </p:nvPr>
        </p:nvSpPr>
        <p:spPr>
          <a:xfrm>
            <a:off x="4993005" y="274319"/>
            <a:ext cx="3874770" cy="2400300"/>
          </a:xfrm>
          <a:prstGeom prst="rect">
            <a:avLst/>
          </a:prstGeom>
          <a:solidFill>
            <a:srgbClr val="006E74"/>
          </a:solidFill>
          <a:ln>
            <a:noFill/>
          </a:ln>
        </p:spPr>
        <p:txBody>
          <a:bodyPr anchorCtr="0" anchor="t" bIns="205725" lIns="205725" spcFirstLastPara="1" rIns="205725" wrap="square" tIns="205725">
            <a:noAutofit/>
          </a:bodyPr>
          <a:lstStyle>
            <a:lvl1pPr lvl="0" algn="l">
              <a:lnSpc>
                <a:spcPct val="90000"/>
              </a:lnSpc>
              <a:spcBef>
                <a:spcPts val="0"/>
              </a:spcBef>
              <a:spcAft>
                <a:spcPts val="0"/>
              </a:spcAft>
              <a:buClr>
                <a:schemeClr val="lt1"/>
              </a:buClr>
              <a:buSzPts val="2400"/>
              <a:buFont typeface="Arial"/>
              <a:buNone/>
              <a:defRPr b="0" sz="2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3" name="Google Shape;183;p32"/>
          <p:cNvSpPr txBox="1"/>
          <p:nvPr>
            <p:ph idx="1" type="subTitle"/>
          </p:nvPr>
        </p:nvSpPr>
        <p:spPr>
          <a:xfrm>
            <a:off x="5198364" y="1988820"/>
            <a:ext cx="346329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500"/>
              <a:buNone/>
              <a:defRPr b="0" sz="15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84" name="Google Shape;184;p32"/>
          <p:cNvSpPr txBox="1"/>
          <p:nvPr>
            <p:ph idx="2" type="body"/>
          </p:nvPr>
        </p:nvSpPr>
        <p:spPr>
          <a:xfrm>
            <a:off x="4993005" y="4183380"/>
            <a:ext cx="3874770" cy="6858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200"/>
              <a:buFont typeface="Arial"/>
              <a:buNone/>
              <a:defRPr b="1" sz="1200">
                <a:solidFill>
                  <a:schemeClr val="dk1"/>
                </a:solidFill>
              </a:defRPr>
            </a:lvl1pPr>
            <a:lvl2pPr indent="-228600" lvl="1" marL="914400" algn="l">
              <a:lnSpc>
                <a:spcPct val="100000"/>
              </a:lnSpc>
              <a:spcBef>
                <a:spcPts val="0"/>
              </a:spcBef>
              <a:spcAft>
                <a:spcPts val="0"/>
              </a:spcAft>
              <a:buClr>
                <a:schemeClr val="dk1"/>
              </a:buClr>
              <a:buSzPts val="1200"/>
              <a:buFont typeface="Arial"/>
              <a:buNone/>
              <a:defRPr sz="1200">
                <a:solidFill>
                  <a:schemeClr val="dk1"/>
                </a:solidFill>
              </a:defRPr>
            </a:lvl2pPr>
            <a:lvl3pPr indent="-228600" lvl="2" marL="1371600" algn="l">
              <a:lnSpc>
                <a:spcPct val="100000"/>
              </a:lnSpc>
              <a:spcBef>
                <a:spcPts val="0"/>
              </a:spcBef>
              <a:spcAft>
                <a:spcPts val="0"/>
              </a:spcAft>
              <a:buClr>
                <a:schemeClr val="dk1"/>
              </a:buClr>
              <a:buSzPts val="1200"/>
              <a:buFont typeface="Arial"/>
              <a:buNone/>
              <a:defRPr sz="1200">
                <a:solidFill>
                  <a:schemeClr val="dk1"/>
                </a:solidFill>
              </a:defRPr>
            </a:lvl3pPr>
            <a:lvl4pPr indent="-228600" lvl="3" marL="1828800" algn="l">
              <a:lnSpc>
                <a:spcPct val="100000"/>
              </a:lnSpc>
              <a:spcBef>
                <a:spcPts val="0"/>
              </a:spcBef>
              <a:spcAft>
                <a:spcPts val="0"/>
              </a:spcAft>
              <a:buClr>
                <a:schemeClr val="dk1"/>
              </a:buClr>
              <a:buSzPts val="1200"/>
              <a:buFont typeface="Arial"/>
              <a:buNone/>
              <a:defRPr sz="1200">
                <a:solidFill>
                  <a:schemeClr val="dk1"/>
                </a:solidFill>
              </a:defRPr>
            </a:lvl4pPr>
            <a:lvl5pPr indent="-228600" lvl="4" marL="2286000" algn="l">
              <a:lnSpc>
                <a:spcPct val="100000"/>
              </a:lnSpc>
              <a:spcBef>
                <a:spcPts val="0"/>
              </a:spcBef>
              <a:spcAft>
                <a:spcPts val="0"/>
              </a:spcAft>
              <a:buClr>
                <a:schemeClr val="dk1"/>
              </a:buClr>
              <a:buSzPts val="1200"/>
              <a:buFont typeface="Arial"/>
              <a:buNone/>
              <a:defRPr sz="1200">
                <a:solidFill>
                  <a:schemeClr val="dk1"/>
                </a:solidFill>
              </a:defRPr>
            </a:lvl5pPr>
            <a:lvl6pPr indent="-228600" lvl="5" marL="2743200" algn="l">
              <a:lnSpc>
                <a:spcPct val="100000"/>
              </a:lnSpc>
              <a:spcBef>
                <a:spcPts val="0"/>
              </a:spcBef>
              <a:spcAft>
                <a:spcPts val="0"/>
              </a:spcAft>
              <a:buClr>
                <a:schemeClr val="dk1"/>
              </a:buClr>
              <a:buSzPts val="1200"/>
              <a:buFont typeface="Arial"/>
              <a:buNone/>
              <a:defRPr sz="1200">
                <a:solidFill>
                  <a:schemeClr val="dk1"/>
                </a:solidFill>
              </a:defRPr>
            </a:lvl6pPr>
            <a:lvl7pPr indent="-228600" lvl="6" marL="3200400" algn="l">
              <a:lnSpc>
                <a:spcPct val="100000"/>
              </a:lnSpc>
              <a:spcBef>
                <a:spcPts val="0"/>
              </a:spcBef>
              <a:spcAft>
                <a:spcPts val="0"/>
              </a:spcAft>
              <a:buClr>
                <a:schemeClr val="dk1"/>
              </a:buClr>
              <a:buSzPts val="1200"/>
              <a:buFont typeface="Arial"/>
              <a:buNone/>
              <a:defRPr sz="1200">
                <a:solidFill>
                  <a:schemeClr val="dk1"/>
                </a:solidFill>
              </a:defRPr>
            </a:lvl7pPr>
            <a:lvl8pPr indent="-228600" lvl="7" marL="3657600" algn="l">
              <a:lnSpc>
                <a:spcPct val="100000"/>
              </a:lnSpc>
              <a:spcBef>
                <a:spcPts val="0"/>
              </a:spcBef>
              <a:spcAft>
                <a:spcPts val="0"/>
              </a:spcAft>
              <a:buClr>
                <a:schemeClr val="dk1"/>
              </a:buClr>
              <a:buSzPts val="1200"/>
              <a:buFont typeface="Arial"/>
              <a:buNone/>
              <a:defRPr sz="1200">
                <a:solidFill>
                  <a:schemeClr val="dk1"/>
                </a:solidFill>
              </a:defRPr>
            </a:lvl8pPr>
            <a:lvl9pPr indent="-228600" lvl="8" marL="4114800" algn="l">
              <a:lnSpc>
                <a:spcPct val="100000"/>
              </a:lnSpc>
              <a:spcBef>
                <a:spcPts val="0"/>
              </a:spcBef>
              <a:spcAft>
                <a:spcPts val="0"/>
              </a:spcAft>
              <a:buClr>
                <a:schemeClr val="dk1"/>
              </a:buClr>
              <a:buSzPts val="1200"/>
              <a:buFont typeface="Arial"/>
              <a:buNone/>
              <a:defRPr sz="1200">
                <a:solidFill>
                  <a:schemeClr val="dk1"/>
                </a:solidFill>
              </a:defRPr>
            </a:lvl9pPr>
          </a:lstStyle>
          <a:p/>
        </p:txBody>
      </p:sp>
      <p:sp>
        <p:nvSpPr>
          <p:cNvPr id="185" name="Google Shape;185;p32"/>
          <p:cNvSpPr/>
          <p:nvPr>
            <p:ph idx="3" type="pic"/>
          </p:nvPr>
        </p:nvSpPr>
        <p:spPr>
          <a:xfrm>
            <a:off x="891540" y="925830"/>
            <a:ext cx="3874770" cy="3943350"/>
          </a:xfrm>
          <a:prstGeom prst="rect">
            <a:avLst/>
          </a:prstGeom>
          <a:solidFill>
            <a:srgbClr val="D7E0E3"/>
          </a:solid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3067">
          <p15:clr>
            <a:srgbClr val="FBAE40"/>
          </p15:clr>
        </p15:guide>
        <p15:guide id="2" pos="3003">
          <p15:clr>
            <a:srgbClr val="FBAE40"/>
          </p15:clr>
        </p15:guide>
        <p15:guide id="3" pos="3144">
          <p15:clr>
            <a:srgbClr val="FBAE40"/>
          </p15:clr>
        </p15:guide>
        <p15:guide id="4" orient="horz" pos="582">
          <p15:clr>
            <a:srgbClr val="FBAE40"/>
          </p15:clr>
        </p15:guide>
        <p15:guide id="5" pos="56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porate Factsheet">
  <p:cSld name="Corporate Factsheet">
    <p:bg>
      <p:bgPr>
        <a:solidFill>
          <a:schemeClr val="lt2"/>
        </a:solidFill>
      </p:bgPr>
    </p:bg>
    <p:spTree>
      <p:nvGrpSpPr>
        <p:cNvPr id="186" name="Shape 186"/>
        <p:cNvGrpSpPr/>
        <p:nvPr/>
      </p:nvGrpSpPr>
      <p:grpSpPr>
        <a:xfrm>
          <a:off x="0" y="0"/>
          <a:ext cx="0" cy="0"/>
          <a:chOff x="0" y="0"/>
          <a:chExt cx="0" cy="0"/>
        </a:xfrm>
      </p:grpSpPr>
      <p:sp>
        <p:nvSpPr>
          <p:cNvPr id="187" name="Google Shape;187;p33"/>
          <p:cNvSpPr txBox="1"/>
          <p:nvPr/>
        </p:nvSpPr>
        <p:spPr>
          <a:xfrm>
            <a:off x="274319" y="274320"/>
            <a:ext cx="5489213" cy="89154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GB" sz="2400">
                <a:solidFill>
                  <a:schemeClr val="dk1"/>
                </a:solidFill>
                <a:latin typeface="Arial"/>
                <a:ea typeface="Arial"/>
                <a:cs typeface="Arial"/>
                <a:sym typeface="Arial"/>
              </a:rPr>
              <a:t>Who we are</a:t>
            </a:r>
            <a:endParaRPr sz="1100"/>
          </a:p>
        </p:txBody>
      </p:sp>
      <p:graphicFrame>
        <p:nvGraphicFramePr>
          <p:cNvPr id="188" name="Google Shape;188;p33"/>
          <p:cNvGraphicFramePr/>
          <p:nvPr/>
        </p:nvGraphicFramePr>
        <p:xfrm>
          <a:off x="274319" y="1165860"/>
          <a:ext cx="3000000" cy="3000000"/>
        </p:xfrm>
        <a:graphic>
          <a:graphicData uri="http://schemas.openxmlformats.org/drawingml/2006/table">
            <a:tbl>
              <a:tblPr>
                <a:noFill/>
                <a:tableStyleId>{48BEF43E-C742-452D-B311-A198BEC73E6D}</a:tableStyleId>
              </a:tblPr>
              <a:tblGrid>
                <a:gridCol w="3543475"/>
              </a:tblGrid>
              <a:tr h="659600">
                <a:tc>
                  <a:txBody>
                    <a:bodyPr/>
                    <a:lstStyle/>
                    <a:p>
                      <a:pPr indent="0" lvl="0" marL="0" marR="0" rtl="0" algn="l">
                        <a:lnSpc>
                          <a:spcPct val="80000"/>
                        </a:lnSpc>
                        <a:spcBef>
                          <a:spcPts val="0"/>
                        </a:spcBef>
                        <a:spcAft>
                          <a:spcPts val="0"/>
                        </a:spcAft>
                        <a:buNone/>
                      </a:pPr>
                      <a:r>
                        <a:rPr lang="en-GB" sz="7200" u="none" cap="none" strike="noStrike"/>
                        <a:t>Impact</a:t>
                      </a:r>
                      <a:endParaRPr sz="1100"/>
                    </a:p>
                    <a:p>
                      <a:pPr indent="0" lvl="0" marL="0" marR="0" rtl="0" algn="l">
                        <a:lnSpc>
                          <a:spcPct val="80000"/>
                        </a:lnSpc>
                        <a:spcBef>
                          <a:spcPts val="0"/>
                        </a:spcBef>
                        <a:spcAft>
                          <a:spcPts val="0"/>
                        </a:spcAft>
                        <a:buNone/>
                      </a:pPr>
                      <a:r>
                        <a:rPr lang="en-GB" sz="7200" u="none" cap="none" strike="noStrike"/>
                        <a:t>unbound</a:t>
                      </a:r>
                      <a:endParaRPr sz="1100"/>
                    </a:p>
                  </a:txBody>
                  <a:tcPr marT="0" marB="0" marR="0" marL="0"/>
                </a:tc>
              </a:tr>
            </a:tbl>
          </a:graphicData>
        </a:graphic>
      </p:graphicFrame>
      <p:sp>
        <p:nvSpPr>
          <p:cNvPr id="189" name="Google Shape;189;p33"/>
          <p:cNvSpPr/>
          <p:nvPr/>
        </p:nvSpPr>
        <p:spPr>
          <a:xfrm>
            <a:off x="1362075" y="3017520"/>
            <a:ext cx="1858994" cy="1544955"/>
          </a:xfrm>
          <a:prstGeom prst="rect">
            <a:avLst/>
          </a:prstGeom>
          <a:solidFill>
            <a:srgbClr val="006E74"/>
          </a:solidFill>
          <a:ln>
            <a:noFill/>
          </a:ln>
        </p:spPr>
        <p:txBody>
          <a:bodyPr anchorCtr="0" anchor="ctr" bIns="68575" lIns="205725" spcFirstLastPara="1" rIns="68575" wrap="square" tIns="68575">
            <a:noAutofit/>
          </a:bodyPr>
          <a:lstStyle/>
          <a:p>
            <a:pPr indent="0" lvl="0" marL="0" marR="0" rtl="0" algn="l">
              <a:spcBef>
                <a:spcPts val="0"/>
              </a:spcBef>
              <a:spcAft>
                <a:spcPts val="0"/>
              </a:spcAft>
              <a:buNone/>
            </a:pPr>
            <a:r>
              <a:rPr lang="en-GB" sz="1400">
                <a:solidFill>
                  <a:schemeClr val="lt1"/>
                </a:solidFill>
                <a:latin typeface="Arial"/>
                <a:ea typeface="Arial"/>
                <a:cs typeface="Arial"/>
                <a:sym typeface="Arial"/>
              </a:rPr>
              <a:t>Transforming the world's best companies through the power of technology.</a:t>
            </a:r>
            <a:endParaRPr sz="1100"/>
          </a:p>
        </p:txBody>
      </p:sp>
      <p:grpSp>
        <p:nvGrpSpPr>
          <p:cNvPr id="190" name="Google Shape;190;p33"/>
          <p:cNvGrpSpPr/>
          <p:nvPr/>
        </p:nvGrpSpPr>
        <p:grpSpPr>
          <a:xfrm>
            <a:off x="4208754" y="-1"/>
            <a:ext cx="4116859" cy="5143501"/>
            <a:chOff x="5611672" y="-1"/>
            <a:chExt cx="5489145" cy="6858001"/>
          </a:xfrm>
        </p:grpSpPr>
        <p:cxnSp>
          <p:nvCxnSpPr>
            <p:cNvPr id="191" name="Google Shape;191;p33"/>
            <p:cNvCxnSpPr/>
            <p:nvPr/>
          </p:nvCxnSpPr>
          <p:spPr>
            <a:xfrm>
              <a:off x="7900416" y="-1"/>
              <a:ext cx="0" cy="868680"/>
            </a:xfrm>
            <a:prstGeom prst="straightConnector1">
              <a:avLst/>
            </a:prstGeom>
            <a:noFill/>
            <a:ln cap="flat" cmpd="sng" w="12700">
              <a:solidFill>
                <a:srgbClr val="231F20"/>
              </a:solidFill>
              <a:prstDash val="solid"/>
              <a:round/>
              <a:headEnd len="sm" w="sm" type="none"/>
              <a:tailEnd len="sm" w="sm" type="none"/>
            </a:ln>
          </p:spPr>
        </p:cxnSp>
        <p:sp>
          <p:nvSpPr>
            <p:cNvPr id="192" name="Google Shape;192;p33"/>
            <p:cNvSpPr txBox="1"/>
            <p:nvPr/>
          </p:nvSpPr>
          <p:spPr>
            <a:xfrm>
              <a:off x="7900416" y="868679"/>
              <a:ext cx="3200400" cy="1054099"/>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GB" sz="800">
                  <a:solidFill>
                    <a:schemeClr val="dk1"/>
                  </a:solidFill>
                  <a:latin typeface="Arial"/>
                  <a:ea typeface="Arial"/>
                  <a:cs typeface="Arial"/>
                  <a:sym typeface="Arial"/>
                </a:rPr>
                <a:t>Our history</a:t>
              </a:r>
              <a:endParaRPr sz="1100"/>
            </a:p>
            <a:p>
              <a:pPr indent="0" lvl="0" marL="0" marR="0" rtl="0" algn="l">
                <a:spcBef>
                  <a:spcPts val="500"/>
                </a:spcBef>
                <a:spcAft>
                  <a:spcPts val="0"/>
                </a:spcAft>
                <a:buNone/>
              </a:pPr>
              <a:r>
                <a:rPr lang="en-GB" sz="800">
                  <a:solidFill>
                    <a:schemeClr val="dk1"/>
                  </a:solidFill>
                  <a:latin typeface="Arial"/>
                  <a:ea typeface="Arial"/>
                  <a:cs typeface="Arial"/>
                  <a:sym typeface="Arial"/>
                </a:rPr>
                <a:t>Born digital in 1999</a:t>
              </a:r>
              <a:endParaRPr sz="1100"/>
            </a:p>
            <a:p>
              <a:pPr indent="0" lvl="0" marL="0" marR="0" rtl="0" algn="l">
                <a:spcBef>
                  <a:spcPts val="200"/>
                </a:spcBef>
                <a:spcAft>
                  <a:spcPts val="0"/>
                </a:spcAft>
                <a:buNone/>
              </a:pPr>
              <a:r>
                <a:rPr lang="en-GB" sz="800">
                  <a:solidFill>
                    <a:schemeClr val="dk1"/>
                  </a:solidFill>
                  <a:latin typeface="Arial"/>
                  <a:ea typeface="Arial"/>
                  <a:cs typeface="Arial"/>
                  <a:sym typeface="Arial"/>
                </a:rPr>
                <a:t>HQ. Orange County, CA</a:t>
              </a:r>
              <a:endParaRPr sz="1100"/>
            </a:p>
            <a:p>
              <a:pPr indent="0" lvl="0" marL="0" marR="0" rtl="0" algn="l">
                <a:spcBef>
                  <a:spcPts val="200"/>
                </a:spcBef>
                <a:spcAft>
                  <a:spcPts val="0"/>
                </a:spcAft>
                <a:buNone/>
              </a:pPr>
              <a:r>
                <a:rPr lang="en-GB" sz="800">
                  <a:solidFill>
                    <a:schemeClr val="dk1"/>
                  </a:solidFill>
                  <a:latin typeface="Arial"/>
                  <a:ea typeface="Arial"/>
                  <a:cs typeface="Arial"/>
                  <a:sym typeface="Arial"/>
                </a:rPr>
                <a:t>30,000⁺ employees</a:t>
              </a:r>
              <a:endParaRPr sz="1100"/>
            </a:p>
            <a:p>
              <a:pPr indent="0" lvl="0" marL="0" marR="0" rtl="0" algn="l">
                <a:spcBef>
                  <a:spcPts val="200"/>
                </a:spcBef>
                <a:spcAft>
                  <a:spcPts val="0"/>
                </a:spcAft>
                <a:buNone/>
              </a:pPr>
              <a:r>
                <a:rPr lang="en-GB" sz="800">
                  <a:solidFill>
                    <a:schemeClr val="dk1"/>
                  </a:solidFill>
                  <a:latin typeface="Arial"/>
                  <a:ea typeface="Arial"/>
                  <a:cs typeface="Arial"/>
                  <a:sym typeface="Arial"/>
                </a:rPr>
                <a:t>140⁺ global 1000 clients</a:t>
              </a:r>
              <a:endParaRPr sz="1100"/>
            </a:p>
          </p:txBody>
        </p:sp>
        <p:cxnSp>
          <p:nvCxnSpPr>
            <p:cNvPr id="193" name="Google Shape;193;p33"/>
            <p:cNvCxnSpPr/>
            <p:nvPr/>
          </p:nvCxnSpPr>
          <p:spPr>
            <a:xfrm flipH="1">
              <a:off x="7900415" y="1922778"/>
              <a:ext cx="2" cy="474433"/>
            </a:xfrm>
            <a:prstGeom prst="straightConnector1">
              <a:avLst/>
            </a:prstGeom>
            <a:noFill/>
            <a:ln cap="flat" cmpd="sng" w="12700">
              <a:solidFill>
                <a:srgbClr val="231F20"/>
              </a:solidFill>
              <a:prstDash val="solid"/>
              <a:round/>
              <a:headEnd len="sm" w="sm" type="none"/>
              <a:tailEnd len="sm" w="sm" type="none"/>
            </a:ln>
          </p:spPr>
        </p:cxnSp>
        <p:sp>
          <p:nvSpPr>
            <p:cNvPr id="194" name="Google Shape;194;p33"/>
            <p:cNvSpPr txBox="1"/>
            <p:nvPr/>
          </p:nvSpPr>
          <p:spPr>
            <a:xfrm>
              <a:off x="5611672" y="2515869"/>
              <a:ext cx="2288743" cy="150876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en-GB" sz="800">
                  <a:solidFill>
                    <a:schemeClr val="dk1"/>
                  </a:solidFill>
                  <a:latin typeface="Arial"/>
                  <a:ea typeface="Arial"/>
                  <a:cs typeface="Arial"/>
                  <a:sym typeface="Arial"/>
                </a:rPr>
                <a:t>Industry verticals</a:t>
              </a:r>
              <a:endParaRPr sz="1100"/>
            </a:p>
            <a:p>
              <a:pPr indent="0" lvl="0" marL="0" marR="0" rtl="0" algn="r">
                <a:spcBef>
                  <a:spcPts val="500"/>
                </a:spcBef>
                <a:spcAft>
                  <a:spcPts val="0"/>
                </a:spcAft>
                <a:buNone/>
              </a:pPr>
              <a:r>
                <a:rPr lang="en-GB" sz="800">
                  <a:solidFill>
                    <a:schemeClr val="dk1"/>
                  </a:solidFill>
                  <a:latin typeface="Arial"/>
                  <a:ea typeface="Arial"/>
                  <a:cs typeface="Arial"/>
                  <a:sym typeface="Arial"/>
                </a:rPr>
                <a:t>Financial Services</a:t>
              </a:r>
              <a:endParaRPr sz="1100"/>
            </a:p>
            <a:p>
              <a:pPr indent="0" lvl="0" marL="0" marR="0" rtl="0" algn="r">
                <a:spcBef>
                  <a:spcPts val="200"/>
                </a:spcBef>
                <a:spcAft>
                  <a:spcPts val="0"/>
                </a:spcAft>
                <a:buNone/>
              </a:pPr>
              <a:r>
                <a:rPr lang="en-GB" sz="800">
                  <a:solidFill>
                    <a:schemeClr val="dk1"/>
                  </a:solidFill>
                  <a:latin typeface="Arial"/>
                  <a:ea typeface="Arial"/>
                  <a:cs typeface="Arial"/>
                  <a:sym typeface="Arial"/>
                </a:rPr>
                <a:t>Healthcare</a:t>
              </a:r>
              <a:endParaRPr sz="1100"/>
            </a:p>
            <a:p>
              <a:pPr indent="0" lvl="0" marL="0" marR="0" rtl="0" algn="r">
                <a:spcBef>
                  <a:spcPts val="200"/>
                </a:spcBef>
                <a:spcAft>
                  <a:spcPts val="0"/>
                </a:spcAft>
                <a:buNone/>
              </a:pPr>
              <a:r>
                <a:rPr lang="en-GB" sz="800">
                  <a:solidFill>
                    <a:schemeClr val="dk1"/>
                  </a:solidFill>
                  <a:latin typeface="Arial"/>
                  <a:ea typeface="Arial"/>
                  <a:cs typeface="Arial"/>
                  <a:sym typeface="Arial"/>
                </a:rPr>
                <a:t>Retail &amp; CPG</a:t>
              </a:r>
              <a:endParaRPr sz="1100"/>
            </a:p>
            <a:p>
              <a:pPr indent="0" lvl="0" marL="0" marR="0" rtl="0" algn="r">
                <a:spcBef>
                  <a:spcPts val="200"/>
                </a:spcBef>
                <a:spcAft>
                  <a:spcPts val="0"/>
                </a:spcAft>
                <a:buNone/>
              </a:pPr>
              <a:r>
                <a:rPr lang="en-GB" sz="800">
                  <a:solidFill>
                    <a:schemeClr val="dk1"/>
                  </a:solidFill>
                  <a:latin typeface="Arial"/>
                  <a:ea typeface="Arial"/>
                  <a:cs typeface="Arial"/>
                  <a:sym typeface="Arial"/>
                </a:rPr>
                <a:t>Manufacturing</a:t>
              </a:r>
              <a:endParaRPr sz="1100"/>
            </a:p>
            <a:p>
              <a:pPr indent="0" lvl="0" marL="0" marR="0" rtl="0" algn="r">
                <a:spcBef>
                  <a:spcPts val="200"/>
                </a:spcBef>
                <a:spcAft>
                  <a:spcPts val="0"/>
                </a:spcAft>
                <a:buNone/>
              </a:pPr>
              <a:r>
                <a:rPr lang="en-GB" sz="800">
                  <a:solidFill>
                    <a:schemeClr val="dk1"/>
                  </a:solidFill>
                  <a:latin typeface="Arial"/>
                  <a:ea typeface="Arial"/>
                  <a:cs typeface="Arial"/>
                  <a:sym typeface="Arial"/>
                </a:rPr>
                <a:t>Technology, Media &amp; Telecom</a:t>
              </a:r>
              <a:endParaRPr sz="1100"/>
            </a:p>
            <a:p>
              <a:pPr indent="0" lvl="0" marL="0" marR="0" rtl="0" algn="r">
                <a:spcBef>
                  <a:spcPts val="200"/>
                </a:spcBef>
                <a:spcAft>
                  <a:spcPts val="0"/>
                </a:spcAft>
                <a:buNone/>
              </a:pPr>
              <a:r>
                <a:rPr lang="en-GB" sz="800">
                  <a:solidFill>
                    <a:schemeClr val="dk1"/>
                  </a:solidFill>
                  <a:latin typeface="Arial"/>
                  <a:ea typeface="Arial"/>
                  <a:cs typeface="Arial"/>
                  <a:sym typeface="Arial"/>
                </a:rPr>
                <a:t>Semiconductor</a:t>
              </a:r>
              <a:endParaRPr sz="1100"/>
            </a:p>
            <a:p>
              <a:pPr indent="0" lvl="0" marL="0" marR="0" rtl="0" algn="r">
                <a:spcBef>
                  <a:spcPts val="200"/>
                </a:spcBef>
                <a:spcAft>
                  <a:spcPts val="0"/>
                </a:spcAft>
                <a:buNone/>
              </a:pPr>
              <a:r>
                <a:rPr lang="en-GB" sz="800">
                  <a:solidFill>
                    <a:schemeClr val="dk1"/>
                  </a:solidFill>
                  <a:latin typeface="Arial"/>
                  <a:ea typeface="Arial"/>
                  <a:cs typeface="Arial"/>
                  <a:sym typeface="Arial"/>
                </a:rPr>
                <a:t>Public Sector</a:t>
              </a:r>
              <a:endParaRPr sz="1100"/>
            </a:p>
          </p:txBody>
        </p:sp>
        <p:cxnSp>
          <p:nvCxnSpPr>
            <p:cNvPr id="195" name="Google Shape;195;p33"/>
            <p:cNvCxnSpPr/>
            <p:nvPr/>
          </p:nvCxnSpPr>
          <p:spPr>
            <a:xfrm>
              <a:off x="7900416" y="4127157"/>
              <a:ext cx="0" cy="490563"/>
            </a:xfrm>
            <a:prstGeom prst="straightConnector1">
              <a:avLst/>
            </a:prstGeom>
            <a:noFill/>
            <a:ln cap="flat" cmpd="sng" w="12700">
              <a:solidFill>
                <a:srgbClr val="231F20"/>
              </a:solidFill>
              <a:prstDash val="solid"/>
              <a:round/>
              <a:headEnd len="sm" w="sm" type="none"/>
              <a:tailEnd len="sm" w="sm" type="none"/>
            </a:ln>
          </p:spPr>
        </p:cxnSp>
        <p:sp>
          <p:nvSpPr>
            <p:cNvPr id="196" name="Google Shape;196;p33"/>
            <p:cNvSpPr txBox="1"/>
            <p:nvPr/>
          </p:nvSpPr>
          <p:spPr>
            <a:xfrm>
              <a:off x="7900417" y="4615181"/>
              <a:ext cx="3200400" cy="1374139"/>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GB" sz="800">
                  <a:solidFill>
                    <a:schemeClr val="dk1"/>
                  </a:solidFill>
                  <a:latin typeface="Arial"/>
                  <a:ea typeface="Arial"/>
                  <a:cs typeface="Arial"/>
                  <a:sym typeface="Arial"/>
                </a:rPr>
                <a:t>Global presence</a:t>
              </a:r>
              <a:endParaRPr sz="1100"/>
            </a:p>
            <a:p>
              <a:pPr indent="0" lvl="0" marL="0" marR="0" rtl="0" algn="l">
                <a:spcBef>
                  <a:spcPts val="500"/>
                </a:spcBef>
                <a:spcAft>
                  <a:spcPts val="0"/>
                </a:spcAft>
                <a:buNone/>
              </a:pPr>
              <a:r>
                <a:rPr lang="en-GB" sz="800">
                  <a:solidFill>
                    <a:schemeClr val="dk1"/>
                  </a:solidFill>
                  <a:latin typeface="Arial"/>
                  <a:ea typeface="Arial"/>
                  <a:cs typeface="Arial"/>
                  <a:sym typeface="Arial"/>
                </a:rPr>
                <a:t>30 countries</a:t>
              </a:r>
              <a:endParaRPr sz="1100"/>
            </a:p>
            <a:p>
              <a:pPr indent="0" lvl="0" marL="0" marR="0" rtl="0" algn="l">
                <a:spcBef>
                  <a:spcPts val="200"/>
                </a:spcBef>
                <a:spcAft>
                  <a:spcPts val="0"/>
                </a:spcAft>
                <a:buNone/>
              </a:pPr>
              <a:r>
                <a:rPr lang="en-GB" sz="800">
                  <a:solidFill>
                    <a:schemeClr val="dk1"/>
                  </a:solidFill>
                  <a:latin typeface="Arial"/>
                  <a:ea typeface="Arial"/>
                  <a:cs typeface="Arial"/>
                  <a:sym typeface="Arial"/>
                </a:rPr>
                <a:t>79 offices worldwide</a:t>
              </a:r>
              <a:endParaRPr sz="1100"/>
            </a:p>
            <a:p>
              <a:pPr indent="0" lvl="0" marL="0" marR="0" rtl="0" algn="l">
                <a:spcBef>
                  <a:spcPts val="200"/>
                </a:spcBef>
                <a:spcAft>
                  <a:spcPts val="0"/>
                </a:spcAft>
                <a:buNone/>
              </a:pPr>
              <a:r>
                <a:rPr lang="en-GB" sz="800">
                  <a:solidFill>
                    <a:schemeClr val="dk1"/>
                  </a:solidFill>
                  <a:latin typeface="Arial"/>
                  <a:ea typeface="Arial"/>
                  <a:cs typeface="Arial"/>
                  <a:sym typeface="Arial"/>
                </a:rPr>
                <a:t>USA, Canada, India, Malaysia, Singapore, Philippines, China, Taiwan, Australia, Israel, England, Bulgaria, France, Germany, Portugal, Poland, Spain, Mexico</a:t>
              </a:r>
              <a:endParaRPr sz="1100"/>
            </a:p>
          </p:txBody>
        </p:sp>
        <p:cxnSp>
          <p:nvCxnSpPr>
            <p:cNvPr id="197" name="Google Shape;197;p33"/>
            <p:cNvCxnSpPr/>
            <p:nvPr/>
          </p:nvCxnSpPr>
          <p:spPr>
            <a:xfrm>
              <a:off x="7900416" y="5989320"/>
              <a:ext cx="0" cy="868680"/>
            </a:xfrm>
            <a:prstGeom prst="straightConnector1">
              <a:avLst/>
            </a:prstGeom>
            <a:noFill/>
            <a:ln cap="flat" cmpd="sng" w="12700">
              <a:solidFill>
                <a:srgbClr val="231F20"/>
              </a:solidFill>
              <a:prstDash val="solid"/>
              <a:round/>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guide id="2" orient="horz" pos="3111">
          <p15:clr>
            <a:srgbClr val="FBAE40"/>
          </p15:clr>
        </p15:guide>
        <p15:guide id="3" orient="horz" pos="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ldwide office locations">
  <p:cSld name="Worldwide office locations">
    <p:bg>
      <p:bgPr>
        <a:solidFill>
          <a:srgbClr val="231F20"/>
        </a:solidFill>
      </p:bgPr>
    </p:bg>
    <p:spTree>
      <p:nvGrpSpPr>
        <p:cNvPr id="198" name="Shape 198"/>
        <p:cNvGrpSpPr/>
        <p:nvPr/>
      </p:nvGrpSpPr>
      <p:grpSpPr>
        <a:xfrm>
          <a:off x="0" y="0"/>
          <a:ext cx="0" cy="0"/>
          <a:chOff x="0" y="0"/>
          <a:chExt cx="0" cy="0"/>
        </a:xfrm>
      </p:grpSpPr>
      <p:sp>
        <p:nvSpPr>
          <p:cNvPr id="199" name="Google Shape;199;p34"/>
          <p:cNvSpPr txBox="1"/>
          <p:nvPr/>
        </p:nvSpPr>
        <p:spPr>
          <a:xfrm>
            <a:off x="274320" y="274320"/>
            <a:ext cx="7479030" cy="685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2400"/>
              <a:buFont typeface="Arial"/>
              <a:buNone/>
            </a:pPr>
            <a:r>
              <a:rPr b="1" lang="en-GB" sz="2400">
                <a:solidFill>
                  <a:schemeClr val="lt1"/>
                </a:solidFill>
                <a:latin typeface="Arial"/>
                <a:ea typeface="Arial"/>
                <a:cs typeface="Arial"/>
                <a:sym typeface="Arial"/>
              </a:rPr>
              <a:t>Where you'll find us</a:t>
            </a:r>
            <a:endParaRPr sz="1100"/>
          </a:p>
        </p:txBody>
      </p:sp>
      <p:sp>
        <p:nvSpPr>
          <p:cNvPr id="200" name="Google Shape;200;p34"/>
          <p:cNvSpPr/>
          <p:nvPr/>
        </p:nvSpPr>
        <p:spPr>
          <a:xfrm>
            <a:off x="2632641" y="940194"/>
            <a:ext cx="6151626" cy="3188970"/>
          </a:xfrm>
          <a:custGeom>
            <a:rect b="b" l="l" r="r" t="t"/>
            <a:pathLst>
              <a:path extrusionOk="0" h="4463" w="8611">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1" name="Google Shape;201;p34"/>
          <p:cNvSpPr/>
          <p:nvPr/>
        </p:nvSpPr>
        <p:spPr>
          <a:xfrm>
            <a:off x="3344422" y="2243801"/>
            <a:ext cx="133137" cy="132973"/>
          </a:xfrm>
          <a:custGeom>
            <a:rect b="b" l="l" r="r" t="t"/>
            <a:pathLst>
              <a:path extrusionOk="0" h="185" w="185">
                <a:moveTo>
                  <a:pt x="185" y="185"/>
                </a:moveTo>
                <a:lnTo>
                  <a:pt x="185" y="185"/>
                </a:lnTo>
                <a:lnTo>
                  <a:pt x="0" y="185"/>
                </a:lnTo>
                <a:lnTo>
                  <a:pt x="0" y="0"/>
                </a:lnTo>
                <a:lnTo>
                  <a:pt x="185" y="0"/>
                </a:lnTo>
                <a:lnTo>
                  <a:pt x="185" y="185"/>
                </a:lnTo>
                <a:close/>
              </a:path>
            </a:pathLst>
          </a:custGeom>
          <a:solidFill>
            <a:srgbClr val="881E8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2" name="Google Shape;202;p34"/>
          <p:cNvSpPr/>
          <p:nvPr/>
        </p:nvSpPr>
        <p:spPr>
          <a:xfrm>
            <a:off x="3683026" y="2579795"/>
            <a:ext cx="86777" cy="86670"/>
          </a:xfrm>
          <a:custGeom>
            <a:rect b="b" l="l" r="r" t="t"/>
            <a:pathLst>
              <a:path extrusionOk="0" h="121" w="121">
                <a:moveTo>
                  <a:pt x="121" y="121"/>
                </a:moveTo>
                <a:lnTo>
                  <a:pt x="121" y="121"/>
                </a:lnTo>
                <a:lnTo>
                  <a:pt x="0" y="121"/>
                </a:lnTo>
                <a:lnTo>
                  <a:pt x="0" y="0"/>
                </a:lnTo>
                <a:lnTo>
                  <a:pt x="121" y="0"/>
                </a:lnTo>
                <a:lnTo>
                  <a:pt x="121" y="121"/>
                </a:lnTo>
                <a:close/>
              </a:path>
            </a:pathLst>
          </a:custGeom>
          <a:solidFill>
            <a:srgbClr val="006E7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3" name="Google Shape;203;p34"/>
          <p:cNvSpPr/>
          <p:nvPr/>
        </p:nvSpPr>
        <p:spPr>
          <a:xfrm>
            <a:off x="4262957" y="1935826"/>
            <a:ext cx="86777" cy="86670"/>
          </a:xfrm>
          <a:custGeom>
            <a:rect b="b" l="l" r="r" t="t"/>
            <a:pathLst>
              <a:path extrusionOk="0" h="121" w="121">
                <a:moveTo>
                  <a:pt x="121" y="121"/>
                </a:moveTo>
                <a:lnTo>
                  <a:pt x="121" y="121"/>
                </a:lnTo>
                <a:lnTo>
                  <a:pt x="0" y="121"/>
                </a:lnTo>
                <a:lnTo>
                  <a:pt x="0" y="0"/>
                </a:lnTo>
                <a:lnTo>
                  <a:pt x="121" y="0"/>
                </a:lnTo>
                <a:lnTo>
                  <a:pt x="121" y="121"/>
                </a:lnTo>
                <a:close/>
              </a:path>
            </a:pathLst>
          </a:custGeom>
          <a:solidFill>
            <a:srgbClr val="006E7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4" name="Google Shape;204;p34"/>
          <p:cNvSpPr/>
          <p:nvPr/>
        </p:nvSpPr>
        <p:spPr>
          <a:xfrm>
            <a:off x="5292003" y="2167899"/>
            <a:ext cx="86777" cy="86670"/>
          </a:xfrm>
          <a:custGeom>
            <a:rect b="b" l="l" r="r" t="t"/>
            <a:pathLst>
              <a:path extrusionOk="0" h="121" w="121">
                <a:moveTo>
                  <a:pt x="121" y="121"/>
                </a:moveTo>
                <a:lnTo>
                  <a:pt x="121" y="121"/>
                </a:lnTo>
                <a:lnTo>
                  <a:pt x="0" y="121"/>
                </a:lnTo>
                <a:lnTo>
                  <a:pt x="0" y="0"/>
                </a:lnTo>
                <a:lnTo>
                  <a:pt x="121" y="0"/>
                </a:lnTo>
                <a:lnTo>
                  <a:pt x="121" y="121"/>
                </a:lnTo>
                <a:close/>
              </a:path>
            </a:pathLst>
          </a:custGeom>
          <a:solidFill>
            <a:schemeClr val="dk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5" name="Google Shape;205;p34"/>
          <p:cNvSpPr/>
          <p:nvPr/>
        </p:nvSpPr>
        <p:spPr>
          <a:xfrm>
            <a:off x="5673046" y="1853234"/>
            <a:ext cx="86777" cy="86670"/>
          </a:xfrm>
          <a:custGeom>
            <a:rect b="b" l="l" r="r" t="t"/>
            <a:pathLst>
              <a:path extrusionOk="0" h="121" w="121">
                <a:moveTo>
                  <a:pt x="121" y="121"/>
                </a:moveTo>
                <a:lnTo>
                  <a:pt x="121" y="121"/>
                </a:lnTo>
                <a:lnTo>
                  <a:pt x="0" y="121"/>
                </a:lnTo>
                <a:lnTo>
                  <a:pt x="0" y="0"/>
                </a:lnTo>
                <a:lnTo>
                  <a:pt x="121" y="0"/>
                </a:lnTo>
                <a:lnTo>
                  <a:pt x="121" y="121"/>
                </a:lnTo>
                <a:close/>
              </a:path>
            </a:pathLst>
          </a:custGeom>
          <a:solidFill>
            <a:srgbClr val="006E7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6" name="Google Shape;206;p34"/>
          <p:cNvSpPr/>
          <p:nvPr/>
        </p:nvSpPr>
        <p:spPr>
          <a:xfrm>
            <a:off x="7491616" y="2432003"/>
            <a:ext cx="86777" cy="86670"/>
          </a:xfrm>
          <a:custGeom>
            <a:rect b="b" l="l" r="r" t="t"/>
            <a:pathLst>
              <a:path extrusionOk="0" h="121" w="121">
                <a:moveTo>
                  <a:pt x="121" y="121"/>
                </a:moveTo>
                <a:lnTo>
                  <a:pt x="121" y="121"/>
                </a:lnTo>
                <a:lnTo>
                  <a:pt x="0" y="121"/>
                </a:lnTo>
                <a:lnTo>
                  <a:pt x="0" y="0"/>
                </a:lnTo>
                <a:lnTo>
                  <a:pt x="121" y="0"/>
                </a:lnTo>
                <a:lnTo>
                  <a:pt x="121" y="121"/>
                </a:lnTo>
                <a:close/>
              </a:path>
            </a:pathLst>
          </a:custGeom>
          <a:solidFill>
            <a:srgbClr val="006E7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7" name="Google Shape;207;p34"/>
          <p:cNvSpPr txBox="1"/>
          <p:nvPr/>
        </p:nvSpPr>
        <p:spPr>
          <a:xfrm>
            <a:off x="1850195" y="2464179"/>
            <a:ext cx="1662571" cy="9694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GB" sz="900">
                <a:solidFill>
                  <a:schemeClr val="lt1"/>
                </a:solidFill>
                <a:latin typeface="Arial"/>
                <a:ea typeface="Arial"/>
                <a:cs typeface="Arial"/>
                <a:sym typeface="Arial"/>
              </a:rPr>
              <a:t>AMERICAS</a:t>
            </a:r>
            <a:endParaRPr sz="1100"/>
          </a:p>
          <a:p>
            <a:pPr indent="0" lvl="0" marL="0" marR="0" rtl="0" algn="l">
              <a:lnSpc>
                <a:spcPct val="100000"/>
              </a:lnSpc>
              <a:spcBef>
                <a:spcPts val="0"/>
              </a:spcBef>
              <a:spcAft>
                <a:spcPts val="0"/>
              </a:spcAft>
              <a:buNone/>
            </a:pPr>
            <a:r>
              <a:rPr lang="en-GB" sz="900">
                <a:solidFill>
                  <a:schemeClr val="lt1"/>
                </a:solidFill>
                <a:latin typeface="Arial"/>
                <a:ea typeface="Arial"/>
                <a:cs typeface="Arial"/>
                <a:sym typeface="Arial"/>
              </a:rPr>
              <a:t>Global HQ – Orange County, CA</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Bentonville, AR</a:t>
            </a:r>
            <a:endParaRPr sz="1100"/>
          </a:p>
          <a:p>
            <a:pPr indent="0" lvl="0" marL="0" marR="0" rtl="0" algn="l">
              <a:lnSpc>
                <a:spcPct val="100000"/>
              </a:lnSpc>
              <a:spcBef>
                <a:spcPts val="0"/>
              </a:spcBef>
              <a:spcAft>
                <a:spcPts val="0"/>
              </a:spcAft>
              <a:buNone/>
            </a:pPr>
            <a:r>
              <a:rPr lang="en-GB" sz="900">
                <a:solidFill>
                  <a:schemeClr val="lt1"/>
                </a:solidFill>
                <a:latin typeface="Arial"/>
                <a:ea typeface="Arial"/>
                <a:cs typeface="Arial"/>
                <a:sym typeface="Arial"/>
              </a:rPr>
              <a:t>Chicago, IL</a:t>
            </a:r>
            <a:endParaRPr sz="1100"/>
          </a:p>
          <a:p>
            <a:pPr indent="0" lvl="0" marL="0" marR="0" rtl="0" algn="l">
              <a:lnSpc>
                <a:spcPct val="100000"/>
              </a:lnSpc>
              <a:spcBef>
                <a:spcPts val="0"/>
              </a:spcBef>
              <a:spcAft>
                <a:spcPts val="0"/>
              </a:spcAft>
              <a:buNone/>
            </a:pPr>
            <a:r>
              <a:rPr lang="en-GB" sz="900">
                <a:solidFill>
                  <a:schemeClr val="lt1"/>
                </a:solidFill>
                <a:latin typeface="Arial"/>
                <a:ea typeface="Arial"/>
                <a:cs typeface="Arial"/>
                <a:sym typeface="Arial"/>
              </a:rPr>
              <a:t>Toronto</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Guadalajara</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Leon</a:t>
            </a:r>
            <a:endParaRPr sz="1100"/>
          </a:p>
        </p:txBody>
      </p:sp>
      <p:sp>
        <p:nvSpPr>
          <p:cNvPr id="208" name="Google Shape;208;p34"/>
          <p:cNvSpPr txBox="1"/>
          <p:nvPr/>
        </p:nvSpPr>
        <p:spPr>
          <a:xfrm>
            <a:off x="6567149" y="3046984"/>
            <a:ext cx="760936"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900">
                <a:solidFill>
                  <a:schemeClr val="lt1"/>
                </a:solidFill>
                <a:latin typeface="Arial"/>
                <a:ea typeface="Arial"/>
                <a:cs typeface="Arial"/>
                <a:sym typeface="Arial"/>
              </a:rPr>
              <a:t>INDIA</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Trivandrum</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Bangalore</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Chennai</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Hyderabad</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Kochi</a:t>
            </a:r>
            <a:endParaRPr sz="1100"/>
          </a:p>
        </p:txBody>
      </p:sp>
      <p:sp>
        <p:nvSpPr>
          <p:cNvPr id="209" name="Google Shape;209;p34"/>
          <p:cNvSpPr txBox="1"/>
          <p:nvPr/>
        </p:nvSpPr>
        <p:spPr>
          <a:xfrm>
            <a:off x="8135125" y="2095047"/>
            <a:ext cx="522980" cy="9694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GB" sz="900">
                <a:solidFill>
                  <a:schemeClr val="lt1"/>
                </a:solidFill>
                <a:latin typeface="Arial"/>
                <a:ea typeface="Arial"/>
                <a:cs typeface="Arial"/>
                <a:sym typeface="Arial"/>
              </a:rPr>
              <a:t>APAC</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Singapore</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Manila </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Penang</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Shanghai</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Taiwan</a:t>
            </a:r>
            <a:endParaRPr b="1" sz="900">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lang="en-GB" sz="900">
                <a:solidFill>
                  <a:schemeClr val="lt1"/>
                </a:solidFill>
                <a:latin typeface="Arial"/>
                <a:ea typeface="Arial"/>
                <a:cs typeface="Arial"/>
                <a:sym typeface="Arial"/>
              </a:rPr>
              <a:t>Sydney</a:t>
            </a:r>
            <a:endParaRPr sz="1100"/>
          </a:p>
        </p:txBody>
      </p:sp>
      <p:sp>
        <p:nvSpPr>
          <p:cNvPr id="210" name="Google Shape;210;p34"/>
          <p:cNvSpPr/>
          <p:nvPr/>
        </p:nvSpPr>
        <p:spPr>
          <a:xfrm>
            <a:off x="5380375" y="1821254"/>
            <a:ext cx="133137" cy="132973"/>
          </a:xfrm>
          <a:custGeom>
            <a:rect b="b" l="l" r="r" t="t"/>
            <a:pathLst>
              <a:path extrusionOk="0" h="185" w="185">
                <a:moveTo>
                  <a:pt x="185" y="185"/>
                </a:moveTo>
                <a:lnTo>
                  <a:pt x="185" y="185"/>
                </a:lnTo>
                <a:lnTo>
                  <a:pt x="0" y="185"/>
                </a:lnTo>
                <a:lnTo>
                  <a:pt x="0" y="0"/>
                </a:lnTo>
                <a:lnTo>
                  <a:pt x="185" y="0"/>
                </a:lnTo>
                <a:lnTo>
                  <a:pt x="185" y="185"/>
                </a:lnTo>
                <a:close/>
              </a:path>
            </a:pathLst>
          </a:custGeom>
          <a:solidFill>
            <a:srgbClr val="881E8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1" name="Google Shape;211;p34"/>
          <p:cNvSpPr/>
          <p:nvPr/>
        </p:nvSpPr>
        <p:spPr>
          <a:xfrm>
            <a:off x="4105762" y="1808258"/>
            <a:ext cx="86777" cy="86670"/>
          </a:xfrm>
          <a:custGeom>
            <a:rect b="b" l="l" r="r" t="t"/>
            <a:pathLst>
              <a:path extrusionOk="0" h="121" w="121">
                <a:moveTo>
                  <a:pt x="121" y="121"/>
                </a:moveTo>
                <a:lnTo>
                  <a:pt x="121" y="121"/>
                </a:lnTo>
                <a:lnTo>
                  <a:pt x="0" y="121"/>
                </a:lnTo>
                <a:lnTo>
                  <a:pt x="0" y="0"/>
                </a:lnTo>
                <a:lnTo>
                  <a:pt x="121" y="0"/>
                </a:lnTo>
                <a:lnTo>
                  <a:pt x="121" y="121"/>
                </a:lnTo>
                <a:close/>
              </a:path>
            </a:pathLst>
          </a:custGeom>
          <a:solidFill>
            <a:srgbClr val="006E7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2" name="Google Shape;212;p34"/>
          <p:cNvSpPr/>
          <p:nvPr/>
        </p:nvSpPr>
        <p:spPr>
          <a:xfrm>
            <a:off x="3996398" y="1944265"/>
            <a:ext cx="133137" cy="132973"/>
          </a:xfrm>
          <a:custGeom>
            <a:rect b="b" l="l" r="r" t="t"/>
            <a:pathLst>
              <a:path extrusionOk="0" h="185" w="185">
                <a:moveTo>
                  <a:pt x="185" y="185"/>
                </a:moveTo>
                <a:lnTo>
                  <a:pt x="185" y="185"/>
                </a:lnTo>
                <a:lnTo>
                  <a:pt x="0" y="185"/>
                </a:lnTo>
                <a:lnTo>
                  <a:pt x="0" y="0"/>
                </a:lnTo>
                <a:lnTo>
                  <a:pt x="185" y="0"/>
                </a:lnTo>
                <a:lnTo>
                  <a:pt x="185" y="185"/>
                </a:lnTo>
                <a:close/>
              </a:path>
            </a:pathLst>
          </a:custGeom>
          <a:solidFill>
            <a:srgbClr val="881E8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3" name="Google Shape;213;p34"/>
          <p:cNvSpPr/>
          <p:nvPr/>
        </p:nvSpPr>
        <p:spPr>
          <a:xfrm>
            <a:off x="3792496" y="2539400"/>
            <a:ext cx="86777" cy="86670"/>
          </a:xfrm>
          <a:custGeom>
            <a:rect b="b" l="l" r="r" t="t"/>
            <a:pathLst>
              <a:path extrusionOk="0" h="121" w="121">
                <a:moveTo>
                  <a:pt x="121" y="121"/>
                </a:moveTo>
                <a:lnTo>
                  <a:pt x="121" y="121"/>
                </a:lnTo>
                <a:lnTo>
                  <a:pt x="0" y="121"/>
                </a:lnTo>
                <a:lnTo>
                  <a:pt x="0" y="0"/>
                </a:lnTo>
                <a:lnTo>
                  <a:pt x="121" y="0"/>
                </a:lnTo>
                <a:lnTo>
                  <a:pt x="121" y="121"/>
                </a:lnTo>
                <a:close/>
              </a:path>
            </a:pathLst>
          </a:custGeom>
          <a:solidFill>
            <a:srgbClr val="006E7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4" name="Google Shape;214;p34"/>
          <p:cNvSpPr/>
          <p:nvPr/>
        </p:nvSpPr>
        <p:spPr>
          <a:xfrm>
            <a:off x="6729394" y="2739488"/>
            <a:ext cx="133137" cy="132973"/>
          </a:xfrm>
          <a:custGeom>
            <a:rect b="b" l="l" r="r" t="t"/>
            <a:pathLst>
              <a:path extrusionOk="0" h="185" w="185">
                <a:moveTo>
                  <a:pt x="185" y="185"/>
                </a:moveTo>
                <a:lnTo>
                  <a:pt x="185" y="185"/>
                </a:lnTo>
                <a:lnTo>
                  <a:pt x="0" y="185"/>
                </a:lnTo>
                <a:lnTo>
                  <a:pt x="0" y="0"/>
                </a:lnTo>
                <a:lnTo>
                  <a:pt x="185" y="0"/>
                </a:lnTo>
                <a:lnTo>
                  <a:pt x="185" y="185"/>
                </a:lnTo>
                <a:close/>
              </a:path>
            </a:pathLst>
          </a:custGeom>
          <a:solidFill>
            <a:srgbClr val="881E8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5" name="Google Shape;215;p34"/>
          <p:cNvSpPr/>
          <p:nvPr/>
        </p:nvSpPr>
        <p:spPr>
          <a:xfrm>
            <a:off x="7582363" y="2695215"/>
            <a:ext cx="86777" cy="86670"/>
          </a:xfrm>
          <a:custGeom>
            <a:rect b="b" l="l" r="r" t="t"/>
            <a:pathLst>
              <a:path extrusionOk="0" h="121" w="121">
                <a:moveTo>
                  <a:pt x="121" y="121"/>
                </a:moveTo>
                <a:lnTo>
                  <a:pt x="121" y="121"/>
                </a:lnTo>
                <a:lnTo>
                  <a:pt x="0" y="121"/>
                </a:lnTo>
                <a:lnTo>
                  <a:pt x="0" y="0"/>
                </a:lnTo>
                <a:lnTo>
                  <a:pt x="121" y="0"/>
                </a:lnTo>
                <a:lnTo>
                  <a:pt x="121" y="121"/>
                </a:lnTo>
                <a:close/>
              </a:path>
            </a:pathLst>
          </a:custGeom>
          <a:solidFill>
            <a:srgbClr val="006E7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nvGrpSpPr>
          <p:cNvPr id="216" name="Google Shape;216;p34"/>
          <p:cNvGrpSpPr/>
          <p:nvPr/>
        </p:nvGrpSpPr>
        <p:grpSpPr>
          <a:xfrm>
            <a:off x="378767" y="936162"/>
            <a:ext cx="1795262" cy="370068"/>
            <a:chOff x="505022" y="1102421"/>
            <a:chExt cx="2393683" cy="493424"/>
          </a:xfrm>
        </p:grpSpPr>
        <p:sp>
          <p:nvSpPr>
            <p:cNvPr id="217" name="Google Shape;217;p34"/>
            <p:cNvSpPr txBox="1"/>
            <p:nvPr/>
          </p:nvSpPr>
          <p:spPr>
            <a:xfrm>
              <a:off x="775880" y="1411179"/>
              <a:ext cx="1253548"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GB" sz="900">
                  <a:solidFill>
                    <a:schemeClr val="lt1"/>
                  </a:solidFill>
                  <a:latin typeface="Arial"/>
                  <a:ea typeface="Arial"/>
                  <a:cs typeface="Arial"/>
                  <a:sym typeface="Arial"/>
                </a:rPr>
                <a:t>Operation Centers</a:t>
              </a:r>
              <a:endParaRPr sz="1100"/>
            </a:p>
          </p:txBody>
        </p:sp>
        <p:sp>
          <p:nvSpPr>
            <p:cNvPr id="218" name="Google Shape;218;p34"/>
            <p:cNvSpPr/>
            <p:nvPr/>
          </p:nvSpPr>
          <p:spPr>
            <a:xfrm>
              <a:off x="505022" y="1130730"/>
              <a:ext cx="131596" cy="131432"/>
            </a:xfrm>
            <a:custGeom>
              <a:rect b="b" l="l" r="r" t="t"/>
              <a:pathLst>
                <a:path extrusionOk="0" h="185" w="185">
                  <a:moveTo>
                    <a:pt x="185" y="185"/>
                  </a:moveTo>
                  <a:lnTo>
                    <a:pt x="185" y="185"/>
                  </a:lnTo>
                  <a:lnTo>
                    <a:pt x="0" y="185"/>
                  </a:lnTo>
                  <a:lnTo>
                    <a:pt x="0" y="0"/>
                  </a:lnTo>
                  <a:lnTo>
                    <a:pt x="185" y="0"/>
                  </a:lnTo>
                  <a:lnTo>
                    <a:pt x="185" y="185"/>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9" name="Google Shape;219;p34"/>
            <p:cNvSpPr/>
            <p:nvPr/>
          </p:nvSpPr>
          <p:spPr>
            <a:xfrm>
              <a:off x="505022" y="1464413"/>
              <a:ext cx="131596" cy="131432"/>
            </a:xfrm>
            <a:custGeom>
              <a:rect b="b" l="l" r="r" t="t"/>
              <a:pathLst>
                <a:path extrusionOk="0" h="185" w="185">
                  <a:moveTo>
                    <a:pt x="185" y="185"/>
                  </a:moveTo>
                  <a:lnTo>
                    <a:pt x="185" y="185"/>
                  </a:lnTo>
                  <a:lnTo>
                    <a:pt x="0" y="185"/>
                  </a:lnTo>
                  <a:lnTo>
                    <a:pt x="0" y="0"/>
                  </a:lnTo>
                  <a:lnTo>
                    <a:pt x="185" y="0"/>
                  </a:lnTo>
                  <a:lnTo>
                    <a:pt x="185" y="185"/>
                  </a:lnTo>
                  <a:close/>
                </a:path>
              </a:pathLst>
            </a:custGeom>
            <a:solidFill>
              <a:schemeClr val="dk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20" name="Google Shape;220;p34"/>
            <p:cNvSpPr txBox="1"/>
            <p:nvPr/>
          </p:nvSpPr>
          <p:spPr>
            <a:xfrm>
              <a:off x="775880" y="1102421"/>
              <a:ext cx="2122825"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GB" sz="900">
                  <a:solidFill>
                    <a:schemeClr val="lt1"/>
                  </a:solidFill>
                  <a:latin typeface="Arial"/>
                  <a:ea typeface="Arial"/>
                  <a:cs typeface="Arial"/>
                  <a:sym typeface="Arial"/>
                </a:rPr>
                <a:t>Main Offices &amp; Innovation Labs</a:t>
              </a:r>
              <a:endParaRPr sz="1100"/>
            </a:p>
          </p:txBody>
        </p:sp>
      </p:grpSp>
      <p:sp>
        <p:nvSpPr>
          <p:cNvPr id="221" name="Google Shape;221;p34"/>
          <p:cNvSpPr txBox="1"/>
          <p:nvPr/>
        </p:nvSpPr>
        <p:spPr>
          <a:xfrm>
            <a:off x="5110967" y="3094874"/>
            <a:ext cx="421222" cy="11079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GB" sz="900">
                <a:solidFill>
                  <a:schemeClr val="lt1"/>
                </a:solidFill>
                <a:latin typeface="Arial"/>
                <a:ea typeface="Arial"/>
                <a:cs typeface="Arial"/>
                <a:sym typeface="Arial"/>
              </a:rPr>
              <a:t>EMEA</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London</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Madrid</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Tel Aviv </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Berlin</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Lisbon</a:t>
            </a:r>
            <a:endParaRPr sz="1100"/>
          </a:p>
          <a:p>
            <a:pPr indent="0" lvl="0" marL="0" marR="0" rtl="0" algn="l">
              <a:spcBef>
                <a:spcPts val="0"/>
              </a:spcBef>
              <a:spcAft>
                <a:spcPts val="0"/>
              </a:spcAft>
              <a:buNone/>
            </a:pPr>
            <a:r>
              <a:rPr lang="en-GB" sz="900">
                <a:solidFill>
                  <a:schemeClr val="lt1"/>
                </a:solidFill>
                <a:latin typeface="Arial"/>
                <a:ea typeface="Arial"/>
                <a:cs typeface="Arial"/>
                <a:sym typeface="Arial"/>
              </a:rPr>
              <a:t>Paris</a:t>
            </a:r>
            <a:endParaRPr sz="1100"/>
          </a:p>
          <a:p>
            <a:pPr indent="0" lvl="0" marL="0" marR="0" rtl="0" algn="l">
              <a:lnSpc>
                <a:spcPct val="100000"/>
              </a:lnSpc>
              <a:spcBef>
                <a:spcPts val="0"/>
              </a:spcBef>
              <a:spcAft>
                <a:spcPts val="0"/>
              </a:spcAft>
              <a:buNone/>
            </a:pPr>
            <a:r>
              <a:t/>
            </a:r>
            <a:endParaRPr sz="900">
              <a:solidFill>
                <a:schemeClr val="lt1"/>
              </a:solidFill>
              <a:latin typeface="Arial"/>
              <a:ea typeface="Arial"/>
              <a:cs typeface="Arial"/>
              <a:sym typeface="Arial"/>
            </a:endParaRPr>
          </a:p>
        </p:txBody>
      </p:sp>
      <p:sp>
        <p:nvSpPr>
          <p:cNvPr id="222" name="Google Shape;222;p34"/>
          <p:cNvSpPr txBox="1"/>
          <p:nvPr/>
        </p:nvSpPr>
        <p:spPr>
          <a:xfrm>
            <a:off x="5839097" y="1534886"/>
            <a:ext cx="0" cy="0"/>
          </a:xfrm>
          <a:prstGeom prst="rect">
            <a:avLst/>
          </a:prstGeom>
          <a:noFill/>
          <a:ln>
            <a:noFill/>
          </a:ln>
        </p:spPr>
        <p:txBody>
          <a:bodyPr anchorCtr="0" anchor="t" bIns="0" lIns="0" spcFirstLastPara="1" rIns="0" wrap="square" tIns="0">
            <a:noAutofit/>
          </a:bodyPr>
          <a:lstStyle/>
          <a:p>
            <a:pPr indent="-50800" lvl="0" marL="139700" marR="0" rtl="0" algn="l">
              <a:lnSpc>
                <a:spcPct val="100000"/>
              </a:lnSpc>
              <a:spcBef>
                <a:spcPts val="0"/>
              </a:spcBef>
              <a:spcAft>
                <a:spcPts val="0"/>
              </a:spcAft>
              <a:buClr>
                <a:schemeClr val="lt1"/>
              </a:buClr>
              <a:buSzPts val="1400"/>
              <a:buFont typeface="Arial"/>
              <a:buNone/>
            </a:pPr>
            <a:r>
              <a:t/>
            </a:r>
            <a:endParaRPr sz="1400">
              <a:solidFill>
                <a:schemeClr val="lt1"/>
              </a:solidFill>
              <a:latin typeface="Arial"/>
              <a:ea typeface="Arial"/>
              <a:cs typeface="Arial"/>
              <a:sym typeface="Arial"/>
            </a:endParaRPr>
          </a:p>
        </p:txBody>
      </p:sp>
      <p:sp>
        <p:nvSpPr>
          <p:cNvPr id="223" name="Google Shape;223;p34">
            <a:hlinkClick r:id="rId2"/>
          </p:cNvPr>
          <p:cNvSpPr txBox="1"/>
          <p:nvPr/>
        </p:nvSpPr>
        <p:spPr>
          <a:xfrm>
            <a:off x="382070" y="1475402"/>
            <a:ext cx="1859348" cy="24911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0" lang="en-GB" sz="800">
                <a:solidFill>
                  <a:schemeClr val="lt1"/>
                </a:solidFill>
                <a:latin typeface="Arial"/>
                <a:ea typeface="Arial"/>
                <a:cs typeface="Arial"/>
                <a:sym typeface="Arial"/>
              </a:rPr>
              <a:t>*To see a list of all offices, visit </a:t>
            </a:r>
            <a:r>
              <a:rPr b="1" i="0" lang="en-GB" sz="800" u="sng">
                <a:solidFill>
                  <a:schemeClr val="lt1"/>
                </a:solidFill>
                <a:latin typeface="Arial"/>
                <a:ea typeface="Arial"/>
                <a:cs typeface="Arial"/>
                <a:sym typeface="Arial"/>
              </a:rPr>
              <a:t>ust.com</a:t>
            </a:r>
            <a:endParaRPr sz="1100"/>
          </a:p>
        </p:txBody>
      </p:sp>
      <p:sp>
        <p:nvSpPr>
          <p:cNvPr id="224" name="Google Shape;224;p34"/>
          <p:cNvSpPr/>
          <p:nvPr/>
        </p:nvSpPr>
        <p:spPr>
          <a:xfrm>
            <a:off x="5493290" y="1972125"/>
            <a:ext cx="85588" cy="85483"/>
          </a:xfrm>
          <a:custGeom>
            <a:rect b="b" l="l" r="r" t="t"/>
            <a:pathLst>
              <a:path extrusionOk="0" h="121" w="121">
                <a:moveTo>
                  <a:pt x="121" y="121"/>
                </a:moveTo>
                <a:lnTo>
                  <a:pt x="121" y="121"/>
                </a:lnTo>
                <a:lnTo>
                  <a:pt x="0" y="121"/>
                </a:lnTo>
                <a:lnTo>
                  <a:pt x="0" y="0"/>
                </a:lnTo>
                <a:lnTo>
                  <a:pt x="121" y="0"/>
                </a:lnTo>
                <a:lnTo>
                  <a:pt x="121" y="121"/>
                </a:lnTo>
                <a:close/>
              </a:path>
            </a:pathLst>
          </a:custGeom>
          <a:solidFill>
            <a:srgbClr val="006E7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25" name="Google Shape;225;p34"/>
          <p:cNvSpPr/>
          <p:nvPr/>
        </p:nvSpPr>
        <p:spPr>
          <a:xfrm>
            <a:off x="7583614" y="2524000"/>
            <a:ext cx="86777" cy="86670"/>
          </a:xfrm>
          <a:custGeom>
            <a:rect b="b" l="l" r="r" t="t"/>
            <a:pathLst>
              <a:path extrusionOk="0" h="121" w="121">
                <a:moveTo>
                  <a:pt x="121" y="121"/>
                </a:moveTo>
                <a:lnTo>
                  <a:pt x="121" y="121"/>
                </a:lnTo>
                <a:lnTo>
                  <a:pt x="0" y="121"/>
                </a:lnTo>
                <a:lnTo>
                  <a:pt x="0" y="0"/>
                </a:lnTo>
                <a:lnTo>
                  <a:pt x="121" y="0"/>
                </a:lnTo>
                <a:lnTo>
                  <a:pt x="121" y="121"/>
                </a:lnTo>
                <a:close/>
              </a:path>
            </a:pathLst>
          </a:custGeom>
          <a:solidFill>
            <a:srgbClr val="006E7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26" name="Google Shape;226;p34"/>
          <p:cNvSpPr/>
          <p:nvPr/>
        </p:nvSpPr>
        <p:spPr>
          <a:xfrm>
            <a:off x="6066175" y="2278454"/>
            <a:ext cx="133137" cy="132973"/>
          </a:xfrm>
          <a:custGeom>
            <a:rect b="b" l="l" r="r" t="t"/>
            <a:pathLst>
              <a:path extrusionOk="0" h="185" w="185">
                <a:moveTo>
                  <a:pt x="185" y="185"/>
                </a:moveTo>
                <a:lnTo>
                  <a:pt x="185" y="185"/>
                </a:lnTo>
                <a:lnTo>
                  <a:pt x="0" y="185"/>
                </a:lnTo>
                <a:lnTo>
                  <a:pt x="0" y="0"/>
                </a:lnTo>
                <a:lnTo>
                  <a:pt x="185" y="0"/>
                </a:lnTo>
                <a:lnTo>
                  <a:pt x="185" y="185"/>
                </a:lnTo>
                <a:close/>
              </a:path>
            </a:pathLst>
          </a:custGeom>
          <a:solidFill>
            <a:srgbClr val="881E8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27" name="Google Shape;227;p34"/>
          <p:cNvSpPr/>
          <p:nvPr/>
        </p:nvSpPr>
        <p:spPr>
          <a:xfrm>
            <a:off x="7208026" y="2789495"/>
            <a:ext cx="133137" cy="132973"/>
          </a:xfrm>
          <a:custGeom>
            <a:rect b="b" l="l" r="r" t="t"/>
            <a:pathLst>
              <a:path extrusionOk="0" h="185" w="185">
                <a:moveTo>
                  <a:pt x="185" y="185"/>
                </a:moveTo>
                <a:lnTo>
                  <a:pt x="185" y="185"/>
                </a:lnTo>
                <a:lnTo>
                  <a:pt x="0" y="185"/>
                </a:lnTo>
                <a:lnTo>
                  <a:pt x="0" y="0"/>
                </a:lnTo>
                <a:lnTo>
                  <a:pt x="185" y="0"/>
                </a:lnTo>
                <a:lnTo>
                  <a:pt x="185" y="185"/>
                </a:lnTo>
                <a:close/>
              </a:path>
            </a:pathLst>
          </a:custGeom>
          <a:solidFill>
            <a:srgbClr val="881E8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28" name="Google Shape;228;p34"/>
          <p:cNvSpPr/>
          <p:nvPr/>
        </p:nvSpPr>
        <p:spPr>
          <a:xfrm>
            <a:off x="5430382" y="2114147"/>
            <a:ext cx="133137" cy="132973"/>
          </a:xfrm>
          <a:custGeom>
            <a:rect b="b" l="l" r="r" t="t"/>
            <a:pathLst>
              <a:path extrusionOk="0" h="185" w="185">
                <a:moveTo>
                  <a:pt x="185" y="185"/>
                </a:moveTo>
                <a:lnTo>
                  <a:pt x="185" y="185"/>
                </a:lnTo>
                <a:lnTo>
                  <a:pt x="0" y="185"/>
                </a:lnTo>
                <a:lnTo>
                  <a:pt x="0" y="0"/>
                </a:lnTo>
                <a:lnTo>
                  <a:pt x="185" y="0"/>
                </a:lnTo>
                <a:lnTo>
                  <a:pt x="185" y="185"/>
                </a:lnTo>
                <a:close/>
              </a:path>
            </a:pathLst>
          </a:custGeom>
          <a:solidFill>
            <a:srgbClr val="881E8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29" name="Google Shape;229;p34"/>
          <p:cNvSpPr/>
          <p:nvPr/>
        </p:nvSpPr>
        <p:spPr>
          <a:xfrm>
            <a:off x="8036819" y="3439202"/>
            <a:ext cx="133137" cy="132973"/>
          </a:xfrm>
          <a:custGeom>
            <a:rect b="b" l="l" r="r" t="t"/>
            <a:pathLst>
              <a:path extrusionOk="0" h="185" w="185">
                <a:moveTo>
                  <a:pt x="185" y="185"/>
                </a:moveTo>
                <a:lnTo>
                  <a:pt x="185" y="185"/>
                </a:lnTo>
                <a:lnTo>
                  <a:pt x="0" y="185"/>
                </a:lnTo>
                <a:lnTo>
                  <a:pt x="0" y="0"/>
                </a:lnTo>
                <a:lnTo>
                  <a:pt x="185" y="0"/>
                </a:lnTo>
                <a:lnTo>
                  <a:pt x="185" y="185"/>
                </a:lnTo>
                <a:close/>
              </a:path>
            </a:pathLst>
          </a:custGeom>
          <a:solidFill>
            <a:srgbClr val="881E8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30" name="Google Shape;230;p34"/>
          <p:cNvSpPr/>
          <p:nvPr/>
        </p:nvSpPr>
        <p:spPr>
          <a:xfrm>
            <a:off x="3853523" y="2079996"/>
            <a:ext cx="133137" cy="132973"/>
          </a:xfrm>
          <a:custGeom>
            <a:rect b="b" l="l" r="r" t="t"/>
            <a:pathLst>
              <a:path extrusionOk="0" h="185" w="185">
                <a:moveTo>
                  <a:pt x="185" y="185"/>
                </a:moveTo>
                <a:lnTo>
                  <a:pt x="185" y="185"/>
                </a:lnTo>
                <a:lnTo>
                  <a:pt x="0" y="185"/>
                </a:lnTo>
                <a:lnTo>
                  <a:pt x="0" y="0"/>
                </a:lnTo>
                <a:lnTo>
                  <a:pt x="185" y="0"/>
                </a:lnTo>
                <a:lnTo>
                  <a:pt x="185" y="185"/>
                </a:lnTo>
                <a:close/>
              </a:path>
            </a:pathLst>
          </a:custGeom>
          <a:solidFill>
            <a:srgbClr val="881E8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112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31" name="Shape 231"/>
        <p:cNvGrpSpPr/>
        <p:nvPr/>
      </p:nvGrpSpPr>
      <p:grpSpPr>
        <a:xfrm>
          <a:off x="0" y="0"/>
          <a:ext cx="0" cy="0"/>
          <a:chOff x="0" y="0"/>
          <a:chExt cx="0" cy="0"/>
        </a:xfrm>
      </p:grpSpPr>
      <p:sp>
        <p:nvSpPr>
          <p:cNvPr id="232" name="Google Shape;232;p35"/>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3" name="Google Shape;233;p35"/>
          <p:cNvSpPr txBox="1"/>
          <p:nvPr>
            <p:ph idx="1" type="body"/>
          </p:nvPr>
        </p:nvSpPr>
        <p:spPr>
          <a:xfrm>
            <a:off x="274320" y="1371600"/>
            <a:ext cx="8593074" cy="318897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900"/>
              </a:spcBef>
              <a:spcAft>
                <a:spcPts val="0"/>
              </a:spcAft>
              <a:buClr>
                <a:schemeClr val="dk1"/>
              </a:buClr>
              <a:buSzPts val="1400"/>
              <a:buFont typeface="Arial"/>
              <a:buNone/>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2657">
          <p15:clr>
            <a:srgbClr val="FBAE40"/>
          </p15:clr>
        </p15:guide>
        <p15:guide id="2" pos="3103">
          <p15:clr>
            <a:srgbClr val="FBAE40"/>
          </p15:clr>
        </p15:guide>
        <p15:guide id="3" orient="horz" pos="864">
          <p15:clr>
            <a:srgbClr val="FBAE40"/>
          </p15:clr>
        </p15:guide>
        <p15:guide id="4" orient="horz" pos="2874">
          <p15:clr>
            <a:srgbClr val="FBAE40"/>
          </p15:clr>
        </p15:guide>
        <p15:guide id="5" orient="horz" pos="311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4" name="Shape 234"/>
        <p:cNvGrpSpPr/>
        <p:nvPr/>
      </p:nvGrpSpPr>
      <p:grpSpPr>
        <a:xfrm>
          <a:off x="0" y="0"/>
          <a:ext cx="0" cy="0"/>
          <a:chOff x="0" y="0"/>
          <a:chExt cx="0" cy="0"/>
        </a:xfrm>
      </p:grpSpPr>
      <p:sp>
        <p:nvSpPr>
          <p:cNvPr id="235" name="Google Shape;235;p36"/>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6" name="Google Shape;236;p36"/>
          <p:cNvSpPr txBox="1"/>
          <p:nvPr>
            <p:ph idx="1" type="body"/>
          </p:nvPr>
        </p:nvSpPr>
        <p:spPr>
          <a:xfrm>
            <a:off x="274320" y="1371600"/>
            <a:ext cx="6377940"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864">
          <p15:clr>
            <a:srgbClr val="FBAE40"/>
          </p15:clr>
        </p15:guide>
        <p15:guide id="2" orient="horz" pos="2874">
          <p15:clr>
            <a:srgbClr val="FBAE40"/>
          </p15:clr>
        </p15:guide>
        <p15:guide id="3" pos="4191">
          <p15:clr>
            <a:srgbClr val="FBAE40"/>
          </p15:clr>
        </p15:guide>
        <p15:guide id="4" orient="horz" pos="3111">
          <p15:clr>
            <a:srgbClr val="FBAE40"/>
          </p15:clr>
        </p15:guide>
        <p15:guide id="5" pos="43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237" name="Shape 237"/>
        <p:cNvGrpSpPr/>
        <p:nvPr/>
      </p:nvGrpSpPr>
      <p:grpSpPr>
        <a:xfrm>
          <a:off x="0" y="0"/>
          <a:ext cx="0" cy="0"/>
          <a:chOff x="0" y="0"/>
          <a:chExt cx="0" cy="0"/>
        </a:xfrm>
      </p:grpSpPr>
      <p:sp>
        <p:nvSpPr>
          <p:cNvPr id="238" name="Google Shape;238;p37"/>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9" name="Google Shape;239;p37"/>
          <p:cNvSpPr txBox="1"/>
          <p:nvPr>
            <p:ph idx="1" type="body"/>
          </p:nvPr>
        </p:nvSpPr>
        <p:spPr>
          <a:xfrm>
            <a:off x="274320" y="1371600"/>
            <a:ext cx="2708910"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
        <p:nvSpPr>
          <p:cNvPr id="240" name="Google Shape;240;p37"/>
          <p:cNvSpPr txBox="1"/>
          <p:nvPr>
            <p:ph idx="2" type="body"/>
          </p:nvPr>
        </p:nvSpPr>
        <p:spPr>
          <a:xfrm>
            <a:off x="3216402" y="1371600"/>
            <a:ext cx="2708910"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
        <p:nvSpPr>
          <p:cNvPr id="241" name="Google Shape;241;p37"/>
          <p:cNvSpPr txBox="1"/>
          <p:nvPr>
            <p:ph idx="3" type="body"/>
          </p:nvPr>
        </p:nvSpPr>
        <p:spPr>
          <a:xfrm>
            <a:off x="6158484" y="1371600"/>
            <a:ext cx="2708910"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2025">
          <p15:clr>
            <a:srgbClr val="FBAE40"/>
          </p15:clr>
        </p15:guide>
        <p15:guide id="2" pos="1879">
          <p15:clr>
            <a:srgbClr val="FBAE40"/>
          </p15:clr>
        </p15:guide>
        <p15:guide id="3" pos="3733">
          <p15:clr>
            <a:srgbClr val="FBAE40"/>
          </p15:clr>
        </p15:guide>
        <p15:guide id="4" pos="3879">
          <p15:clr>
            <a:srgbClr val="FBAE40"/>
          </p15:clr>
        </p15:guide>
        <p15:guide id="5" orient="horz" pos="864">
          <p15:clr>
            <a:srgbClr val="FBAE40"/>
          </p15:clr>
        </p15:guide>
        <p15:guide id="6" orient="horz" pos="2874">
          <p15:clr>
            <a:srgbClr val="FBAE40"/>
          </p15:clr>
        </p15:guide>
        <p15:guide id="7" orient="horz" pos="311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bar Right">
  <p:cSld name="Sidebar Right">
    <p:spTree>
      <p:nvGrpSpPr>
        <p:cNvPr id="242" name="Shape 242"/>
        <p:cNvGrpSpPr/>
        <p:nvPr/>
      </p:nvGrpSpPr>
      <p:grpSpPr>
        <a:xfrm>
          <a:off x="0" y="0"/>
          <a:ext cx="0" cy="0"/>
          <a:chOff x="0" y="0"/>
          <a:chExt cx="0" cy="0"/>
        </a:xfrm>
      </p:grpSpPr>
      <p:sp>
        <p:nvSpPr>
          <p:cNvPr id="243" name="Google Shape;243;p38"/>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4" name="Google Shape;244;p38"/>
          <p:cNvSpPr txBox="1"/>
          <p:nvPr>
            <p:ph idx="1" type="body"/>
          </p:nvPr>
        </p:nvSpPr>
        <p:spPr>
          <a:xfrm>
            <a:off x="274320" y="1371600"/>
            <a:ext cx="5650992"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
        <p:nvSpPr>
          <p:cNvPr id="245" name="Google Shape;245;p38"/>
          <p:cNvSpPr txBox="1"/>
          <p:nvPr>
            <p:ph idx="2" type="body"/>
          </p:nvPr>
        </p:nvSpPr>
        <p:spPr>
          <a:xfrm>
            <a:off x="6158484" y="1371600"/>
            <a:ext cx="2708910"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3733">
          <p15:clr>
            <a:srgbClr val="FBAE40"/>
          </p15:clr>
        </p15:guide>
        <p15:guide id="2" pos="3879">
          <p15:clr>
            <a:srgbClr val="FBAE40"/>
          </p15:clr>
        </p15:guide>
        <p15:guide id="3" orient="horz" pos="2874">
          <p15:clr>
            <a:srgbClr val="FBAE40"/>
          </p15:clr>
        </p15:guide>
        <p15:guide id="4" orient="horz" pos="864">
          <p15:clr>
            <a:srgbClr val="FBAE40"/>
          </p15:clr>
        </p15:guide>
        <p15:guide id="5" orient="horz" pos="311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Big Statement">
  <p:cSld name="Content and Big Statement">
    <p:spTree>
      <p:nvGrpSpPr>
        <p:cNvPr id="246" name="Shape 246"/>
        <p:cNvGrpSpPr/>
        <p:nvPr/>
      </p:nvGrpSpPr>
      <p:grpSpPr>
        <a:xfrm>
          <a:off x="0" y="0"/>
          <a:ext cx="0" cy="0"/>
          <a:chOff x="0" y="0"/>
          <a:chExt cx="0" cy="0"/>
        </a:xfrm>
      </p:grpSpPr>
      <p:sp>
        <p:nvSpPr>
          <p:cNvPr id="247" name="Google Shape;247;p39"/>
          <p:cNvSpPr/>
          <p:nvPr/>
        </p:nvSpPr>
        <p:spPr>
          <a:xfrm>
            <a:off x="4572000" y="0"/>
            <a:ext cx="4571999" cy="5143499"/>
          </a:xfrm>
          <a:prstGeom prst="rect">
            <a:avLst/>
          </a:prstGeom>
          <a:solidFill>
            <a:srgbClr val="006E7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dk1"/>
              </a:solidFill>
              <a:latin typeface="Arial"/>
              <a:ea typeface="Arial"/>
              <a:cs typeface="Arial"/>
              <a:sym typeface="Arial"/>
            </a:endParaRPr>
          </a:p>
        </p:txBody>
      </p:sp>
      <p:sp>
        <p:nvSpPr>
          <p:cNvPr id="248" name="Google Shape;248;p39"/>
          <p:cNvSpPr txBox="1"/>
          <p:nvPr>
            <p:ph type="title"/>
          </p:nvPr>
        </p:nvSpPr>
        <p:spPr>
          <a:xfrm>
            <a:off x="274320" y="274320"/>
            <a:ext cx="4069080" cy="10287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9" name="Google Shape;249;p39"/>
          <p:cNvSpPr txBox="1"/>
          <p:nvPr>
            <p:ph idx="1" type="body"/>
          </p:nvPr>
        </p:nvSpPr>
        <p:spPr>
          <a:xfrm>
            <a:off x="274320" y="1714500"/>
            <a:ext cx="4069080" cy="28460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
        <p:nvSpPr>
          <p:cNvPr id="250" name="Google Shape;250;p39"/>
          <p:cNvSpPr txBox="1"/>
          <p:nvPr>
            <p:ph idx="2" type="body"/>
          </p:nvPr>
        </p:nvSpPr>
        <p:spPr>
          <a:xfrm>
            <a:off x="4800600" y="273844"/>
            <a:ext cx="4066794" cy="42867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Clr>
                <a:schemeClr val="lt1"/>
              </a:buClr>
              <a:buSzPts val="4100"/>
              <a:buNone/>
              <a:defRPr sz="4100">
                <a:solidFill>
                  <a:schemeClr val="lt1"/>
                </a:solidFill>
              </a:defRPr>
            </a:lvl1pPr>
            <a:lvl2pPr indent="-317500" lvl="1" marL="914400" algn="l">
              <a:lnSpc>
                <a:spcPct val="100000"/>
              </a:lnSpc>
              <a:spcBef>
                <a:spcPts val="900"/>
              </a:spcBef>
              <a:spcAft>
                <a:spcPts val="0"/>
              </a:spcAft>
              <a:buClr>
                <a:schemeClr val="lt1"/>
              </a:buClr>
              <a:buSzPts val="1400"/>
              <a:buChar char="–"/>
              <a:defRPr>
                <a:solidFill>
                  <a:schemeClr val="lt1"/>
                </a:solidFill>
              </a:defRPr>
            </a:lvl2pPr>
            <a:lvl3pPr indent="-317500" lvl="2" marL="1371600" algn="l">
              <a:lnSpc>
                <a:spcPct val="100000"/>
              </a:lnSpc>
              <a:spcBef>
                <a:spcPts val="200"/>
              </a:spcBef>
              <a:spcAft>
                <a:spcPts val="0"/>
              </a:spcAft>
              <a:buClr>
                <a:schemeClr val="lt1"/>
              </a:buClr>
              <a:buSzPts val="1400"/>
              <a:buChar char="–"/>
              <a:defRPr>
                <a:solidFill>
                  <a:schemeClr val="lt1"/>
                </a:solidFill>
              </a:defRPr>
            </a:lvl3pPr>
            <a:lvl4pPr indent="-317500" lvl="3" marL="1828800" algn="l">
              <a:lnSpc>
                <a:spcPct val="100000"/>
              </a:lnSpc>
              <a:spcBef>
                <a:spcPts val="200"/>
              </a:spcBef>
              <a:spcAft>
                <a:spcPts val="0"/>
              </a:spcAft>
              <a:buClr>
                <a:schemeClr val="lt1"/>
              </a:buClr>
              <a:buSzPts val="1400"/>
              <a:buChar char="–"/>
              <a:defRPr>
                <a:solidFill>
                  <a:schemeClr val="lt1"/>
                </a:solidFill>
              </a:defRPr>
            </a:lvl4pPr>
            <a:lvl5pPr indent="-317500" lvl="4" marL="2286000" algn="l">
              <a:lnSpc>
                <a:spcPct val="100000"/>
              </a:lnSpc>
              <a:spcBef>
                <a:spcPts val="200"/>
              </a:spcBef>
              <a:spcAft>
                <a:spcPts val="0"/>
              </a:spcAft>
              <a:buClr>
                <a:schemeClr val="lt1"/>
              </a:buClr>
              <a:buSzPts val="1400"/>
              <a:buChar char="–"/>
              <a:defRPr>
                <a:solidFill>
                  <a:schemeClr val="lt1"/>
                </a:solidFill>
              </a:defRPr>
            </a:lvl5pPr>
            <a:lvl6pPr indent="-317500" lvl="5" marL="2743200" algn="l">
              <a:lnSpc>
                <a:spcPct val="100000"/>
              </a:lnSpc>
              <a:spcBef>
                <a:spcPts val="200"/>
              </a:spcBef>
              <a:spcAft>
                <a:spcPts val="0"/>
              </a:spcAft>
              <a:buClr>
                <a:schemeClr val="lt1"/>
              </a:buClr>
              <a:buSzPts val="1400"/>
              <a:buChar char="–"/>
              <a:defRPr>
                <a:solidFill>
                  <a:schemeClr val="lt1"/>
                </a:solidFill>
              </a:defRPr>
            </a:lvl6pPr>
            <a:lvl7pPr indent="-317500" lvl="6" marL="3200400" algn="l">
              <a:lnSpc>
                <a:spcPct val="100000"/>
              </a:lnSpc>
              <a:spcBef>
                <a:spcPts val="200"/>
              </a:spcBef>
              <a:spcAft>
                <a:spcPts val="0"/>
              </a:spcAft>
              <a:buClr>
                <a:schemeClr val="lt1"/>
              </a:buClr>
              <a:buSzPts val="1400"/>
              <a:buChar char="–"/>
              <a:defRPr>
                <a:solidFill>
                  <a:schemeClr val="lt1"/>
                </a:solidFill>
              </a:defRPr>
            </a:lvl7pPr>
            <a:lvl8pPr indent="-317500" lvl="7" marL="3657600" algn="l">
              <a:lnSpc>
                <a:spcPct val="100000"/>
              </a:lnSpc>
              <a:spcBef>
                <a:spcPts val="200"/>
              </a:spcBef>
              <a:spcAft>
                <a:spcPts val="0"/>
              </a:spcAft>
              <a:buClr>
                <a:schemeClr val="lt1"/>
              </a:buClr>
              <a:buSzPts val="1400"/>
              <a:buChar char="–"/>
              <a:defRPr>
                <a:solidFill>
                  <a:schemeClr val="lt1"/>
                </a:solidFill>
              </a:defRPr>
            </a:lvl8pPr>
            <a:lvl9pPr indent="-317500" lvl="8" marL="4114800" algn="l">
              <a:lnSpc>
                <a:spcPct val="100000"/>
              </a:lnSpc>
              <a:spcBef>
                <a:spcPts val="200"/>
              </a:spcBef>
              <a:spcAft>
                <a:spcPts val="0"/>
              </a:spcAft>
              <a:buClr>
                <a:schemeClr val="lt1"/>
              </a:buClr>
              <a:buSzPts val="1400"/>
              <a:buChar char="–"/>
              <a:defRPr>
                <a:solidFill>
                  <a:schemeClr val="lt1"/>
                </a:solidFill>
              </a:defRPr>
            </a:lvl9pPr>
          </a:lstStyle>
          <a:p/>
        </p:txBody>
      </p:sp>
      <p:sp>
        <p:nvSpPr>
          <p:cNvPr id="251" name="Google Shape;251;p39"/>
          <p:cNvSpPr txBox="1"/>
          <p:nvPr/>
        </p:nvSpPr>
        <p:spPr>
          <a:xfrm>
            <a:off x="8524494" y="4738298"/>
            <a:ext cx="342900" cy="205978"/>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GB" sz="600">
                <a:solidFill>
                  <a:schemeClr val="lt1"/>
                </a:solidFill>
                <a:latin typeface="Arial"/>
                <a:ea typeface="Arial"/>
                <a:cs typeface="Arial"/>
                <a:sym typeface="Arial"/>
              </a:rPr>
              <a:t> </a:t>
            </a:r>
            <a:fld id="{00000000-1234-1234-1234-123412341234}" type="slidenum">
              <a:rPr lang="en-GB"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2736">
          <p15:clr>
            <a:srgbClr val="FBAE40"/>
          </p15:clr>
        </p15:guide>
        <p15:guide id="2" pos="3024">
          <p15:clr>
            <a:srgbClr val="FBAE40"/>
          </p15:clr>
        </p15:guide>
        <p15:guide id="3" orient="horz" pos="2874">
          <p15:clr>
            <a:srgbClr val="FBAE40"/>
          </p15:clr>
        </p15:guide>
        <p15:guide id="4" orient="horz" pos="1080">
          <p15:clr>
            <a:srgbClr val="FBAE40"/>
          </p15:clr>
        </p15:guide>
        <p15:guide id="5" orient="horz" pos="3111">
          <p15:clr>
            <a:srgbClr val="FBAE40"/>
          </p15:clr>
        </p15:guide>
        <p15:guide id="6"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p:cSld name="Big Statement">
    <p:bg>
      <p:bgPr>
        <a:solidFill>
          <a:srgbClr val="231F20"/>
        </a:solidFill>
      </p:bgPr>
    </p:bg>
    <p:spTree>
      <p:nvGrpSpPr>
        <p:cNvPr id="252" name="Shape 252"/>
        <p:cNvGrpSpPr/>
        <p:nvPr/>
      </p:nvGrpSpPr>
      <p:grpSpPr>
        <a:xfrm>
          <a:off x="0" y="0"/>
          <a:ext cx="0" cy="0"/>
          <a:chOff x="0" y="0"/>
          <a:chExt cx="0" cy="0"/>
        </a:xfrm>
      </p:grpSpPr>
      <p:sp>
        <p:nvSpPr>
          <p:cNvPr id="253" name="Google Shape;253;p40"/>
          <p:cNvSpPr txBox="1"/>
          <p:nvPr>
            <p:ph idx="1" type="body"/>
          </p:nvPr>
        </p:nvSpPr>
        <p:spPr>
          <a:xfrm>
            <a:off x="273843" y="273844"/>
            <a:ext cx="6377940" cy="42867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Clr>
                <a:schemeClr val="lt1"/>
              </a:buClr>
              <a:buSzPts val="4100"/>
              <a:buFont typeface="Arial"/>
              <a:buNone/>
              <a:defRPr b="0" sz="4100">
                <a:solidFill>
                  <a:schemeClr val="lt1"/>
                </a:solidFill>
                <a:latin typeface="Arial"/>
                <a:ea typeface="Arial"/>
                <a:cs typeface="Arial"/>
                <a:sym typeface="Arial"/>
              </a:defRPr>
            </a:lvl1pPr>
            <a:lvl2pPr indent="-317500" lvl="1" marL="914400" algn="l">
              <a:lnSpc>
                <a:spcPct val="100000"/>
              </a:lnSpc>
              <a:spcBef>
                <a:spcPts val="9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guide id="2" orient="horz" pos="3111">
          <p15:clr>
            <a:srgbClr val="FBAE40"/>
          </p15:clr>
        </p15:guide>
        <p15:guide id="3" pos="419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and Photo">
  <p:cSld name="Big Statement and Photo">
    <p:bg>
      <p:bgPr>
        <a:solidFill>
          <a:srgbClr val="231F20"/>
        </a:solidFill>
      </p:bgPr>
    </p:bg>
    <p:spTree>
      <p:nvGrpSpPr>
        <p:cNvPr id="254" name="Shape 254"/>
        <p:cNvGrpSpPr/>
        <p:nvPr/>
      </p:nvGrpSpPr>
      <p:grpSpPr>
        <a:xfrm>
          <a:off x="0" y="0"/>
          <a:ext cx="0" cy="0"/>
          <a:chOff x="0" y="0"/>
          <a:chExt cx="0" cy="0"/>
        </a:xfrm>
      </p:grpSpPr>
      <p:sp>
        <p:nvSpPr>
          <p:cNvPr id="255" name="Google Shape;255;p41"/>
          <p:cNvSpPr txBox="1"/>
          <p:nvPr>
            <p:ph idx="1" type="body"/>
          </p:nvPr>
        </p:nvSpPr>
        <p:spPr>
          <a:xfrm>
            <a:off x="273843" y="273844"/>
            <a:ext cx="4183857" cy="42867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Clr>
                <a:schemeClr val="lt1"/>
              </a:buClr>
              <a:buSzPts val="4100"/>
              <a:buFont typeface="Arial"/>
              <a:buNone/>
              <a:defRPr b="0" sz="4100">
                <a:solidFill>
                  <a:schemeClr val="lt1"/>
                </a:solidFill>
                <a:latin typeface="Arial"/>
                <a:ea typeface="Arial"/>
                <a:cs typeface="Arial"/>
                <a:sym typeface="Arial"/>
              </a:defRPr>
            </a:lvl1pPr>
            <a:lvl2pPr indent="-317500" lvl="1" marL="914400" algn="l">
              <a:lnSpc>
                <a:spcPct val="100000"/>
              </a:lnSpc>
              <a:spcBef>
                <a:spcPts val="9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
        <p:nvSpPr>
          <p:cNvPr id="256" name="Google Shape;256;p41"/>
          <p:cNvSpPr/>
          <p:nvPr>
            <p:ph idx="2" type="pic"/>
          </p:nvPr>
        </p:nvSpPr>
        <p:spPr>
          <a:xfrm>
            <a:off x="4683919" y="2160270"/>
            <a:ext cx="4183856" cy="2400300"/>
          </a:xfrm>
          <a:prstGeom prst="rect">
            <a:avLst/>
          </a:prstGeom>
          <a:solidFill>
            <a:srgbClr val="7A7480"/>
          </a:solid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guide id="2" orient="horz" pos="3111">
          <p15:clr>
            <a:srgbClr val="FBAE40"/>
          </p15:clr>
        </p15:guide>
        <p15:guide id="3" pos="2808">
          <p15:clr>
            <a:srgbClr val="FBAE40"/>
          </p15:clr>
        </p15:guide>
        <p15:guide id="4" pos="295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matrix slide ">
  <p:cSld name="Black matrix slide ">
    <p:bg>
      <p:bgPr>
        <a:solidFill>
          <a:srgbClr val="231F20"/>
        </a:solidFill>
      </p:bgPr>
    </p:bg>
    <p:spTree>
      <p:nvGrpSpPr>
        <p:cNvPr id="257" name="Shape 257"/>
        <p:cNvGrpSpPr/>
        <p:nvPr/>
      </p:nvGrpSpPr>
      <p:grpSpPr>
        <a:xfrm>
          <a:off x="0" y="0"/>
          <a:ext cx="0" cy="0"/>
          <a:chOff x="0" y="0"/>
          <a:chExt cx="0" cy="0"/>
        </a:xfrm>
      </p:grpSpPr>
      <p:sp>
        <p:nvSpPr>
          <p:cNvPr id="258" name="Google Shape;258;p42"/>
          <p:cNvSpPr/>
          <p:nvPr/>
        </p:nvSpPr>
        <p:spPr>
          <a:xfrm>
            <a:off x="3949798" y="2290534"/>
            <a:ext cx="1249308" cy="1249306"/>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lt1"/>
              </a:solidFill>
              <a:latin typeface="Arial"/>
              <a:ea typeface="Arial"/>
              <a:cs typeface="Arial"/>
              <a:sym typeface="Arial"/>
            </a:endParaRPr>
          </a:p>
        </p:txBody>
      </p:sp>
      <p:grpSp>
        <p:nvGrpSpPr>
          <p:cNvPr id="259" name="Google Shape;259;p42"/>
          <p:cNvGrpSpPr/>
          <p:nvPr/>
        </p:nvGrpSpPr>
        <p:grpSpPr>
          <a:xfrm>
            <a:off x="3207086" y="1704133"/>
            <a:ext cx="2725881" cy="2422323"/>
            <a:chOff x="4523760" y="2165131"/>
            <a:chExt cx="3139218" cy="3300132"/>
          </a:xfrm>
        </p:grpSpPr>
        <p:grpSp>
          <p:nvGrpSpPr>
            <p:cNvPr id="260" name="Google Shape;260;p42"/>
            <p:cNvGrpSpPr/>
            <p:nvPr/>
          </p:nvGrpSpPr>
          <p:grpSpPr>
            <a:xfrm rot="10800000">
              <a:off x="6616255" y="2165131"/>
              <a:ext cx="1046723" cy="3300132"/>
              <a:chOff x="5319301" y="2165131"/>
              <a:chExt cx="1046723" cy="3300132"/>
            </a:xfrm>
          </p:grpSpPr>
          <p:sp>
            <p:nvSpPr>
              <p:cNvPr id="261" name="Google Shape;261;p42"/>
              <p:cNvSpPr/>
              <p:nvPr/>
            </p:nvSpPr>
            <p:spPr>
              <a:xfrm>
                <a:off x="5319301" y="2165131"/>
                <a:ext cx="1046723" cy="735724"/>
              </a:xfrm>
              <a:custGeom>
                <a:rect b="b" l="l" r="r" t="t"/>
                <a:pathLst>
                  <a:path extrusionOk="0" h="735724" w="1114097">
                    <a:moveTo>
                      <a:pt x="0" y="0"/>
                    </a:moveTo>
                    <a:lnTo>
                      <a:pt x="609600" y="0"/>
                    </a:lnTo>
                    <a:lnTo>
                      <a:pt x="1114097" y="735724"/>
                    </a:lnTo>
                  </a:path>
                </a:pathLst>
              </a:custGeom>
              <a:noFill/>
              <a:ln cap="flat" cmpd="sng" w="127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62" name="Google Shape;262;p42"/>
              <p:cNvSpPr/>
              <p:nvPr/>
            </p:nvSpPr>
            <p:spPr>
              <a:xfrm flipH="1" rot="10800000">
                <a:off x="5319301" y="4729539"/>
                <a:ext cx="1046723" cy="735724"/>
              </a:xfrm>
              <a:custGeom>
                <a:rect b="b" l="l" r="r" t="t"/>
                <a:pathLst>
                  <a:path extrusionOk="0" h="735724" w="1114097">
                    <a:moveTo>
                      <a:pt x="0" y="0"/>
                    </a:moveTo>
                    <a:lnTo>
                      <a:pt x="609600" y="0"/>
                    </a:lnTo>
                    <a:lnTo>
                      <a:pt x="1114097" y="735724"/>
                    </a:lnTo>
                  </a:path>
                </a:pathLst>
              </a:custGeom>
              <a:noFill/>
              <a:ln cap="flat" cmpd="sng" w="127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grpSp>
          <p:nvGrpSpPr>
            <p:cNvPr id="263" name="Google Shape;263;p42"/>
            <p:cNvGrpSpPr/>
            <p:nvPr/>
          </p:nvGrpSpPr>
          <p:grpSpPr>
            <a:xfrm>
              <a:off x="4523760" y="2165131"/>
              <a:ext cx="3139218" cy="3300132"/>
              <a:chOff x="4523760" y="2165131"/>
              <a:chExt cx="3139218" cy="3300132"/>
            </a:xfrm>
          </p:grpSpPr>
          <p:sp>
            <p:nvSpPr>
              <p:cNvPr id="264" name="Google Shape;264;p42"/>
              <p:cNvSpPr/>
              <p:nvPr/>
            </p:nvSpPr>
            <p:spPr>
              <a:xfrm>
                <a:off x="4523760" y="2165131"/>
                <a:ext cx="1046723" cy="735724"/>
              </a:xfrm>
              <a:custGeom>
                <a:rect b="b" l="l" r="r" t="t"/>
                <a:pathLst>
                  <a:path extrusionOk="0" h="735724" w="1114097">
                    <a:moveTo>
                      <a:pt x="0" y="0"/>
                    </a:moveTo>
                    <a:lnTo>
                      <a:pt x="609600" y="0"/>
                    </a:lnTo>
                    <a:lnTo>
                      <a:pt x="1114097" y="735724"/>
                    </a:lnTo>
                  </a:path>
                </a:pathLst>
              </a:custGeom>
              <a:noFill/>
              <a:ln cap="flat" cmpd="sng" w="127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65" name="Google Shape;265;p42"/>
              <p:cNvSpPr/>
              <p:nvPr/>
            </p:nvSpPr>
            <p:spPr>
              <a:xfrm flipH="1" rot="10800000">
                <a:off x="4523760" y="4729539"/>
                <a:ext cx="1046723" cy="735724"/>
              </a:xfrm>
              <a:custGeom>
                <a:rect b="b" l="l" r="r" t="t"/>
                <a:pathLst>
                  <a:path extrusionOk="0" h="735724" w="1114097">
                    <a:moveTo>
                      <a:pt x="0" y="0"/>
                    </a:moveTo>
                    <a:lnTo>
                      <a:pt x="609600" y="0"/>
                    </a:lnTo>
                    <a:lnTo>
                      <a:pt x="1114097" y="735724"/>
                    </a:lnTo>
                  </a:path>
                </a:pathLst>
              </a:custGeom>
              <a:noFill/>
              <a:ln cap="flat" cmpd="sng" w="127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nvGrpSpPr>
              <p:cNvPr id="266" name="Google Shape;266;p42"/>
              <p:cNvGrpSpPr/>
              <p:nvPr/>
            </p:nvGrpSpPr>
            <p:grpSpPr>
              <a:xfrm>
                <a:off x="4523760" y="3772576"/>
                <a:ext cx="3139218" cy="0"/>
                <a:chOff x="4523760" y="3772576"/>
                <a:chExt cx="3139218" cy="0"/>
              </a:xfrm>
            </p:grpSpPr>
            <p:cxnSp>
              <p:nvCxnSpPr>
                <p:cNvPr id="267" name="Google Shape;267;p42"/>
                <p:cNvCxnSpPr/>
                <p:nvPr/>
              </p:nvCxnSpPr>
              <p:spPr>
                <a:xfrm rot="10800000">
                  <a:off x="4523760" y="3772576"/>
                  <a:ext cx="496163" cy="0"/>
                </a:xfrm>
                <a:prstGeom prst="straightConnector1">
                  <a:avLst/>
                </a:prstGeom>
                <a:noFill/>
                <a:ln cap="flat" cmpd="sng" w="12700">
                  <a:solidFill>
                    <a:schemeClr val="lt1"/>
                  </a:solidFill>
                  <a:prstDash val="solid"/>
                  <a:round/>
                  <a:headEnd len="sm" w="sm" type="none"/>
                  <a:tailEnd len="sm" w="sm" type="none"/>
                </a:ln>
              </p:spPr>
            </p:cxnSp>
            <p:cxnSp>
              <p:nvCxnSpPr>
                <p:cNvPr id="268" name="Google Shape;268;p42"/>
                <p:cNvCxnSpPr/>
                <p:nvPr/>
              </p:nvCxnSpPr>
              <p:spPr>
                <a:xfrm rot="10800000">
                  <a:off x="7166815" y="3772576"/>
                  <a:ext cx="496163" cy="0"/>
                </a:xfrm>
                <a:prstGeom prst="straightConnector1">
                  <a:avLst/>
                </a:prstGeom>
                <a:noFill/>
                <a:ln cap="flat" cmpd="sng" w="12700">
                  <a:solidFill>
                    <a:schemeClr val="lt1"/>
                  </a:solidFill>
                  <a:prstDash val="solid"/>
                  <a:round/>
                  <a:headEnd len="sm" w="sm" type="none"/>
                  <a:tailEnd len="sm" w="sm" type="none"/>
                </a:ln>
              </p:spPr>
            </p:cxnSp>
          </p:grpSp>
        </p:grpSp>
      </p:grpSp>
      <p:sp>
        <p:nvSpPr>
          <p:cNvPr id="269" name="Google Shape;269;p42"/>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0" name="Google Shape;270;p42"/>
          <p:cNvSpPr txBox="1"/>
          <p:nvPr>
            <p:ph idx="1" type="body"/>
          </p:nvPr>
        </p:nvSpPr>
        <p:spPr>
          <a:xfrm>
            <a:off x="994886" y="1508760"/>
            <a:ext cx="1988820" cy="685800"/>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Clr>
                <a:schemeClr val="lt1"/>
              </a:buClr>
              <a:buSzPts val="1200"/>
              <a:buFont typeface="Arial"/>
              <a:buNone/>
              <a:defRPr b="1" sz="1200"/>
            </a:lvl1pPr>
            <a:lvl2pPr indent="-228600" lvl="1" marL="914400" algn="r">
              <a:lnSpc>
                <a:spcPct val="100000"/>
              </a:lnSpc>
              <a:spcBef>
                <a:spcPts val="0"/>
              </a:spcBef>
              <a:spcAft>
                <a:spcPts val="0"/>
              </a:spcAft>
              <a:buClr>
                <a:schemeClr val="lt1"/>
              </a:buClr>
              <a:buSzPts val="1100"/>
              <a:buFont typeface="Arial"/>
              <a:buNone/>
              <a:defRPr sz="1100"/>
            </a:lvl2pPr>
            <a:lvl3pPr indent="-228600" lvl="2" marL="1371600" algn="r">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271" name="Google Shape;271;p42"/>
          <p:cNvSpPr txBox="1"/>
          <p:nvPr>
            <p:ph idx="2" type="body"/>
          </p:nvPr>
        </p:nvSpPr>
        <p:spPr>
          <a:xfrm>
            <a:off x="982842" y="2626242"/>
            <a:ext cx="1988820" cy="685800"/>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Clr>
                <a:schemeClr val="lt1"/>
              </a:buClr>
              <a:buSzPts val="1200"/>
              <a:buFont typeface="Arial"/>
              <a:buNone/>
              <a:defRPr b="1" sz="1200"/>
            </a:lvl1pPr>
            <a:lvl2pPr indent="-228600" lvl="1" marL="914400" algn="r">
              <a:lnSpc>
                <a:spcPct val="100000"/>
              </a:lnSpc>
              <a:spcBef>
                <a:spcPts val="0"/>
              </a:spcBef>
              <a:spcAft>
                <a:spcPts val="0"/>
              </a:spcAft>
              <a:buClr>
                <a:schemeClr val="lt1"/>
              </a:buClr>
              <a:buSzPts val="1100"/>
              <a:buFont typeface="Arial"/>
              <a:buNone/>
              <a:defRPr sz="1100"/>
            </a:lvl2pPr>
            <a:lvl3pPr indent="-228600" lvl="2" marL="1371600" algn="r">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272" name="Google Shape;272;p42"/>
          <p:cNvSpPr txBox="1"/>
          <p:nvPr>
            <p:ph idx="3" type="body"/>
          </p:nvPr>
        </p:nvSpPr>
        <p:spPr>
          <a:xfrm>
            <a:off x="982842" y="3743724"/>
            <a:ext cx="1988820" cy="685800"/>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Clr>
                <a:schemeClr val="lt1"/>
              </a:buClr>
              <a:buSzPts val="1200"/>
              <a:buFont typeface="Arial"/>
              <a:buNone/>
              <a:defRPr b="1" sz="1200"/>
            </a:lvl1pPr>
            <a:lvl2pPr indent="-228600" lvl="1" marL="914400" algn="r">
              <a:lnSpc>
                <a:spcPct val="100000"/>
              </a:lnSpc>
              <a:spcBef>
                <a:spcPts val="0"/>
              </a:spcBef>
              <a:spcAft>
                <a:spcPts val="0"/>
              </a:spcAft>
              <a:buClr>
                <a:schemeClr val="lt1"/>
              </a:buClr>
              <a:buSzPts val="1100"/>
              <a:buFont typeface="Arial"/>
              <a:buNone/>
              <a:defRPr sz="1100"/>
            </a:lvl2pPr>
            <a:lvl3pPr indent="-228600" lvl="2" marL="1371600" algn="r">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273" name="Google Shape;273;p42"/>
          <p:cNvSpPr txBox="1"/>
          <p:nvPr>
            <p:ph idx="4" type="body"/>
          </p:nvPr>
        </p:nvSpPr>
        <p:spPr>
          <a:xfrm>
            <a:off x="6211193" y="1508760"/>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Font typeface="Arial"/>
              <a:buNone/>
              <a:defRPr b="1" sz="1200"/>
            </a:lvl1pPr>
            <a:lvl2pPr indent="-228600" lvl="1" marL="914400" algn="l">
              <a:lnSpc>
                <a:spcPct val="100000"/>
              </a:lnSpc>
              <a:spcBef>
                <a:spcPts val="0"/>
              </a:spcBef>
              <a:spcAft>
                <a:spcPts val="0"/>
              </a:spcAft>
              <a:buClr>
                <a:schemeClr val="lt1"/>
              </a:buClr>
              <a:buSzPts val="1100"/>
              <a:buFont typeface="Arial"/>
              <a:buNone/>
              <a:defRPr sz="1100"/>
            </a:lvl2pPr>
            <a:lvl3pPr indent="-228600" lvl="2" marL="1371600" algn="l">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274" name="Google Shape;274;p42"/>
          <p:cNvSpPr txBox="1"/>
          <p:nvPr>
            <p:ph idx="5" type="body"/>
          </p:nvPr>
        </p:nvSpPr>
        <p:spPr>
          <a:xfrm>
            <a:off x="6199149" y="2626242"/>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Font typeface="Arial"/>
              <a:buNone/>
              <a:defRPr b="1" sz="1200"/>
            </a:lvl1pPr>
            <a:lvl2pPr indent="-228600" lvl="1" marL="914400" algn="l">
              <a:lnSpc>
                <a:spcPct val="100000"/>
              </a:lnSpc>
              <a:spcBef>
                <a:spcPts val="0"/>
              </a:spcBef>
              <a:spcAft>
                <a:spcPts val="0"/>
              </a:spcAft>
              <a:buClr>
                <a:schemeClr val="lt1"/>
              </a:buClr>
              <a:buSzPts val="1100"/>
              <a:buFont typeface="Arial"/>
              <a:buNone/>
              <a:defRPr sz="1100"/>
            </a:lvl2pPr>
            <a:lvl3pPr indent="-228600" lvl="2" marL="1371600" algn="l">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275" name="Google Shape;275;p42"/>
          <p:cNvSpPr txBox="1"/>
          <p:nvPr>
            <p:ph idx="6" type="body"/>
          </p:nvPr>
        </p:nvSpPr>
        <p:spPr>
          <a:xfrm>
            <a:off x="6199149" y="3743724"/>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Font typeface="Arial"/>
              <a:buNone/>
              <a:defRPr b="1" sz="1200"/>
            </a:lvl1pPr>
            <a:lvl2pPr indent="-228600" lvl="1" marL="914400" algn="l">
              <a:lnSpc>
                <a:spcPct val="100000"/>
              </a:lnSpc>
              <a:spcBef>
                <a:spcPts val="0"/>
              </a:spcBef>
              <a:spcAft>
                <a:spcPts val="0"/>
              </a:spcAft>
              <a:buClr>
                <a:schemeClr val="lt1"/>
              </a:buClr>
              <a:buSzPts val="1100"/>
              <a:buFont typeface="Arial"/>
              <a:buNone/>
              <a:defRPr sz="1100"/>
            </a:lvl2pPr>
            <a:lvl3pPr indent="-228600" lvl="2" marL="1371600" algn="l">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276" name="Google Shape;276;p42"/>
          <p:cNvSpPr txBox="1"/>
          <p:nvPr>
            <p:ph idx="7" type="body"/>
          </p:nvPr>
        </p:nvSpPr>
        <p:spPr>
          <a:xfrm>
            <a:off x="4060697" y="2572287"/>
            <a:ext cx="1027511" cy="6858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dk1"/>
              </a:buClr>
              <a:buSzPts val="1200"/>
              <a:buFont typeface="Arial"/>
              <a:buNone/>
              <a:defRPr b="1" sz="1200">
                <a:solidFill>
                  <a:schemeClr val="dk1"/>
                </a:solidFill>
              </a:defRPr>
            </a:lvl1pPr>
            <a:lvl2pPr indent="-228600" lvl="1" marL="914400" algn="ctr">
              <a:lnSpc>
                <a:spcPct val="100000"/>
              </a:lnSpc>
              <a:spcBef>
                <a:spcPts val="0"/>
              </a:spcBef>
              <a:spcAft>
                <a:spcPts val="0"/>
              </a:spcAft>
              <a:buClr>
                <a:schemeClr val="dk1"/>
              </a:buClr>
              <a:buSzPts val="1100"/>
              <a:buFont typeface="Arial"/>
              <a:buNone/>
              <a:defRPr sz="1100">
                <a:solidFill>
                  <a:schemeClr val="dk1"/>
                </a:solidFill>
              </a:defRPr>
            </a:lvl2pPr>
            <a:lvl3pPr indent="-228600" lvl="2" marL="1371600" algn="l">
              <a:lnSpc>
                <a:spcPct val="100000"/>
              </a:lnSpc>
              <a:spcBef>
                <a:spcPts val="0"/>
              </a:spcBef>
              <a:spcAft>
                <a:spcPts val="0"/>
              </a:spcAft>
              <a:buClr>
                <a:schemeClr val="dk1"/>
              </a:buClr>
              <a:buSzPts val="1100"/>
              <a:buFont typeface="Arial"/>
              <a:buNone/>
              <a:defRPr sz="1100">
                <a:solidFill>
                  <a:schemeClr val="dk1"/>
                </a:solidFill>
              </a:defRPr>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277" name="Google Shape;277;p42"/>
          <p:cNvSpPr txBox="1"/>
          <p:nvPr>
            <p:ph idx="8" type="body"/>
          </p:nvPr>
        </p:nvSpPr>
        <p:spPr>
          <a:xfrm>
            <a:off x="3596469" y="1113990"/>
            <a:ext cx="1951062" cy="39467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200"/>
              <a:buFont typeface="Arial"/>
              <a:buNone/>
              <a:defRPr b="1" sz="1200">
                <a:solidFill>
                  <a:schemeClr val="lt1"/>
                </a:solidFill>
              </a:defRPr>
            </a:lvl1pPr>
            <a:lvl2pPr indent="-228600" lvl="1" marL="914400" algn="ctr">
              <a:lnSpc>
                <a:spcPct val="100000"/>
              </a:lnSpc>
              <a:spcBef>
                <a:spcPts val="0"/>
              </a:spcBef>
              <a:spcAft>
                <a:spcPts val="0"/>
              </a:spcAft>
              <a:buClr>
                <a:schemeClr val="lt1"/>
              </a:buClr>
              <a:buSzPts val="1100"/>
              <a:buFont typeface="Arial"/>
              <a:buNone/>
              <a:defRPr sz="1100">
                <a:solidFill>
                  <a:schemeClr val="lt1"/>
                </a:solidFill>
              </a:defRPr>
            </a:lvl2pPr>
            <a:lvl3pPr indent="-228600" lvl="2" marL="1371600" algn="l">
              <a:lnSpc>
                <a:spcPct val="100000"/>
              </a:lnSpc>
              <a:spcBef>
                <a:spcPts val="0"/>
              </a:spcBef>
              <a:spcAft>
                <a:spcPts val="0"/>
              </a:spcAft>
              <a:buClr>
                <a:schemeClr val="dk1"/>
              </a:buClr>
              <a:buSzPts val="1100"/>
              <a:buFont typeface="Arial"/>
              <a:buNone/>
              <a:defRPr sz="1100">
                <a:solidFill>
                  <a:schemeClr val="dk1"/>
                </a:solidFill>
              </a:defRPr>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guide id="2" orient="horz" pos="3111">
          <p15:clr>
            <a:srgbClr val="FBAE40"/>
          </p15:clr>
        </p15:guide>
        <p15:guide id="3" pos="41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hoto and Sidebar">
  <p:cSld name="2_Photo and Sidebar">
    <p:spTree>
      <p:nvGrpSpPr>
        <p:cNvPr id="278" name="Shape 278"/>
        <p:cNvGrpSpPr/>
        <p:nvPr/>
      </p:nvGrpSpPr>
      <p:grpSpPr>
        <a:xfrm>
          <a:off x="0" y="0"/>
          <a:ext cx="0" cy="0"/>
          <a:chOff x="0" y="0"/>
          <a:chExt cx="0" cy="0"/>
        </a:xfrm>
      </p:grpSpPr>
      <p:sp>
        <p:nvSpPr>
          <p:cNvPr id="279" name="Google Shape;279;p43"/>
          <p:cNvSpPr/>
          <p:nvPr>
            <p:ph idx="2" type="pic"/>
          </p:nvPr>
        </p:nvSpPr>
        <p:spPr>
          <a:xfrm>
            <a:off x="0" y="0"/>
            <a:ext cx="6533636" cy="4235279"/>
          </a:xfrm>
          <a:prstGeom prst="rect">
            <a:avLst/>
          </a:prstGeom>
          <a:solidFill>
            <a:srgbClr val="D7E0E3"/>
          </a:solidFill>
          <a:ln>
            <a:noFill/>
          </a:ln>
        </p:spPr>
      </p:sp>
      <p:sp>
        <p:nvSpPr>
          <p:cNvPr id="280" name="Google Shape;280;p43"/>
          <p:cNvSpPr txBox="1"/>
          <p:nvPr>
            <p:ph idx="1" type="body"/>
          </p:nvPr>
        </p:nvSpPr>
        <p:spPr>
          <a:xfrm>
            <a:off x="6892290" y="333632"/>
            <a:ext cx="1975104" cy="3188970"/>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900"/>
              </a:spcBef>
              <a:spcAft>
                <a:spcPts val="0"/>
              </a:spcAft>
              <a:buClr>
                <a:schemeClr val="dk1"/>
              </a:buClr>
              <a:buSzPts val="1200"/>
              <a:buChar char="•"/>
              <a:defRPr sz="1200"/>
            </a:lvl1pPr>
            <a:lvl2pPr indent="-304800" lvl="1" marL="914400" algn="l">
              <a:lnSpc>
                <a:spcPct val="100000"/>
              </a:lnSpc>
              <a:spcBef>
                <a:spcPts val="200"/>
              </a:spcBef>
              <a:spcAft>
                <a:spcPts val="0"/>
              </a:spcAft>
              <a:buClr>
                <a:schemeClr val="dk1"/>
              </a:buClr>
              <a:buSzPts val="1200"/>
              <a:buChar char="–"/>
              <a:defRPr sz="1200"/>
            </a:lvl2pPr>
            <a:lvl3pPr indent="-304800" lvl="2" marL="1371600" algn="l">
              <a:lnSpc>
                <a:spcPct val="100000"/>
              </a:lnSpc>
              <a:spcBef>
                <a:spcPts val="200"/>
              </a:spcBef>
              <a:spcAft>
                <a:spcPts val="0"/>
              </a:spcAft>
              <a:buClr>
                <a:schemeClr val="dk1"/>
              </a:buClr>
              <a:buSzPts val="1200"/>
              <a:buChar char="–"/>
              <a:defRPr sz="12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359">
          <p15:clr>
            <a:srgbClr val="FBAE40"/>
          </p15:clr>
        </p15:guide>
        <p15:guide id="2" pos="4195">
          <p15:clr>
            <a:srgbClr val="FBAE40"/>
          </p15:clr>
        </p15:guide>
        <p15:guide id="3" pos="4341">
          <p15:clr>
            <a:srgbClr val="FBAE40"/>
          </p15:clr>
        </p15:guide>
        <p15:guide id="4" orient="horz" pos="864">
          <p15:clr>
            <a:srgbClr val="FBAE40"/>
          </p15:clr>
        </p15:guide>
        <p15:guide id="5" orient="horz" pos="2874">
          <p15:clr>
            <a:srgbClr val="FBAE40"/>
          </p15:clr>
        </p15:guide>
        <p15:guide id="6" orient="horz" pos="311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Cluster 02">
  <p:cSld name="Text Cluster 02">
    <p:spTree>
      <p:nvGrpSpPr>
        <p:cNvPr id="281" name="Shape 281"/>
        <p:cNvGrpSpPr/>
        <p:nvPr/>
      </p:nvGrpSpPr>
      <p:grpSpPr>
        <a:xfrm>
          <a:off x="0" y="0"/>
          <a:ext cx="0" cy="0"/>
          <a:chOff x="0" y="0"/>
          <a:chExt cx="0" cy="0"/>
        </a:xfrm>
      </p:grpSpPr>
      <p:sp>
        <p:nvSpPr>
          <p:cNvPr id="282" name="Google Shape;282;p44"/>
          <p:cNvSpPr txBox="1"/>
          <p:nvPr>
            <p:ph type="title"/>
          </p:nvPr>
        </p:nvSpPr>
        <p:spPr>
          <a:xfrm>
            <a:off x="274320" y="274320"/>
            <a:ext cx="5404103"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3" name="Google Shape;283;p44"/>
          <p:cNvSpPr txBox="1"/>
          <p:nvPr>
            <p:ph idx="1" type="body"/>
          </p:nvPr>
        </p:nvSpPr>
        <p:spPr>
          <a:xfrm>
            <a:off x="5781294" y="274320"/>
            <a:ext cx="3086100" cy="3086100"/>
          </a:xfrm>
          <a:prstGeom prst="rect">
            <a:avLst/>
          </a:prstGeom>
          <a:solidFill>
            <a:srgbClr val="003C51"/>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
        <p:nvSpPr>
          <p:cNvPr id="284" name="Google Shape;284;p44"/>
          <p:cNvSpPr txBox="1"/>
          <p:nvPr>
            <p:ph idx="2" type="body"/>
          </p:nvPr>
        </p:nvSpPr>
        <p:spPr>
          <a:xfrm>
            <a:off x="274319" y="1165860"/>
            <a:ext cx="3086100" cy="1645920"/>
          </a:xfrm>
          <a:prstGeom prst="rect">
            <a:avLst/>
          </a:prstGeom>
          <a:solidFill>
            <a:srgbClr val="881E87"/>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
        <p:nvSpPr>
          <p:cNvPr id="285" name="Google Shape;285;p44"/>
          <p:cNvSpPr txBox="1"/>
          <p:nvPr>
            <p:ph idx="3" type="body"/>
          </p:nvPr>
        </p:nvSpPr>
        <p:spPr>
          <a:xfrm>
            <a:off x="3463289" y="1577338"/>
            <a:ext cx="2215134" cy="2434590"/>
          </a:xfrm>
          <a:prstGeom prst="rect">
            <a:avLst/>
          </a:prstGeom>
          <a:solidFill>
            <a:srgbClr val="006E74"/>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
        <p:nvSpPr>
          <p:cNvPr id="286" name="Google Shape;286;p44"/>
          <p:cNvSpPr txBox="1"/>
          <p:nvPr>
            <p:ph idx="4" type="body"/>
          </p:nvPr>
        </p:nvSpPr>
        <p:spPr>
          <a:xfrm>
            <a:off x="5781294" y="3463290"/>
            <a:ext cx="2228850" cy="1097280"/>
          </a:xfrm>
          <a:prstGeom prst="rect">
            <a:avLst/>
          </a:prstGeom>
          <a:solidFill>
            <a:srgbClr val="0097AC"/>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Cluster 03">
  <p:cSld name="Text Cluster 03">
    <p:spTree>
      <p:nvGrpSpPr>
        <p:cNvPr id="287" name="Shape 287"/>
        <p:cNvGrpSpPr/>
        <p:nvPr/>
      </p:nvGrpSpPr>
      <p:grpSpPr>
        <a:xfrm>
          <a:off x="0" y="0"/>
          <a:ext cx="0" cy="0"/>
          <a:chOff x="0" y="0"/>
          <a:chExt cx="0" cy="0"/>
        </a:xfrm>
      </p:grpSpPr>
      <p:sp>
        <p:nvSpPr>
          <p:cNvPr id="288" name="Google Shape;288;p45"/>
          <p:cNvSpPr txBox="1"/>
          <p:nvPr>
            <p:ph type="title"/>
          </p:nvPr>
        </p:nvSpPr>
        <p:spPr>
          <a:xfrm>
            <a:off x="274320" y="274320"/>
            <a:ext cx="5404103"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9" name="Google Shape;289;p45"/>
          <p:cNvSpPr txBox="1"/>
          <p:nvPr>
            <p:ph idx="1" type="body"/>
          </p:nvPr>
        </p:nvSpPr>
        <p:spPr>
          <a:xfrm>
            <a:off x="5781294" y="273844"/>
            <a:ext cx="1748790" cy="1749266"/>
          </a:xfrm>
          <a:prstGeom prst="rect">
            <a:avLst/>
          </a:prstGeom>
          <a:solidFill>
            <a:srgbClr val="881E87"/>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
        <p:nvSpPr>
          <p:cNvPr id="290" name="Google Shape;290;p45"/>
          <p:cNvSpPr txBox="1"/>
          <p:nvPr>
            <p:ph idx="2" type="body"/>
          </p:nvPr>
        </p:nvSpPr>
        <p:spPr>
          <a:xfrm>
            <a:off x="1714500" y="1371601"/>
            <a:ext cx="3963923" cy="1405889"/>
          </a:xfrm>
          <a:prstGeom prst="rect">
            <a:avLst/>
          </a:prstGeom>
          <a:solidFill>
            <a:srgbClr val="0097AC"/>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
        <p:nvSpPr>
          <p:cNvPr id="291" name="Google Shape;291;p45"/>
          <p:cNvSpPr txBox="1"/>
          <p:nvPr>
            <p:ph idx="3" type="body"/>
          </p:nvPr>
        </p:nvSpPr>
        <p:spPr>
          <a:xfrm>
            <a:off x="5781294" y="2125980"/>
            <a:ext cx="3086100" cy="2434590"/>
          </a:xfrm>
          <a:prstGeom prst="rect">
            <a:avLst/>
          </a:prstGeom>
          <a:solidFill>
            <a:srgbClr val="006E74"/>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
        <p:nvSpPr>
          <p:cNvPr id="292" name="Google Shape;292;p45"/>
          <p:cNvSpPr txBox="1"/>
          <p:nvPr>
            <p:ph idx="4" type="body"/>
          </p:nvPr>
        </p:nvSpPr>
        <p:spPr>
          <a:xfrm>
            <a:off x="3463290" y="2880360"/>
            <a:ext cx="2215135" cy="1680210"/>
          </a:xfrm>
          <a:prstGeom prst="rect">
            <a:avLst/>
          </a:prstGeom>
          <a:solidFill>
            <a:srgbClr val="003C51"/>
          </a:solidFill>
          <a:ln>
            <a:noFill/>
          </a:ln>
        </p:spPr>
        <p:txBody>
          <a:bodyPr anchorCtr="0" anchor="t" bIns="137150" lIns="205725" spcFirstLastPara="1" rIns="137150" wrap="square" tIns="205725">
            <a:noAutofit/>
          </a:bodyPr>
          <a:lstStyle>
            <a:lvl1pPr indent="-228600" lvl="0" marL="457200" algn="l">
              <a:lnSpc>
                <a:spcPct val="100000"/>
              </a:lnSpc>
              <a:spcBef>
                <a:spcPts val="900"/>
              </a:spcBef>
              <a:spcAft>
                <a:spcPts val="0"/>
              </a:spcAft>
              <a:buClr>
                <a:schemeClr val="lt1"/>
              </a:buClr>
              <a:buSzPts val="1200"/>
              <a:buNone/>
              <a:defRPr sz="1200">
                <a:solidFill>
                  <a:schemeClr val="lt1"/>
                </a:solidFill>
              </a:defRPr>
            </a:lvl1pPr>
            <a:lvl2pPr indent="-304800" lvl="1" marL="914400" algn="l">
              <a:lnSpc>
                <a:spcPct val="100000"/>
              </a:lnSpc>
              <a:spcBef>
                <a:spcPts val="900"/>
              </a:spcBef>
              <a:spcAft>
                <a:spcPts val="0"/>
              </a:spcAft>
              <a:buClr>
                <a:schemeClr val="lt1"/>
              </a:buClr>
              <a:buSzPts val="1200"/>
              <a:buFont typeface="Arial"/>
              <a:buChar char="•"/>
              <a:defRPr sz="1200">
                <a:solidFill>
                  <a:schemeClr val="lt1"/>
                </a:solidFill>
              </a:defRPr>
            </a:lvl2pPr>
            <a:lvl3pPr indent="-304800" lvl="2" marL="1371600" algn="l">
              <a:lnSpc>
                <a:spcPct val="100000"/>
              </a:lnSpc>
              <a:spcBef>
                <a:spcPts val="200"/>
              </a:spcBef>
              <a:spcAft>
                <a:spcPts val="0"/>
              </a:spcAft>
              <a:buClr>
                <a:schemeClr val="lt1"/>
              </a:buClr>
              <a:buSzPts val="1200"/>
              <a:buChar char="–"/>
              <a:defRPr sz="1200">
                <a:solidFill>
                  <a:schemeClr val="lt1"/>
                </a:solidFill>
              </a:defRPr>
            </a:lvl3pPr>
            <a:lvl4pPr indent="-304800" lvl="3" marL="1828800" algn="l">
              <a:lnSpc>
                <a:spcPct val="100000"/>
              </a:lnSpc>
              <a:spcBef>
                <a:spcPts val="200"/>
              </a:spcBef>
              <a:spcAft>
                <a:spcPts val="0"/>
              </a:spcAft>
              <a:buClr>
                <a:schemeClr val="lt1"/>
              </a:buClr>
              <a:buSzPts val="1200"/>
              <a:buChar char="–"/>
              <a:defRPr sz="1200">
                <a:solidFill>
                  <a:schemeClr val="lt1"/>
                </a:solidFill>
              </a:defRPr>
            </a:lvl4pPr>
            <a:lvl5pPr indent="-304800" lvl="4" marL="2286000" algn="l">
              <a:lnSpc>
                <a:spcPct val="100000"/>
              </a:lnSpc>
              <a:spcBef>
                <a:spcPts val="200"/>
              </a:spcBef>
              <a:spcAft>
                <a:spcPts val="0"/>
              </a:spcAft>
              <a:buClr>
                <a:schemeClr val="lt1"/>
              </a:buClr>
              <a:buSzPts val="1200"/>
              <a:buChar char="–"/>
              <a:defRPr sz="1200">
                <a:solidFill>
                  <a:schemeClr val="lt1"/>
                </a:solidFill>
              </a:defRPr>
            </a:lvl5pPr>
            <a:lvl6pPr indent="-304800" lvl="5" marL="2743200" algn="l">
              <a:lnSpc>
                <a:spcPct val="100000"/>
              </a:lnSpc>
              <a:spcBef>
                <a:spcPts val="200"/>
              </a:spcBef>
              <a:spcAft>
                <a:spcPts val="0"/>
              </a:spcAft>
              <a:buClr>
                <a:schemeClr val="lt1"/>
              </a:buClr>
              <a:buSzPts val="1200"/>
              <a:buChar char="–"/>
              <a:defRPr sz="1200">
                <a:solidFill>
                  <a:schemeClr val="lt1"/>
                </a:solidFill>
              </a:defRPr>
            </a:lvl6pPr>
            <a:lvl7pPr indent="-304800" lvl="6" marL="3200400" algn="l">
              <a:lnSpc>
                <a:spcPct val="100000"/>
              </a:lnSpc>
              <a:spcBef>
                <a:spcPts val="200"/>
              </a:spcBef>
              <a:spcAft>
                <a:spcPts val="0"/>
              </a:spcAft>
              <a:buClr>
                <a:schemeClr val="lt1"/>
              </a:buClr>
              <a:buSzPts val="1200"/>
              <a:buChar char="–"/>
              <a:defRPr sz="1200">
                <a:solidFill>
                  <a:schemeClr val="lt1"/>
                </a:solidFill>
              </a:defRPr>
            </a:lvl7pPr>
            <a:lvl8pPr indent="-304800" lvl="7" marL="3657600" algn="l">
              <a:lnSpc>
                <a:spcPct val="100000"/>
              </a:lnSpc>
              <a:spcBef>
                <a:spcPts val="200"/>
              </a:spcBef>
              <a:spcAft>
                <a:spcPts val="0"/>
              </a:spcAft>
              <a:buClr>
                <a:schemeClr val="lt1"/>
              </a:buClr>
              <a:buSzPts val="1200"/>
              <a:buChar char="–"/>
              <a:defRPr sz="1200">
                <a:solidFill>
                  <a:schemeClr val="lt1"/>
                </a:solidFill>
              </a:defRPr>
            </a:lvl8pPr>
            <a:lvl9pPr indent="-304800" lvl="8" marL="4114800" algn="l">
              <a:lnSpc>
                <a:spcPct val="100000"/>
              </a:lnSpc>
              <a:spcBef>
                <a:spcPts val="200"/>
              </a:spcBef>
              <a:spcAft>
                <a:spcPts val="0"/>
              </a:spcAft>
              <a:buClr>
                <a:schemeClr val="lt1"/>
              </a:buClr>
              <a:buSzPts val="1200"/>
              <a:buChar char="–"/>
              <a:defRPr sz="1200">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Quarters Sand">
  <p:cSld name="Three Quarters Sand">
    <p:bg>
      <p:bgPr>
        <a:blipFill>
          <a:blip r:embed="rId2">
            <a:alphaModFix/>
          </a:blip>
          <a:stretch>
            <a:fillRect/>
          </a:stretch>
        </a:blipFill>
      </p:bgPr>
    </p:bg>
    <p:spTree>
      <p:nvGrpSpPr>
        <p:cNvPr id="293" name="Shape 293"/>
        <p:cNvGrpSpPr/>
        <p:nvPr/>
      </p:nvGrpSpPr>
      <p:grpSpPr>
        <a:xfrm>
          <a:off x="0" y="0"/>
          <a:ext cx="0" cy="0"/>
          <a:chOff x="0" y="0"/>
          <a:chExt cx="0" cy="0"/>
        </a:xfrm>
      </p:grpSpPr>
      <p:sp>
        <p:nvSpPr>
          <p:cNvPr id="294" name="Google Shape;294;p46"/>
          <p:cNvSpPr txBox="1"/>
          <p:nvPr>
            <p:ph type="title"/>
          </p:nvPr>
        </p:nvSpPr>
        <p:spPr>
          <a:xfrm>
            <a:off x="274319" y="274320"/>
            <a:ext cx="6151626"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5" name="Google Shape;295;p46"/>
          <p:cNvSpPr txBox="1"/>
          <p:nvPr>
            <p:ph idx="1" type="body"/>
          </p:nvPr>
        </p:nvSpPr>
        <p:spPr>
          <a:xfrm>
            <a:off x="274320" y="1371600"/>
            <a:ext cx="6151626"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sz="1400"/>
            </a:lvl1pPr>
            <a:lvl2pPr indent="-317500" lvl="1" marL="914400" algn="l">
              <a:lnSpc>
                <a:spcPct val="100000"/>
              </a:lnSpc>
              <a:spcBef>
                <a:spcPts val="200"/>
              </a:spcBef>
              <a:spcAft>
                <a:spcPts val="0"/>
              </a:spcAft>
              <a:buClr>
                <a:schemeClr val="dk1"/>
              </a:buClr>
              <a:buSzPts val="1400"/>
              <a:buChar char="–"/>
              <a:defRPr sz="1400"/>
            </a:lvl2pPr>
            <a:lvl3pPr indent="-317500" lvl="2" marL="1371600" algn="l">
              <a:lnSpc>
                <a:spcPct val="100000"/>
              </a:lnSpc>
              <a:spcBef>
                <a:spcPts val="200"/>
              </a:spcBef>
              <a:spcAft>
                <a:spcPts val="0"/>
              </a:spcAft>
              <a:buClr>
                <a:schemeClr val="dk1"/>
              </a:buClr>
              <a:buSzPts val="1400"/>
              <a:buChar char="–"/>
              <a:defRPr sz="1400"/>
            </a:lvl3pPr>
            <a:lvl4pPr indent="-317500" lvl="3" marL="1828800" algn="l">
              <a:lnSpc>
                <a:spcPct val="100000"/>
              </a:lnSpc>
              <a:spcBef>
                <a:spcPts val="200"/>
              </a:spcBef>
              <a:spcAft>
                <a:spcPts val="0"/>
              </a:spcAft>
              <a:buClr>
                <a:schemeClr val="dk1"/>
              </a:buClr>
              <a:buSzPts val="1400"/>
              <a:buChar char="–"/>
              <a:defRPr sz="1400"/>
            </a:lvl4pPr>
            <a:lvl5pPr indent="-317500" lvl="4" marL="2286000" algn="l">
              <a:lnSpc>
                <a:spcPct val="100000"/>
              </a:lnSpc>
              <a:spcBef>
                <a:spcPts val="200"/>
              </a:spcBef>
              <a:spcAft>
                <a:spcPts val="0"/>
              </a:spcAft>
              <a:buClr>
                <a:schemeClr val="dk1"/>
              </a:buClr>
              <a:buSzPts val="1400"/>
              <a:buChar char="–"/>
              <a:defRPr sz="1400"/>
            </a:lvl5pPr>
            <a:lvl6pPr indent="-317500" lvl="5" marL="2743200" algn="l">
              <a:lnSpc>
                <a:spcPct val="100000"/>
              </a:lnSpc>
              <a:spcBef>
                <a:spcPts val="200"/>
              </a:spcBef>
              <a:spcAft>
                <a:spcPts val="0"/>
              </a:spcAft>
              <a:buClr>
                <a:schemeClr val="dk1"/>
              </a:buClr>
              <a:buSzPts val="1400"/>
              <a:buChar char="–"/>
              <a:defRPr sz="1400"/>
            </a:lvl6pPr>
            <a:lvl7pPr indent="-317500" lvl="6" marL="3200400" algn="l">
              <a:lnSpc>
                <a:spcPct val="100000"/>
              </a:lnSpc>
              <a:spcBef>
                <a:spcPts val="200"/>
              </a:spcBef>
              <a:spcAft>
                <a:spcPts val="0"/>
              </a:spcAft>
              <a:buClr>
                <a:schemeClr val="dk1"/>
              </a:buClr>
              <a:buSzPts val="1400"/>
              <a:buChar char="–"/>
              <a:defRPr sz="1400"/>
            </a:lvl7pPr>
            <a:lvl8pPr indent="-317500" lvl="7" marL="3657600" algn="l">
              <a:lnSpc>
                <a:spcPct val="100000"/>
              </a:lnSpc>
              <a:spcBef>
                <a:spcPts val="200"/>
              </a:spcBef>
              <a:spcAft>
                <a:spcPts val="0"/>
              </a:spcAft>
              <a:buClr>
                <a:schemeClr val="dk1"/>
              </a:buClr>
              <a:buSzPts val="1400"/>
              <a:buChar char="–"/>
              <a:defRPr sz="1400"/>
            </a:lvl8pPr>
            <a:lvl9pPr indent="-317500" lvl="8" marL="4114800" algn="l">
              <a:lnSpc>
                <a:spcPct val="100000"/>
              </a:lnSpc>
              <a:spcBef>
                <a:spcPts val="200"/>
              </a:spcBef>
              <a:spcAft>
                <a:spcPts val="0"/>
              </a:spcAft>
              <a:buClr>
                <a:schemeClr val="dk1"/>
              </a:buClr>
              <a:buSzPts val="1400"/>
              <a:buChar char="–"/>
              <a:defRPr sz="1400"/>
            </a:lvl9pPr>
          </a:lstStyle>
          <a:p/>
        </p:txBody>
      </p:sp>
      <p:sp>
        <p:nvSpPr>
          <p:cNvPr id="296" name="Google Shape;296;p46"/>
          <p:cNvSpPr txBox="1"/>
          <p:nvPr>
            <p:ph idx="2" type="body"/>
          </p:nvPr>
        </p:nvSpPr>
        <p:spPr>
          <a:xfrm>
            <a:off x="6891338" y="1371600"/>
            <a:ext cx="1975104" cy="3188970"/>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900"/>
              </a:spcBef>
              <a:spcAft>
                <a:spcPts val="0"/>
              </a:spcAft>
              <a:buClr>
                <a:schemeClr val="dk1"/>
              </a:buClr>
              <a:buSzPts val="1200"/>
              <a:buChar char="•"/>
              <a:defRPr sz="1200"/>
            </a:lvl1pPr>
            <a:lvl2pPr indent="-304800" lvl="1" marL="914400" algn="l">
              <a:lnSpc>
                <a:spcPct val="100000"/>
              </a:lnSpc>
              <a:spcBef>
                <a:spcPts val="200"/>
              </a:spcBef>
              <a:spcAft>
                <a:spcPts val="0"/>
              </a:spcAft>
              <a:buClr>
                <a:schemeClr val="dk1"/>
              </a:buClr>
              <a:buSzPts val="1200"/>
              <a:buChar char="–"/>
              <a:defRPr sz="1200"/>
            </a:lvl2pPr>
            <a:lvl3pPr indent="-304800" lvl="2" marL="1371600" algn="l">
              <a:lnSpc>
                <a:spcPct val="100000"/>
              </a:lnSpc>
              <a:spcBef>
                <a:spcPts val="200"/>
              </a:spcBef>
              <a:spcAft>
                <a:spcPts val="0"/>
              </a:spcAft>
              <a:buClr>
                <a:schemeClr val="dk1"/>
              </a:buClr>
              <a:buSzPts val="1200"/>
              <a:buChar char="–"/>
              <a:defRPr sz="12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4341">
          <p15:clr>
            <a:srgbClr val="FBAE40"/>
          </p15:clr>
        </p15:guide>
        <p15:guide id="2" orient="horz" pos="864">
          <p15:clr>
            <a:srgbClr val="FBAE40"/>
          </p15:clr>
        </p15:guide>
        <p15:guide id="3" orient="horz" pos="2874">
          <p15:clr>
            <a:srgbClr val="FBAE40"/>
          </p15:clr>
        </p15:guide>
        <p15:guide id="4" orient="horz" pos="3111">
          <p15:clr>
            <a:srgbClr val="FBAE40"/>
          </p15:clr>
        </p15:guide>
        <p15:guide id="5" pos="405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Quarters Black">
  <p:cSld name="Three Quarters Black">
    <p:bg>
      <p:bgPr>
        <a:blipFill>
          <a:blip r:embed="rId2">
            <a:alphaModFix/>
          </a:blip>
          <a:stretch>
            <a:fillRect/>
          </a:stretch>
        </a:blipFill>
      </p:bgPr>
    </p:bg>
    <p:spTree>
      <p:nvGrpSpPr>
        <p:cNvPr id="297" name="Shape 297"/>
        <p:cNvGrpSpPr/>
        <p:nvPr/>
      </p:nvGrpSpPr>
      <p:grpSpPr>
        <a:xfrm>
          <a:off x="0" y="0"/>
          <a:ext cx="0" cy="0"/>
          <a:chOff x="0" y="0"/>
          <a:chExt cx="0" cy="0"/>
        </a:xfrm>
      </p:grpSpPr>
      <p:sp>
        <p:nvSpPr>
          <p:cNvPr descr="UST" id="298" name="Google Shape;298;p47"/>
          <p:cNvSpPr/>
          <p:nvPr/>
        </p:nvSpPr>
        <p:spPr>
          <a:xfrm>
            <a:off x="274320" y="4678708"/>
            <a:ext cx="240030" cy="265568"/>
          </a:xfrm>
          <a:custGeom>
            <a:rect b="b" l="l" r="r" t="t"/>
            <a:pathLst>
              <a:path extrusionOk="0" h="4419" w="4000">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9" name="Google Shape;299;p47"/>
          <p:cNvSpPr txBox="1"/>
          <p:nvPr>
            <p:ph type="title"/>
          </p:nvPr>
        </p:nvSpPr>
        <p:spPr>
          <a:xfrm>
            <a:off x="274320" y="274320"/>
            <a:ext cx="615286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0" name="Google Shape;300;p47"/>
          <p:cNvSpPr txBox="1"/>
          <p:nvPr>
            <p:ph idx="1" type="body"/>
          </p:nvPr>
        </p:nvSpPr>
        <p:spPr>
          <a:xfrm>
            <a:off x="274319" y="1371600"/>
            <a:ext cx="6152864" cy="3188970"/>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lt1"/>
              </a:buClr>
              <a:buSzPts val="1400"/>
              <a:buChar char="•"/>
              <a:defRPr sz="1400">
                <a:solidFill>
                  <a:schemeClr val="lt1"/>
                </a:solidFill>
              </a:defRPr>
            </a:lvl1pPr>
            <a:lvl2pPr indent="-317500" lvl="1" marL="914400" algn="l">
              <a:lnSpc>
                <a:spcPct val="100000"/>
              </a:lnSpc>
              <a:spcBef>
                <a:spcPts val="200"/>
              </a:spcBef>
              <a:spcAft>
                <a:spcPts val="0"/>
              </a:spcAft>
              <a:buClr>
                <a:schemeClr val="lt1"/>
              </a:buClr>
              <a:buSzPts val="1400"/>
              <a:buChar char="–"/>
              <a:defRPr sz="1400">
                <a:solidFill>
                  <a:schemeClr val="lt1"/>
                </a:solidFill>
              </a:defRPr>
            </a:lvl2pPr>
            <a:lvl3pPr indent="-317500" lvl="2" marL="1371600" algn="l">
              <a:lnSpc>
                <a:spcPct val="100000"/>
              </a:lnSpc>
              <a:spcBef>
                <a:spcPts val="200"/>
              </a:spcBef>
              <a:spcAft>
                <a:spcPts val="0"/>
              </a:spcAft>
              <a:buClr>
                <a:schemeClr val="lt1"/>
              </a:buClr>
              <a:buSzPts val="1400"/>
              <a:buChar char="–"/>
              <a:defRPr sz="1400">
                <a:solidFill>
                  <a:schemeClr val="lt1"/>
                </a:solidFill>
              </a:defRPr>
            </a:lvl3pPr>
            <a:lvl4pPr indent="-317500" lvl="3" marL="1828800" algn="l">
              <a:lnSpc>
                <a:spcPct val="100000"/>
              </a:lnSpc>
              <a:spcBef>
                <a:spcPts val="200"/>
              </a:spcBef>
              <a:spcAft>
                <a:spcPts val="0"/>
              </a:spcAft>
              <a:buClr>
                <a:schemeClr val="lt1"/>
              </a:buClr>
              <a:buSzPts val="1400"/>
              <a:buChar char="–"/>
              <a:defRPr sz="1400">
                <a:solidFill>
                  <a:schemeClr val="lt1"/>
                </a:solidFill>
              </a:defRPr>
            </a:lvl4pPr>
            <a:lvl5pPr indent="-317500" lvl="4" marL="2286000" algn="l">
              <a:lnSpc>
                <a:spcPct val="100000"/>
              </a:lnSpc>
              <a:spcBef>
                <a:spcPts val="200"/>
              </a:spcBef>
              <a:spcAft>
                <a:spcPts val="0"/>
              </a:spcAft>
              <a:buClr>
                <a:schemeClr val="lt1"/>
              </a:buClr>
              <a:buSzPts val="1400"/>
              <a:buChar char="–"/>
              <a:defRPr sz="1400">
                <a:solidFill>
                  <a:schemeClr val="lt1"/>
                </a:solidFill>
              </a:defRPr>
            </a:lvl5pPr>
            <a:lvl6pPr indent="-317500" lvl="5" marL="2743200" algn="l">
              <a:lnSpc>
                <a:spcPct val="100000"/>
              </a:lnSpc>
              <a:spcBef>
                <a:spcPts val="200"/>
              </a:spcBef>
              <a:spcAft>
                <a:spcPts val="0"/>
              </a:spcAft>
              <a:buClr>
                <a:schemeClr val="lt1"/>
              </a:buClr>
              <a:buSzPts val="1400"/>
              <a:buChar char="–"/>
              <a:defRPr sz="1400">
                <a:solidFill>
                  <a:schemeClr val="lt1"/>
                </a:solidFill>
              </a:defRPr>
            </a:lvl6pPr>
            <a:lvl7pPr indent="-317500" lvl="6" marL="3200400" algn="l">
              <a:lnSpc>
                <a:spcPct val="100000"/>
              </a:lnSpc>
              <a:spcBef>
                <a:spcPts val="200"/>
              </a:spcBef>
              <a:spcAft>
                <a:spcPts val="0"/>
              </a:spcAft>
              <a:buClr>
                <a:schemeClr val="lt1"/>
              </a:buClr>
              <a:buSzPts val="1400"/>
              <a:buChar char="–"/>
              <a:defRPr sz="1400">
                <a:solidFill>
                  <a:schemeClr val="lt1"/>
                </a:solidFill>
              </a:defRPr>
            </a:lvl7pPr>
            <a:lvl8pPr indent="-317500" lvl="7" marL="3657600" algn="l">
              <a:lnSpc>
                <a:spcPct val="100000"/>
              </a:lnSpc>
              <a:spcBef>
                <a:spcPts val="200"/>
              </a:spcBef>
              <a:spcAft>
                <a:spcPts val="0"/>
              </a:spcAft>
              <a:buClr>
                <a:schemeClr val="lt1"/>
              </a:buClr>
              <a:buSzPts val="1400"/>
              <a:buChar char="–"/>
              <a:defRPr sz="1400">
                <a:solidFill>
                  <a:schemeClr val="lt1"/>
                </a:solidFill>
              </a:defRPr>
            </a:lvl8pPr>
            <a:lvl9pPr indent="-317500" lvl="8" marL="4114800" algn="l">
              <a:lnSpc>
                <a:spcPct val="100000"/>
              </a:lnSpc>
              <a:spcBef>
                <a:spcPts val="200"/>
              </a:spcBef>
              <a:spcAft>
                <a:spcPts val="0"/>
              </a:spcAft>
              <a:buClr>
                <a:schemeClr val="lt1"/>
              </a:buClr>
              <a:buSzPts val="1400"/>
              <a:buChar char="–"/>
              <a:defRPr sz="1400">
                <a:solidFill>
                  <a:schemeClr val="lt1"/>
                </a:solidFill>
              </a:defRPr>
            </a:lvl9pPr>
          </a:lstStyle>
          <a:p/>
        </p:txBody>
      </p:sp>
      <p:sp>
        <p:nvSpPr>
          <p:cNvPr id="301" name="Google Shape;301;p47"/>
          <p:cNvSpPr txBox="1"/>
          <p:nvPr>
            <p:ph idx="2" type="body"/>
          </p:nvPr>
        </p:nvSpPr>
        <p:spPr>
          <a:xfrm>
            <a:off x="6891338" y="1371600"/>
            <a:ext cx="1976057" cy="3188970"/>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900"/>
              </a:spcBef>
              <a:spcAft>
                <a:spcPts val="0"/>
              </a:spcAft>
              <a:buClr>
                <a:schemeClr val="dk1"/>
              </a:buClr>
              <a:buSzPts val="1200"/>
              <a:buChar char="•"/>
              <a:defRPr sz="1200">
                <a:solidFill>
                  <a:schemeClr val="dk1"/>
                </a:solidFill>
              </a:defRPr>
            </a:lvl1pPr>
            <a:lvl2pPr indent="-304800" lvl="1" marL="914400" algn="l">
              <a:lnSpc>
                <a:spcPct val="100000"/>
              </a:lnSpc>
              <a:spcBef>
                <a:spcPts val="200"/>
              </a:spcBef>
              <a:spcAft>
                <a:spcPts val="0"/>
              </a:spcAft>
              <a:buClr>
                <a:schemeClr val="dk1"/>
              </a:buClr>
              <a:buSzPts val="1200"/>
              <a:buChar char="–"/>
              <a:defRPr sz="1200">
                <a:solidFill>
                  <a:schemeClr val="dk1"/>
                </a:solidFill>
              </a:defRPr>
            </a:lvl2pPr>
            <a:lvl3pPr indent="-304800" lvl="2" marL="1371600" algn="l">
              <a:lnSpc>
                <a:spcPct val="100000"/>
              </a:lnSpc>
              <a:spcBef>
                <a:spcPts val="200"/>
              </a:spcBef>
              <a:spcAft>
                <a:spcPts val="0"/>
              </a:spcAft>
              <a:buClr>
                <a:schemeClr val="dk1"/>
              </a:buClr>
              <a:buSzPts val="1200"/>
              <a:buChar char="–"/>
              <a:defRPr sz="1200">
                <a:solidFill>
                  <a:schemeClr val="dk1"/>
                </a:solidFill>
              </a:defRPr>
            </a:lvl3pPr>
            <a:lvl4pPr indent="-304800" lvl="3" marL="1828800" algn="l">
              <a:lnSpc>
                <a:spcPct val="100000"/>
              </a:lnSpc>
              <a:spcBef>
                <a:spcPts val="200"/>
              </a:spcBef>
              <a:spcAft>
                <a:spcPts val="0"/>
              </a:spcAft>
              <a:buClr>
                <a:schemeClr val="dk1"/>
              </a:buClr>
              <a:buSzPts val="1200"/>
              <a:buChar char="–"/>
              <a:defRPr sz="1200">
                <a:solidFill>
                  <a:schemeClr val="dk1"/>
                </a:solidFill>
              </a:defRPr>
            </a:lvl4pPr>
            <a:lvl5pPr indent="-304800" lvl="4" marL="2286000" algn="l">
              <a:lnSpc>
                <a:spcPct val="100000"/>
              </a:lnSpc>
              <a:spcBef>
                <a:spcPts val="200"/>
              </a:spcBef>
              <a:spcAft>
                <a:spcPts val="0"/>
              </a:spcAft>
              <a:buClr>
                <a:schemeClr val="dk1"/>
              </a:buClr>
              <a:buSzPts val="1200"/>
              <a:buChar char="–"/>
              <a:defRPr sz="1200">
                <a:solidFill>
                  <a:schemeClr val="dk1"/>
                </a:solidFill>
              </a:defRPr>
            </a:lvl5pPr>
            <a:lvl6pPr indent="-304800" lvl="5" marL="2743200" algn="l">
              <a:lnSpc>
                <a:spcPct val="100000"/>
              </a:lnSpc>
              <a:spcBef>
                <a:spcPts val="200"/>
              </a:spcBef>
              <a:spcAft>
                <a:spcPts val="0"/>
              </a:spcAft>
              <a:buClr>
                <a:schemeClr val="dk1"/>
              </a:buClr>
              <a:buSzPts val="1200"/>
              <a:buChar char="–"/>
              <a:defRPr sz="1200">
                <a:solidFill>
                  <a:schemeClr val="dk1"/>
                </a:solidFill>
              </a:defRPr>
            </a:lvl6pPr>
            <a:lvl7pPr indent="-304800" lvl="6" marL="3200400" algn="l">
              <a:lnSpc>
                <a:spcPct val="100000"/>
              </a:lnSpc>
              <a:spcBef>
                <a:spcPts val="200"/>
              </a:spcBef>
              <a:spcAft>
                <a:spcPts val="0"/>
              </a:spcAft>
              <a:buClr>
                <a:schemeClr val="dk1"/>
              </a:buClr>
              <a:buSzPts val="1200"/>
              <a:buChar char="–"/>
              <a:defRPr sz="1200">
                <a:solidFill>
                  <a:schemeClr val="dk1"/>
                </a:solidFill>
              </a:defRPr>
            </a:lvl7pPr>
            <a:lvl8pPr indent="-304800" lvl="7" marL="3657600" algn="l">
              <a:lnSpc>
                <a:spcPct val="100000"/>
              </a:lnSpc>
              <a:spcBef>
                <a:spcPts val="200"/>
              </a:spcBef>
              <a:spcAft>
                <a:spcPts val="0"/>
              </a:spcAft>
              <a:buClr>
                <a:schemeClr val="dk1"/>
              </a:buClr>
              <a:buSzPts val="1200"/>
              <a:buChar char="–"/>
              <a:defRPr sz="1200">
                <a:solidFill>
                  <a:schemeClr val="dk1"/>
                </a:solidFill>
              </a:defRPr>
            </a:lvl8pPr>
            <a:lvl9pPr indent="-304800" lvl="8" marL="4114800" algn="l">
              <a:lnSpc>
                <a:spcPct val="100000"/>
              </a:lnSpc>
              <a:spcBef>
                <a:spcPts val="200"/>
              </a:spcBef>
              <a:spcAft>
                <a:spcPts val="0"/>
              </a:spcAft>
              <a:buClr>
                <a:schemeClr val="dk1"/>
              </a:buClr>
              <a:buSzPts val="1200"/>
              <a:buChar char="–"/>
              <a:defRPr sz="1200">
                <a:solidFill>
                  <a:schemeClr val="dk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4341">
          <p15:clr>
            <a:srgbClr val="FBAE40"/>
          </p15:clr>
        </p15:guide>
        <p15:guide id="2" orient="horz" pos="864">
          <p15:clr>
            <a:srgbClr val="FBAE40"/>
          </p15:clr>
        </p15:guide>
        <p15:guide id="3" orient="horz" pos="2874">
          <p15:clr>
            <a:srgbClr val="FBAE40"/>
          </p15:clr>
        </p15:guide>
        <p15:guide id="4" orient="horz" pos="3111">
          <p15:clr>
            <a:srgbClr val="FBAE40"/>
          </p15:clr>
        </p15:guide>
        <p15:guide id="5" pos="40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graphy">
  <p:cSld name="Biography">
    <p:bg>
      <p:bgPr>
        <a:blipFill>
          <a:blip r:embed="rId2">
            <a:alphaModFix/>
          </a:blip>
          <a:stretch>
            <a:fillRect/>
          </a:stretch>
        </a:blipFill>
      </p:bgPr>
    </p:bg>
    <p:spTree>
      <p:nvGrpSpPr>
        <p:cNvPr id="302" name="Shape 302"/>
        <p:cNvGrpSpPr/>
        <p:nvPr/>
      </p:nvGrpSpPr>
      <p:grpSpPr>
        <a:xfrm>
          <a:off x="0" y="0"/>
          <a:ext cx="0" cy="0"/>
          <a:chOff x="0" y="0"/>
          <a:chExt cx="0" cy="0"/>
        </a:xfrm>
      </p:grpSpPr>
      <p:sp>
        <p:nvSpPr>
          <p:cNvPr id="303" name="Google Shape;303;p48"/>
          <p:cNvSpPr txBox="1"/>
          <p:nvPr>
            <p:ph type="title"/>
          </p:nvPr>
        </p:nvSpPr>
        <p:spPr>
          <a:xfrm>
            <a:off x="274320" y="274320"/>
            <a:ext cx="61526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4" name="Google Shape;304;p48"/>
          <p:cNvSpPr txBox="1"/>
          <p:nvPr>
            <p:ph idx="1" type="body"/>
          </p:nvPr>
        </p:nvSpPr>
        <p:spPr>
          <a:xfrm>
            <a:off x="273843" y="1371600"/>
            <a:ext cx="1975104" cy="318897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500"/>
              </a:spcBef>
              <a:spcAft>
                <a:spcPts val="0"/>
              </a:spcAft>
              <a:buClr>
                <a:schemeClr val="dk1"/>
              </a:buClr>
              <a:buSzPts val="1100"/>
              <a:buFont typeface="Arial"/>
              <a:buNone/>
              <a:defRPr b="1" sz="1100">
                <a:solidFill>
                  <a:schemeClr val="dk1"/>
                </a:solidFill>
              </a:defRPr>
            </a:lvl2pPr>
            <a:lvl3pPr indent="-228600" lvl="2" marL="1371600" algn="l">
              <a:lnSpc>
                <a:spcPct val="100000"/>
              </a:lnSpc>
              <a:spcBef>
                <a:spcPts val="500"/>
              </a:spcBef>
              <a:spcAft>
                <a:spcPts val="0"/>
              </a:spcAft>
              <a:buClr>
                <a:schemeClr val="dk1"/>
              </a:buClr>
              <a:buSzPts val="1100"/>
              <a:buFont typeface="Arial"/>
              <a:buNone/>
              <a:defRPr sz="1100"/>
            </a:lvl3pPr>
            <a:lvl4pPr indent="-298450" lvl="3" marL="1828800" algn="l">
              <a:lnSpc>
                <a:spcPct val="100000"/>
              </a:lnSpc>
              <a:spcBef>
                <a:spcPts val="500"/>
              </a:spcBef>
              <a:spcAft>
                <a:spcPts val="0"/>
              </a:spcAft>
              <a:buClr>
                <a:schemeClr val="dk1"/>
              </a:buClr>
              <a:buSzPts val="1100"/>
              <a:buFont typeface="Arial"/>
              <a:buChar char="•"/>
              <a:defRPr sz="1100"/>
            </a:lvl4pPr>
            <a:lvl5pPr indent="-298450" lvl="4" marL="2286000" algn="l">
              <a:lnSpc>
                <a:spcPct val="100000"/>
              </a:lnSpc>
              <a:spcBef>
                <a:spcPts val="200"/>
              </a:spcBef>
              <a:spcAft>
                <a:spcPts val="0"/>
              </a:spcAft>
              <a:buClr>
                <a:schemeClr val="dk1"/>
              </a:buClr>
              <a:buSzPts val="1100"/>
              <a:buChar char="–"/>
              <a:defRPr sz="1100"/>
            </a:lvl5pPr>
            <a:lvl6pPr indent="-298450" lvl="5" marL="2743200" algn="l">
              <a:lnSpc>
                <a:spcPct val="100000"/>
              </a:lnSpc>
              <a:spcBef>
                <a:spcPts val="200"/>
              </a:spcBef>
              <a:spcAft>
                <a:spcPts val="0"/>
              </a:spcAft>
              <a:buClr>
                <a:schemeClr val="dk1"/>
              </a:buClr>
              <a:buSzPts val="1100"/>
              <a:buChar char="–"/>
              <a:defRPr sz="1100"/>
            </a:lvl6pPr>
            <a:lvl7pPr indent="-298450" lvl="6" marL="3200400" algn="l">
              <a:lnSpc>
                <a:spcPct val="100000"/>
              </a:lnSpc>
              <a:spcBef>
                <a:spcPts val="200"/>
              </a:spcBef>
              <a:spcAft>
                <a:spcPts val="0"/>
              </a:spcAft>
              <a:buClr>
                <a:schemeClr val="dk1"/>
              </a:buClr>
              <a:buSzPts val="1100"/>
              <a:buChar char="–"/>
              <a:defRPr sz="1100"/>
            </a:lvl7pPr>
            <a:lvl8pPr indent="-298450" lvl="7" marL="3657600" algn="l">
              <a:lnSpc>
                <a:spcPct val="100000"/>
              </a:lnSpc>
              <a:spcBef>
                <a:spcPts val="200"/>
              </a:spcBef>
              <a:spcAft>
                <a:spcPts val="0"/>
              </a:spcAft>
              <a:buClr>
                <a:schemeClr val="dk1"/>
              </a:buClr>
              <a:buSzPts val="1100"/>
              <a:buChar char="–"/>
              <a:defRPr sz="1100"/>
            </a:lvl8pPr>
            <a:lvl9pPr indent="-298450" lvl="8" marL="4114800" algn="l">
              <a:lnSpc>
                <a:spcPct val="100000"/>
              </a:lnSpc>
              <a:spcBef>
                <a:spcPts val="200"/>
              </a:spcBef>
              <a:spcAft>
                <a:spcPts val="0"/>
              </a:spcAft>
              <a:buClr>
                <a:schemeClr val="dk1"/>
              </a:buClr>
              <a:buSzPts val="1100"/>
              <a:buChar char="–"/>
              <a:defRPr sz="1100"/>
            </a:lvl9pPr>
          </a:lstStyle>
          <a:p/>
        </p:txBody>
      </p:sp>
      <p:sp>
        <p:nvSpPr>
          <p:cNvPr id="305" name="Google Shape;305;p48"/>
          <p:cNvSpPr txBox="1"/>
          <p:nvPr>
            <p:ph idx="2" type="body"/>
          </p:nvPr>
        </p:nvSpPr>
        <p:spPr>
          <a:xfrm>
            <a:off x="2481263" y="1371600"/>
            <a:ext cx="2969514" cy="318897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dk1"/>
              </a:buClr>
              <a:buSzPts val="1200"/>
              <a:buFont typeface="Arial"/>
              <a:buNone/>
              <a:defRPr b="1" sz="1200"/>
            </a:lvl1pPr>
            <a:lvl2pPr indent="-228600" lvl="1" marL="914400" algn="l">
              <a:lnSpc>
                <a:spcPct val="100000"/>
              </a:lnSpc>
              <a:spcBef>
                <a:spcPts val="500"/>
              </a:spcBef>
              <a:spcAft>
                <a:spcPts val="0"/>
              </a:spcAft>
              <a:buClr>
                <a:schemeClr val="dk1"/>
              </a:buClr>
              <a:buSzPts val="1100"/>
              <a:buFont typeface="Arial"/>
              <a:buNone/>
              <a:defRPr b="1" sz="1100">
                <a:solidFill>
                  <a:schemeClr val="dk1"/>
                </a:solidFill>
              </a:defRPr>
            </a:lvl2pPr>
            <a:lvl3pPr indent="-228600" lvl="2" marL="1371600" algn="l">
              <a:lnSpc>
                <a:spcPct val="100000"/>
              </a:lnSpc>
              <a:spcBef>
                <a:spcPts val="500"/>
              </a:spcBef>
              <a:spcAft>
                <a:spcPts val="0"/>
              </a:spcAft>
              <a:buClr>
                <a:schemeClr val="dk1"/>
              </a:buClr>
              <a:buSzPts val="1100"/>
              <a:buFont typeface="Arial"/>
              <a:buNone/>
              <a:defRPr sz="1100"/>
            </a:lvl3pPr>
            <a:lvl4pPr indent="-298450" lvl="3" marL="1828800" algn="l">
              <a:lnSpc>
                <a:spcPct val="100000"/>
              </a:lnSpc>
              <a:spcBef>
                <a:spcPts val="500"/>
              </a:spcBef>
              <a:spcAft>
                <a:spcPts val="0"/>
              </a:spcAft>
              <a:buClr>
                <a:schemeClr val="dk1"/>
              </a:buClr>
              <a:buSzPts val="1100"/>
              <a:buFont typeface="Arial"/>
              <a:buChar char="•"/>
              <a:defRPr sz="1100"/>
            </a:lvl4pPr>
            <a:lvl5pPr indent="-298450" lvl="4" marL="2286000" algn="l">
              <a:lnSpc>
                <a:spcPct val="100000"/>
              </a:lnSpc>
              <a:spcBef>
                <a:spcPts val="200"/>
              </a:spcBef>
              <a:spcAft>
                <a:spcPts val="0"/>
              </a:spcAft>
              <a:buClr>
                <a:schemeClr val="dk1"/>
              </a:buClr>
              <a:buSzPts val="1100"/>
              <a:buChar char="–"/>
              <a:defRPr sz="1100"/>
            </a:lvl5pPr>
            <a:lvl6pPr indent="-298450" lvl="5" marL="2743200" algn="l">
              <a:lnSpc>
                <a:spcPct val="100000"/>
              </a:lnSpc>
              <a:spcBef>
                <a:spcPts val="200"/>
              </a:spcBef>
              <a:spcAft>
                <a:spcPts val="0"/>
              </a:spcAft>
              <a:buClr>
                <a:schemeClr val="dk1"/>
              </a:buClr>
              <a:buSzPts val="1100"/>
              <a:buChar char="–"/>
              <a:defRPr sz="1100"/>
            </a:lvl6pPr>
            <a:lvl7pPr indent="-298450" lvl="6" marL="3200400" algn="l">
              <a:lnSpc>
                <a:spcPct val="100000"/>
              </a:lnSpc>
              <a:spcBef>
                <a:spcPts val="200"/>
              </a:spcBef>
              <a:spcAft>
                <a:spcPts val="0"/>
              </a:spcAft>
              <a:buClr>
                <a:schemeClr val="dk1"/>
              </a:buClr>
              <a:buSzPts val="1100"/>
              <a:buChar char="–"/>
              <a:defRPr sz="1100"/>
            </a:lvl7pPr>
            <a:lvl8pPr indent="-298450" lvl="7" marL="3657600" algn="l">
              <a:lnSpc>
                <a:spcPct val="100000"/>
              </a:lnSpc>
              <a:spcBef>
                <a:spcPts val="200"/>
              </a:spcBef>
              <a:spcAft>
                <a:spcPts val="0"/>
              </a:spcAft>
              <a:buClr>
                <a:schemeClr val="dk1"/>
              </a:buClr>
              <a:buSzPts val="1100"/>
              <a:buChar char="–"/>
              <a:defRPr sz="1100"/>
            </a:lvl8pPr>
            <a:lvl9pPr indent="-298450" lvl="8" marL="4114800" algn="l">
              <a:lnSpc>
                <a:spcPct val="100000"/>
              </a:lnSpc>
              <a:spcBef>
                <a:spcPts val="200"/>
              </a:spcBef>
              <a:spcAft>
                <a:spcPts val="0"/>
              </a:spcAft>
              <a:buClr>
                <a:schemeClr val="dk1"/>
              </a:buClr>
              <a:buSzPts val="1100"/>
              <a:buChar char="–"/>
              <a:defRPr sz="1100"/>
            </a:lvl9pPr>
          </a:lstStyle>
          <a:p/>
        </p:txBody>
      </p:sp>
      <p:sp>
        <p:nvSpPr>
          <p:cNvPr id="306" name="Google Shape;306;p48"/>
          <p:cNvSpPr/>
          <p:nvPr>
            <p:ph idx="3" type="pic"/>
          </p:nvPr>
        </p:nvSpPr>
        <p:spPr>
          <a:xfrm>
            <a:off x="5678424" y="1371598"/>
            <a:ext cx="3188970" cy="3188970"/>
          </a:xfrm>
          <a:prstGeom prst="rect">
            <a:avLst/>
          </a:prstGeom>
          <a:solidFill>
            <a:srgbClr val="D7E0E3"/>
          </a:solid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3576">
          <p15:clr>
            <a:srgbClr val="FBAE40"/>
          </p15:clr>
        </p15:guide>
        <p15:guide id="2" pos="3435">
          <p15:clr>
            <a:srgbClr val="FBAE40"/>
          </p15:clr>
        </p15:guide>
        <p15:guide id="3" orient="horz" pos="864">
          <p15:clr>
            <a:srgbClr val="FBAE40"/>
          </p15:clr>
        </p15:guide>
        <p15:guide id="4" orient="horz" pos="2874">
          <p15:clr>
            <a:srgbClr val="FBAE40"/>
          </p15:clr>
        </p15:guide>
        <p15:guide id="5" pos="1417">
          <p15:clr>
            <a:srgbClr val="FBAE40"/>
          </p15:clr>
        </p15:guide>
        <p15:guide id="6" pos="1563">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Sand">
  <p:cSld name="Section Header - Sand">
    <p:bg>
      <p:bgPr>
        <a:solidFill>
          <a:schemeClr val="lt1"/>
        </a:solidFill>
      </p:bgPr>
    </p:bg>
    <p:spTree>
      <p:nvGrpSpPr>
        <p:cNvPr id="307" name="Shape 307"/>
        <p:cNvGrpSpPr/>
        <p:nvPr/>
      </p:nvGrpSpPr>
      <p:grpSpPr>
        <a:xfrm>
          <a:off x="0" y="0"/>
          <a:ext cx="0" cy="0"/>
          <a:chOff x="0" y="0"/>
          <a:chExt cx="0" cy="0"/>
        </a:xfrm>
      </p:grpSpPr>
      <p:sp>
        <p:nvSpPr>
          <p:cNvPr id="308" name="Google Shape;308;p49"/>
          <p:cNvSpPr/>
          <p:nvPr/>
        </p:nvSpPr>
        <p:spPr>
          <a:xfrm>
            <a:off x="569214" y="273843"/>
            <a:ext cx="8298180" cy="4358164"/>
          </a:xfrm>
          <a:prstGeom prst="rect">
            <a:avLst/>
          </a:prstGeom>
          <a:solidFill>
            <a:srgbClr val="ECEC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dk1"/>
              </a:solidFill>
              <a:latin typeface="Arial"/>
              <a:ea typeface="Arial"/>
              <a:cs typeface="Arial"/>
              <a:sym typeface="Arial"/>
            </a:endParaRPr>
          </a:p>
        </p:txBody>
      </p:sp>
      <p:sp>
        <p:nvSpPr>
          <p:cNvPr id="309" name="Google Shape;309;p49"/>
          <p:cNvSpPr txBox="1"/>
          <p:nvPr>
            <p:ph type="title"/>
          </p:nvPr>
        </p:nvSpPr>
        <p:spPr>
          <a:xfrm>
            <a:off x="843534" y="548640"/>
            <a:ext cx="6377940" cy="15773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600"/>
              <a:buFont typeface="Arial"/>
              <a:buNone/>
              <a:defRPr b="0"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0" name="Google Shape;310;p49"/>
          <p:cNvSpPr txBox="1"/>
          <p:nvPr>
            <p:ph idx="1" type="body"/>
          </p:nvPr>
        </p:nvSpPr>
        <p:spPr>
          <a:xfrm>
            <a:off x="843534" y="2228849"/>
            <a:ext cx="6378892" cy="2333626"/>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dk1"/>
              </a:buClr>
              <a:buSzPts val="1400"/>
              <a:buChar char="•"/>
              <a:defRPr/>
            </a:lvl1pPr>
            <a:lvl2pPr indent="-317500" lvl="1" marL="914400" algn="l">
              <a:lnSpc>
                <a:spcPct val="100000"/>
              </a:lnSpc>
              <a:spcBef>
                <a:spcPts val="200"/>
              </a:spcBef>
              <a:spcAft>
                <a:spcPts val="0"/>
              </a:spcAft>
              <a:buClr>
                <a:schemeClr val="dk1"/>
              </a:buClr>
              <a:buSzPts val="1400"/>
              <a:buChar char="–"/>
              <a:defRPr/>
            </a:lvl2pPr>
            <a:lvl3pPr indent="-317500" lvl="2" marL="1371600" algn="l">
              <a:lnSpc>
                <a:spcPct val="100000"/>
              </a:lnSpc>
              <a:spcBef>
                <a:spcPts val="200"/>
              </a:spcBef>
              <a:spcAft>
                <a:spcPts val="0"/>
              </a:spcAft>
              <a:buClr>
                <a:schemeClr val="dk1"/>
              </a:buClr>
              <a:buSzPts val="1400"/>
              <a:buChar char="–"/>
              <a:defRPr/>
            </a:lvl3pPr>
            <a:lvl4pPr indent="-317500" lvl="3" marL="1828800" algn="l">
              <a:lnSpc>
                <a:spcPct val="100000"/>
              </a:lnSpc>
              <a:spcBef>
                <a:spcPts val="200"/>
              </a:spcBef>
              <a:spcAft>
                <a:spcPts val="0"/>
              </a:spcAft>
              <a:buClr>
                <a:schemeClr val="dk1"/>
              </a:buClr>
              <a:buSzPts val="1400"/>
              <a:buChar char="–"/>
              <a:defRPr/>
            </a:lvl4pPr>
            <a:lvl5pPr indent="-317500" lvl="4" marL="2286000" algn="l">
              <a:lnSpc>
                <a:spcPct val="100000"/>
              </a:lnSpc>
              <a:spcBef>
                <a:spcPts val="200"/>
              </a:spcBef>
              <a:spcAft>
                <a:spcPts val="0"/>
              </a:spcAft>
              <a:buClr>
                <a:schemeClr val="dk1"/>
              </a:buClr>
              <a:buSzPts val="1400"/>
              <a:buChar char="–"/>
              <a:defRPr/>
            </a:lvl5pPr>
            <a:lvl6pPr indent="-317500" lvl="5" marL="2743200" algn="l">
              <a:lnSpc>
                <a:spcPct val="100000"/>
              </a:lnSpc>
              <a:spcBef>
                <a:spcPts val="200"/>
              </a:spcBef>
              <a:spcAft>
                <a:spcPts val="0"/>
              </a:spcAft>
              <a:buClr>
                <a:schemeClr val="dk1"/>
              </a:buClr>
              <a:buSzPts val="1400"/>
              <a:buChar char="–"/>
              <a:defRPr/>
            </a:lvl6pPr>
            <a:lvl7pPr indent="-317500" lvl="6" marL="3200400" algn="l">
              <a:lnSpc>
                <a:spcPct val="100000"/>
              </a:lnSpc>
              <a:spcBef>
                <a:spcPts val="200"/>
              </a:spcBef>
              <a:spcAft>
                <a:spcPts val="0"/>
              </a:spcAft>
              <a:buClr>
                <a:schemeClr val="dk1"/>
              </a:buClr>
              <a:buSzPts val="1400"/>
              <a:buChar char="–"/>
              <a:defRPr/>
            </a:lvl7pPr>
            <a:lvl8pPr indent="-317500" lvl="7" marL="3657600" algn="l">
              <a:lnSpc>
                <a:spcPct val="100000"/>
              </a:lnSpc>
              <a:spcBef>
                <a:spcPts val="200"/>
              </a:spcBef>
              <a:spcAft>
                <a:spcPts val="0"/>
              </a:spcAft>
              <a:buClr>
                <a:schemeClr val="dk1"/>
              </a:buClr>
              <a:buSzPts val="1400"/>
              <a:buChar char="–"/>
              <a:defRPr/>
            </a:lvl8pPr>
            <a:lvl9pPr indent="-317500" lvl="8" marL="4114800" algn="l">
              <a:lnSpc>
                <a:spcPct val="100000"/>
              </a:lnSpc>
              <a:spcBef>
                <a:spcPts val="2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4549">
          <p15:clr>
            <a:srgbClr val="FBAE40"/>
          </p15:clr>
        </p15:guide>
        <p15:guide id="2" orient="horz" pos="2874">
          <p15:clr>
            <a:srgbClr val="FBAE40"/>
          </p15:clr>
        </p15:guide>
        <p15:guide id="3" orient="horz" pos="3111">
          <p15:clr>
            <a:srgbClr val="FBAE40"/>
          </p15:clr>
        </p15:guide>
        <p15:guide id="4" pos="53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006E74"/>
        </a:solidFill>
      </p:bgPr>
    </p:bg>
    <p:spTree>
      <p:nvGrpSpPr>
        <p:cNvPr id="311" name="Shape 311"/>
        <p:cNvGrpSpPr/>
        <p:nvPr/>
      </p:nvGrpSpPr>
      <p:grpSpPr>
        <a:xfrm>
          <a:off x="0" y="0"/>
          <a:ext cx="0" cy="0"/>
          <a:chOff x="0" y="0"/>
          <a:chExt cx="0" cy="0"/>
        </a:xfrm>
      </p:grpSpPr>
      <p:sp>
        <p:nvSpPr>
          <p:cNvPr id="312" name="Google Shape;312;p50"/>
          <p:cNvSpPr txBox="1"/>
          <p:nvPr>
            <p:ph type="title"/>
          </p:nvPr>
        </p:nvSpPr>
        <p:spPr>
          <a:xfrm>
            <a:off x="274320" y="1303020"/>
            <a:ext cx="6377940" cy="157734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0"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3" name="Google Shape;313;p50"/>
          <p:cNvSpPr txBox="1"/>
          <p:nvPr>
            <p:ph idx="1" type="body"/>
          </p:nvPr>
        </p:nvSpPr>
        <p:spPr>
          <a:xfrm>
            <a:off x="274320" y="3086100"/>
            <a:ext cx="6378892" cy="1476375"/>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lt1"/>
              </a:buClr>
              <a:buSzPts val="1400"/>
              <a:buChar char="•"/>
              <a:defRPr/>
            </a:lvl1pPr>
            <a:lvl2pPr indent="-317500" lvl="1" marL="914400" algn="l">
              <a:lnSpc>
                <a:spcPct val="100000"/>
              </a:lnSpc>
              <a:spcBef>
                <a:spcPts val="2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4191">
          <p15:clr>
            <a:srgbClr val="FBAE40"/>
          </p15:clr>
        </p15:guide>
        <p15:guide id="2" orient="horz" pos="2874">
          <p15:clr>
            <a:srgbClr val="FBAE40"/>
          </p15:clr>
        </p15:guide>
        <p15:guide id="3" orient="horz" pos="311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Number">
  <p:cSld name="Section Header - Number">
    <p:bg>
      <p:bgPr>
        <a:solidFill>
          <a:srgbClr val="006E74"/>
        </a:solidFill>
      </p:bgPr>
    </p:bg>
    <p:spTree>
      <p:nvGrpSpPr>
        <p:cNvPr id="314" name="Shape 314"/>
        <p:cNvGrpSpPr/>
        <p:nvPr/>
      </p:nvGrpSpPr>
      <p:grpSpPr>
        <a:xfrm>
          <a:off x="0" y="0"/>
          <a:ext cx="0" cy="0"/>
          <a:chOff x="0" y="0"/>
          <a:chExt cx="0" cy="0"/>
        </a:xfrm>
      </p:grpSpPr>
      <p:sp>
        <p:nvSpPr>
          <p:cNvPr id="315" name="Google Shape;315;p51"/>
          <p:cNvSpPr txBox="1"/>
          <p:nvPr>
            <p:ph idx="1" type="body"/>
          </p:nvPr>
        </p:nvSpPr>
        <p:spPr>
          <a:xfrm>
            <a:off x="274319" y="1885950"/>
            <a:ext cx="960120" cy="2676525"/>
          </a:xfrm>
          <a:prstGeom prst="rect">
            <a:avLst/>
          </a:prstGeom>
          <a:noFill/>
          <a:ln>
            <a:noFill/>
          </a:ln>
        </p:spPr>
        <p:txBody>
          <a:bodyPr anchorCtr="0" anchor="t" bIns="0" lIns="0" spcFirstLastPara="1" rIns="0" wrap="square" tIns="0">
            <a:noAutofit/>
          </a:bodyPr>
          <a:lstStyle>
            <a:lvl1pPr indent="-228600" lvl="0" marL="457200" algn="r">
              <a:lnSpc>
                <a:spcPct val="85000"/>
              </a:lnSpc>
              <a:spcBef>
                <a:spcPts val="0"/>
              </a:spcBef>
              <a:spcAft>
                <a:spcPts val="0"/>
              </a:spcAft>
              <a:buClr>
                <a:schemeClr val="lt1"/>
              </a:buClr>
              <a:buSzPts val="5400"/>
              <a:buFont typeface="Arial"/>
              <a:buNone/>
              <a:defRPr sz="5400"/>
            </a:lvl1pPr>
            <a:lvl2pPr indent="-228600" lvl="1" marL="914400" algn="r">
              <a:lnSpc>
                <a:spcPct val="85000"/>
              </a:lnSpc>
              <a:spcBef>
                <a:spcPts val="0"/>
              </a:spcBef>
              <a:spcAft>
                <a:spcPts val="0"/>
              </a:spcAft>
              <a:buClr>
                <a:schemeClr val="lt1"/>
              </a:buClr>
              <a:buSzPts val="5400"/>
              <a:buFont typeface="Arial"/>
              <a:buNone/>
              <a:defRPr sz="5400"/>
            </a:lvl2pPr>
            <a:lvl3pPr indent="-228600" lvl="2" marL="1371600" algn="r">
              <a:lnSpc>
                <a:spcPct val="85000"/>
              </a:lnSpc>
              <a:spcBef>
                <a:spcPts val="0"/>
              </a:spcBef>
              <a:spcAft>
                <a:spcPts val="0"/>
              </a:spcAft>
              <a:buClr>
                <a:schemeClr val="lt1"/>
              </a:buClr>
              <a:buSzPts val="5400"/>
              <a:buFont typeface="Arial"/>
              <a:buNone/>
              <a:defRPr sz="5400"/>
            </a:lvl3pPr>
            <a:lvl4pPr indent="-228600" lvl="3" marL="1828800" algn="r">
              <a:lnSpc>
                <a:spcPct val="85000"/>
              </a:lnSpc>
              <a:spcBef>
                <a:spcPts val="0"/>
              </a:spcBef>
              <a:spcAft>
                <a:spcPts val="0"/>
              </a:spcAft>
              <a:buClr>
                <a:schemeClr val="lt1"/>
              </a:buClr>
              <a:buSzPts val="5400"/>
              <a:buFont typeface="Arial"/>
              <a:buNone/>
              <a:defRPr sz="5400"/>
            </a:lvl4pPr>
            <a:lvl5pPr indent="-228600" lvl="4" marL="2286000" algn="r">
              <a:lnSpc>
                <a:spcPct val="85000"/>
              </a:lnSpc>
              <a:spcBef>
                <a:spcPts val="0"/>
              </a:spcBef>
              <a:spcAft>
                <a:spcPts val="0"/>
              </a:spcAft>
              <a:buClr>
                <a:schemeClr val="lt1"/>
              </a:buClr>
              <a:buSzPts val="5400"/>
              <a:buFont typeface="Arial"/>
              <a:buNone/>
              <a:defRPr sz="5400"/>
            </a:lvl5pPr>
            <a:lvl6pPr indent="-228600" lvl="5" marL="2743200" algn="r">
              <a:lnSpc>
                <a:spcPct val="85000"/>
              </a:lnSpc>
              <a:spcBef>
                <a:spcPts val="0"/>
              </a:spcBef>
              <a:spcAft>
                <a:spcPts val="0"/>
              </a:spcAft>
              <a:buClr>
                <a:schemeClr val="lt1"/>
              </a:buClr>
              <a:buSzPts val="5400"/>
              <a:buFont typeface="Arial"/>
              <a:buNone/>
              <a:defRPr sz="5400"/>
            </a:lvl6pPr>
            <a:lvl7pPr indent="-228600" lvl="6" marL="3200400" algn="r">
              <a:lnSpc>
                <a:spcPct val="85000"/>
              </a:lnSpc>
              <a:spcBef>
                <a:spcPts val="0"/>
              </a:spcBef>
              <a:spcAft>
                <a:spcPts val="0"/>
              </a:spcAft>
              <a:buClr>
                <a:schemeClr val="lt1"/>
              </a:buClr>
              <a:buSzPts val="5400"/>
              <a:buFont typeface="Arial"/>
              <a:buNone/>
              <a:defRPr sz="5400"/>
            </a:lvl7pPr>
            <a:lvl8pPr indent="-228600" lvl="7" marL="3657600" algn="r">
              <a:lnSpc>
                <a:spcPct val="85000"/>
              </a:lnSpc>
              <a:spcBef>
                <a:spcPts val="0"/>
              </a:spcBef>
              <a:spcAft>
                <a:spcPts val="0"/>
              </a:spcAft>
              <a:buClr>
                <a:schemeClr val="lt1"/>
              </a:buClr>
              <a:buSzPts val="5400"/>
              <a:buFont typeface="Arial"/>
              <a:buNone/>
              <a:defRPr sz="5400"/>
            </a:lvl8pPr>
            <a:lvl9pPr indent="-228600" lvl="8" marL="4114800" algn="r">
              <a:lnSpc>
                <a:spcPct val="85000"/>
              </a:lnSpc>
              <a:spcBef>
                <a:spcPts val="0"/>
              </a:spcBef>
              <a:spcAft>
                <a:spcPts val="0"/>
              </a:spcAft>
              <a:buClr>
                <a:schemeClr val="lt1"/>
              </a:buClr>
              <a:buSzPts val="5400"/>
              <a:buFont typeface="Arial"/>
              <a:buNone/>
              <a:defRPr sz="5400"/>
            </a:lvl9pPr>
          </a:lstStyle>
          <a:p/>
        </p:txBody>
      </p:sp>
      <p:sp>
        <p:nvSpPr>
          <p:cNvPr id="316" name="Google Shape;316;p51"/>
          <p:cNvSpPr txBox="1"/>
          <p:nvPr>
            <p:ph type="title"/>
          </p:nvPr>
        </p:nvSpPr>
        <p:spPr>
          <a:xfrm>
            <a:off x="1371600" y="1885950"/>
            <a:ext cx="7496175" cy="2676525"/>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5400"/>
              <a:buFont typeface="Arial"/>
              <a:buNone/>
              <a:defRPr b="0" sz="5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863">
          <p15:clr>
            <a:srgbClr val="FBAE40"/>
          </p15:clr>
        </p15:guide>
        <p15:guide id="2" orient="horz" pos="2874">
          <p15:clr>
            <a:srgbClr val="FBAE40"/>
          </p15:clr>
        </p15:guide>
        <p15:guide id="3" orient="horz" pos="3111">
          <p15:clr>
            <a:srgbClr val="FBAE40"/>
          </p15:clr>
        </p15:guide>
        <p15:guide id="4" pos="7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ig Number">
  <p:cSld name="Section Header - Big Number">
    <p:bg>
      <p:bgPr>
        <a:solidFill>
          <a:srgbClr val="006E74"/>
        </a:solidFill>
      </p:bgPr>
    </p:bg>
    <p:spTree>
      <p:nvGrpSpPr>
        <p:cNvPr id="317" name="Shape 317"/>
        <p:cNvGrpSpPr/>
        <p:nvPr/>
      </p:nvGrpSpPr>
      <p:grpSpPr>
        <a:xfrm>
          <a:off x="0" y="0"/>
          <a:ext cx="0" cy="0"/>
          <a:chOff x="0" y="0"/>
          <a:chExt cx="0" cy="0"/>
        </a:xfrm>
      </p:grpSpPr>
      <p:sp>
        <p:nvSpPr>
          <p:cNvPr id="318" name="Google Shape;318;p52"/>
          <p:cNvSpPr txBox="1"/>
          <p:nvPr>
            <p:ph idx="1" type="body"/>
          </p:nvPr>
        </p:nvSpPr>
        <p:spPr>
          <a:xfrm>
            <a:off x="274318" y="273844"/>
            <a:ext cx="1894115" cy="2605106"/>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lt1"/>
              </a:buClr>
              <a:buSzPts val="12800"/>
              <a:buFont typeface="Arial"/>
              <a:buNone/>
              <a:defRPr sz="12800"/>
            </a:lvl1pPr>
            <a:lvl2pPr indent="-228600" lvl="1" marL="914400" algn="l">
              <a:lnSpc>
                <a:spcPct val="85000"/>
              </a:lnSpc>
              <a:spcBef>
                <a:spcPts val="0"/>
              </a:spcBef>
              <a:spcAft>
                <a:spcPts val="0"/>
              </a:spcAft>
              <a:buClr>
                <a:schemeClr val="lt1"/>
              </a:buClr>
              <a:buSzPts val="12800"/>
              <a:buFont typeface="Arial"/>
              <a:buNone/>
              <a:defRPr sz="12800"/>
            </a:lvl2pPr>
            <a:lvl3pPr indent="-228600" lvl="2" marL="1371600" algn="l">
              <a:lnSpc>
                <a:spcPct val="85000"/>
              </a:lnSpc>
              <a:spcBef>
                <a:spcPts val="0"/>
              </a:spcBef>
              <a:spcAft>
                <a:spcPts val="0"/>
              </a:spcAft>
              <a:buClr>
                <a:schemeClr val="lt1"/>
              </a:buClr>
              <a:buSzPts val="12800"/>
              <a:buFont typeface="Arial"/>
              <a:buNone/>
              <a:defRPr sz="12800"/>
            </a:lvl3pPr>
            <a:lvl4pPr indent="-228600" lvl="3" marL="1828800" algn="l">
              <a:lnSpc>
                <a:spcPct val="85000"/>
              </a:lnSpc>
              <a:spcBef>
                <a:spcPts val="0"/>
              </a:spcBef>
              <a:spcAft>
                <a:spcPts val="0"/>
              </a:spcAft>
              <a:buClr>
                <a:schemeClr val="lt1"/>
              </a:buClr>
              <a:buSzPts val="12800"/>
              <a:buFont typeface="Arial"/>
              <a:buNone/>
              <a:defRPr sz="12800"/>
            </a:lvl4pPr>
            <a:lvl5pPr indent="-228600" lvl="4" marL="2286000" algn="l">
              <a:lnSpc>
                <a:spcPct val="85000"/>
              </a:lnSpc>
              <a:spcBef>
                <a:spcPts val="0"/>
              </a:spcBef>
              <a:spcAft>
                <a:spcPts val="0"/>
              </a:spcAft>
              <a:buClr>
                <a:schemeClr val="lt1"/>
              </a:buClr>
              <a:buSzPts val="12800"/>
              <a:buFont typeface="Arial"/>
              <a:buNone/>
              <a:defRPr sz="12800"/>
            </a:lvl5pPr>
            <a:lvl6pPr indent="-228600" lvl="5" marL="2743200" algn="l">
              <a:lnSpc>
                <a:spcPct val="85000"/>
              </a:lnSpc>
              <a:spcBef>
                <a:spcPts val="0"/>
              </a:spcBef>
              <a:spcAft>
                <a:spcPts val="0"/>
              </a:spcAft>
              <a:buClr>
                <a:schemeClr val="lt1"/>
              </a:buClr>
              <a:buSzPts val="12800"/>
              <a:buFont typeface="Arial"/>
              <a:buNone/>
              <a:defRPr sz="12800"/>
            </a:lvl6pPr>
            <a:lvl7pPr indent="-228600" lvl="6" marL="3200400" algn="l">
              <a:lnSpc>
                <a:spcPct val="85000"/>
              </a:lnSpc>
              <a:spcBef>
                <a:spcPts val="0"/>
              </a:spcBef>
              <a:spcAft>
                <a:spcPts val="0"/>
              </a:spcAft>
              <a:buClr>
                <a:schemeClr val="lt1"/>
              </a:buClr>
              <a:buSzPts val="12800"/>
              <a:buFont typeface="Arial"/>
              <a:buNone/>
              <a:defRPr sz="12800"/>
            </a:lvl7pPr>
            <a:lvl8pPr indent="-228600" lvl="7" marL="3657600" algn="l">
              <a:lnSpc>
                <a:spcPct val="85000"/>
              </a:lnSpc>
              <a:spcBef>
                <a:spcPts val="0"/>
              </a:spcBef>
              <a:spcAft>
                <a:spcPts val="0"/>
              </a:spcAft>
              <a:buClr>
                <a:schemeClr val="lt1"/>
              </a:buClr>
              <a:buSzPts val="12800"/>
              <a:buFont typeface="Arial"/>
              <a:buNone/>
              <a:defRPr sz="12800"/>
            </a:lvl8pPr>
            <a:lvl9pPr indent="-228600" lvl="8" marL="4114800" algn="l">
              <a:lnSpc>
                <a:spcPct val="85000"/>
              </a:lnSpc>
              <a:spcBef>
                <a:spcPts val="0"/>
              </a:spcBef>
              <a:spcAft>
                <a:spcPts val="0"/>
              </a:spcAft>
              <a:buClr>
                <a:schemeClr val="lt1"/>
              </a:buClr>
              <a:buSzPts val="12800"/>
              <a:buFont typeface="Arial"/>
              <a:buNone/>
              <a:defRPr sz="12800"/>
            </a:lvl9pPr>
          </a:lstStyle>
          <a:p/>
        </p:txBody>
      </p:sp>
      <p:sp>
        <p:nvSpPr>
          <p:cNvPr id="319" name="Google Shape;319;p52"/>
          <p:cNvSpPr txBox="1"/>
          <p:nvPr>
            <p:ph type="title"/>
          </p:nvPr>
        </p:nvSpPr>
        <p:spPr>
          <a:xfrm>
            <a:off x="1371600" y="1747380"/>
            <a:ext cx="7495794" cy="113157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0"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0" name="Google Shape;320;p52"/>
          <p:cNvSpPr txBox="1"/>
          <p:nvPr>
            <p:ph idx="2" type="body"/>
          </p:nvPr>
        </p:nvSpPr>
        <p:spPr>
          <a:xfrm>
            <a:off x="1371599" y="3086100"/>
            <a:ext cx="7495794" cy="1476375"/>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lt1"/>
              </a:buClr>
              <a:buSzPts val="1400"/>
              <a:buChar char="•"/>
              <a:defRPr/>
            </a:lvl1pPr>
            <a:lvl2pPr indent="-317500" lvl="1" marL="914400" algn="l">
              <a:lnSpc>
                <a:spcPct val="100000"/>
              </a:lnSpc>
              <a:spcBef>
                <a:spcPts val="2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863">
          <p15:clr>
            <a:srgbClr val="FBAE40"/>
          </p15:clr>
        </p15:guide>
        <p15:guide id="2" orient="horz" pos="2874">
          <p15:clr>
            <a:srgbClr val="FBAE40"/>
          </p15:clr>
        </p15:guide>
        <p15:guide id="3" orient="horz" pos="3111">
          <p15:clr>
            <a:srgbClr val="FBAE40"/>
          </p15:clr>
        </p15:guide>
        <p15:guide id="4" pos="77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ck background">
  <p:cSld name="1_Black background">
    <p:bg>
      <p:bgPr>
        <a:solidFill>
          <a:srgbClr val="231F20"/>
        </a:solidFill>
      </p:bgPr>
    </p:bg>
    <p:spTree>
      <p:nvGrpSpPr>
        <p:cNvPr id="321" name="Shape 321"/>
        <p:cNvGrpSpPr/>
        <p:nvPr/>
      </p:nvGrpSpPr>
      <p:grpSpPr>
        <a:xfrm>
          <a:off x="0" y="0"/>
          <a:ext cx="0" cy="0"/>
          <a:chOff x="0" y="0"/>
          <a:chExt cx="0" cy="0"/>
        </a:xfrm>
      </p:grpSpPr>
      <p:sp>
        <p:nvSpPr>
          <p:cNvPr id="322" name="Google Shape;322;p53"/>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112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nd background">
  <p:cSld name="Sand background">
    <p:bg>
      <p:bgPr>
        <a:solidFill>
          <a:schemeClr val="lt2"/>
        </a:solidFill>
      </p:bgPr>
    </p:bg>
    <p:spTree>
      <p:nvGrpSpPr>
        <p:cNvPr id="323" name="Shape 323"/>
        <p:cNvGrpSpPr/>
        <p:nvPr/>
      </p:nvGrpSpPr>
      <p:grpSpPr>
        <a:xfrm>
          <a:off x="0" y="0"/>
          <a:ext cx="0" cy="0"/>
          <a:chOff x="0" y="0"/>
          <a:chExt cx="0" cy="0"/>
        </a:xfrm>
      </p:grpSpPr>
      <p:sp>
        <p:nvSpPr>
          <p:cNvPr id="324" name="Google Shape;324;p54"/>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864">
          <p15:clr>
            <a:srgbClr val="FBAE40"/>
          </p15:clr>
        </p15:guide>
        <p15:guide id="2" orient="horz" pos="2874">
          <p15:clr>
            <a:srgbClr val="FBAE40"/>
          </p15:clr>
        </p15:guide>
        <p15:guide id="3" orient="horz" pos="311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5" name="Shape 32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guide id="2" orient="horz" pos="3111">
          <p15:clr>
            <a:srgbClr val="FBAE40"/>
          </p15:clr>
        </p15:guide>
        <p15:guide id="3" orient="horz" pos="86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oundless impact slide">
  <p:cSld name="2_Boundless impact slide">
    <p:bg>
      <p:bgPr>
        <a:solidFill>
          <a:srgbClr val="231F20"/>
        </a:solidFill>
      </p:bgPr>
    </p:bg>
    <p:spTree>
      <p:nvGrpSpPr>
        <p:cNvPr id="326" name="Shape 326"/>
        <p:cNvGrpSpPr/>
        <p:nvPr/>
      </p:nvGrpSpPr>
      <p:grpSpPr>
        <a:xfrm>
          <a:off x="0" y="0"/>
          <a:ext cx="0" cy="0"/>
          <a:chOff x="0" y="0"/>
          <a:chExt cx="0" cy="0"/>
        </a:xfrm>
      </p:grpSpPr>
      <p:sp>
        <p:nvSpPr>
          <p:cNvPr id="327" name="Google Shape;327;p56"/>
          <p:cNvSpPr txBox="1"/>
          <p:nvPr/>
        </p:nvSpPr>
        <p:spPr>
          <a:xfrm>
            <a:off x="275463" y="2203450"/>
            <a:ext cx="8593074" cy="73660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rial"/>
              <a:buNone/>
            </a:pPr>
            <a:r>
              <a:rPr b="1" i="0" lang="en-GB" sz="3000" u="none" cap="none" strike="noStrike">
                <a:solidFill>
                  <a:srgbClr val="FFFFFF"/>
                </a:solidFill>
                <a:latin typeface="Arial"/>
                <a:ea typeface="Arial"/>
                <a:cs typeface="Arial"/>
                <a:sym typeface="Arial"/>
              </a:rPr>
              <a:t>Together, we build for boundless impact</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112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slide">
  <p:cSld name="Appendix slide">
    <p:bg>
      <p:bgPr>
        <a:solidFill>
          <a:srgbClr val="006E74"/>
        </a:solidFill>
      </p:bgPr>
    </p:bg>
    <p:spTree>
      <p:nvGrpSpPr>
        <p:cNvPr id="328" name="Shape 328"/>
        <p:cNvGrpSpPr/>
        <p:nvPr/>
      </p:nvGrpSpPr>
      <p:grpSpPr>
        <a:xfrm>
          <a:off x="0" y="0"/>
          <a:ext cx="0" cy="0"/>
          <a:chOff x="0" y="0"/>
          <a:chExt cx="0" cy="0"/>
        </a:xfrm>
      </p:grpSpPr>
      <p:sp>
        <p:nvSpPr>
          <p:cNvPr id="329" name="Google Shape;329;p57"/>
          <p:cNvSpPr txBox="1"/>
          <p:nvPr>
            <p:ph idx="1" type="body"/>
          </p:nvPr>
        </p:nvSpPr>
        <p:spPr>
          <a:xfrm>
            <a:off x="274320" y="3086100"/>
            <a:ext cx="6378892" cy="1476375"/>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lt1"/>
              </a:buClr>
              <a:buSzPts val="1400"/>
              <a:buChar char="•"/>
              <a:defRPr/>
            </a:lvl1pPr>
            <a:lvl2pPr indent="-317500" lvl="1" marL="914400" algn="l">
              <a:lnSpc>
                <a:spcPct val="100000"/>
              </a:lnSpc>
              <a:spcBef>
                <a:spcPts val="2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
        <p:nvSpPr>
          <p:cNvPr id="330" name="Google Shape;330;p57"/>
          <p:cNvSpPr txBox="1"/>
          <p:nvPr/>
        </p:nvSpPr>
        <p:spPr>
          <a:xfrm>
            <a:off x="274320" y="1303020"/>
            <a:ext cx="5026729" cy="15773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FFFFFF"/>
              </a:buClr>
              <a:buSzPts val="3600"/>
              <a:buFont typeface="Arial"/>
              <a:buNone/>
            </a:pPr>
            <a:r>
              <a:rPr b="0" i="0" lang="en-GB" sz="3600" u="none" cap="none" strike="noStrike">
                <a:solidFill>
                  <a:srgbClr val="FFFFFF"/>
                </a:solidFill>
                <a:latin typeface="Arial"/>
                <a:ea typeface="Arial"/>
                <a:cs typeface="Arial"/>
                <a:sym typeface="Arial"/>
              </a:rPr>
              <a:t>Appendix</a:t>
            </a:r>
            <a:endParaRPr b="0" sz="36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4191">
          <p15:clr>
            <a:srgbClr val="FBAE40"/>
          </p15:clr>
        </p15:guide>
        <p15:guide id="2" orient="horz" pos="2874">
          <p15:clr>
            <a:srgbClr val="FBAE40"/>
          </p15:clr>
        </p15:guide>
        <p15:guide id="3" orient="horz" pos="311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p:cSld name="Big Statement">
    <p:bg>
      <p:bgPr>
        <a:solidFill>
          <a:srgbClr val="231F20"/>
        </a:solidFill>
      </p:bgPr>
    </p:bg>
    <p:spTree>
      <p:nvGrpSpPr>
        <p:cNvPr id="337" name="Shape 337"/>
        <p:cNvGrpSpPr/>
        <p:nvPr/>
      </p:nvGrpSpPr>
      <p:grpSpPr>
        <a:xfrm>
          <a:off x="0" y="0"/>
          <a:ext cx="0" cy="0"/>
          <a:chOff x="0" y="0"/>
          <a:chExt cx="0" cy="0"/>
        </a:xfrm>
      </p:grpSpPr>
      <p:sp>
        <p:nvSpPr>
          <p:cNvPr id="338" name="Google Shape;338;p59"/>
          <p:cNvSpPr txBox="1"/>
          <p:nvPr>
            <p:ph idx="1" type="body"/>
          </p:nvPr>
        </p:nvSpPr>
        <p:spPr>
          <a:xfrm>
            <a:off x="273843" y="273844"/>
            <a:ext cx="6377940" cy="42867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Clr>
                <a:schemeClr val="lt1"/>
              </a:buClr>
              <a:buSzPts val="4100"/>
              <a:buFont typeface="Arial"/>
              <a:buNone/>
              <a:defRPr b="0" sz="4100">
                <a:solidFill>
                  <a:schemeClr val="lt1"/>
                </a:solidFill>
                <a:latin typeface="Arial"/>
                <a:ea typeface="Arial"/>
                <a:cs typeface="Arial"/>
                <a:sym typeface="Arial"/>
              </a:defRPr>
            </a:lvl1pPr>
            <a:lvl2pPr indent="-317500" lvl="1" marL="914400" algn="l">
              <a:lnSpc>
                <a:spcPct val="100000"/>
              </a:lnSpc>
              <a:spcBef>
                <a:spcPts val="9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guide id="2" orient="horz" pos="3111">
          <p15:clr>
            <a:srgbClr val="FBAE40"/>
          </p15:clr>
        </p15:guide>
        <p15:guide id="3" pos="419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and Photo">
  <p:cSld name="Big Statement and Photo">
    <p:bg>
      <p:bgPr>
        <a:solidFill>
          <a:srgbClr val="231F20"/>
        </a:solidFill>
      </p:bgPr>
    </p:bg>
    <p:spTree>
      <p:nvGrpSpPr>
        <p:cNvPr id="339" name="Shape 339"/>
        <p:cNvGrpSpPr/>
        <p:nvPr/>
      </p:nvGrpSpPr>
      <p:grpSpPr>
        <a:xfrm>
          <a:off x="0" y="0"/>
          <a:ext cx="0" cy="0"/>
          <a:chOff x="0" y="0"/>
          <a:chExt cx="0" cy="0"/>
        </a:xfrm>
      </p:grpSpPr>
      <p:sp>
        <p:nvSpPr>
          <p:cNvPr id="340" name="Google Shape;340;p60"/>
          <p:cNvSpPr txBox="1"/>
          <p:nvPr>
            <p:ph idx="1" type="body"/>
          </p:nvPr>
        </p:nvSpPr>
        <p:spPr>
          <a:xfrm>
            <a:off x="273843" y="273844"/>
            <a:ext cx="4183857" cy="42867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Clr>
                <a:schemeClr val="lt1"/>
              </a:buClr>
              <a:buSzPts val="4100"/>
              <a:buFont typeface="Arial"/>
              <a:buNone/>
              <a:defRPr b="0" sz="4100">
                <a:solidFill>
                  <a:schemeClr val="lt1"/>
                </a:solidFill>
                <a:latin typeface="Arial"/>
                <a:ea typeface="Arial"/>
                <a:cs typeface="Arial"/>
                <a:sym typeface="Arial"/>
              </a:defRPr>
            </a:lvl1pPr>
            <a:lvl2pPr indent="-317500" lvl="1" marL="914400" algn="l">
              <a:lnSpc>
                <a:spcPct val="100000"/>
              </a:lnSpc>
              <a:spcBef>
                <a:spcPts val="9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
        <p:nvSpPr>
          <p:cNvPr id="341" name="Google Shape;341;p60"/>
          <p:cNvSpPr/>
          <p:nvPr>
            <p:ph idx="2" type="pic"/>
          </p:nvPr>
        </p:nvSpPr>
        <p:spPr>
          <a:xfrm>
            <a:off x="4683919" y="2160270"/>
            <a:ext cx="4183856" cy="2400300"/>
          </a:xfrm>
          <a:prstGeom prst="rect">
            <a:avLst/>
          </a:prstGeom>
          <a:solidFill>
            <a:srgbClr val="7A7480"/>
          </a:solid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guide id="2" orient="horz" pos="3111">
          <p15:clr>
            <a:srgbClr val="FBAE40"/>
          </p15:clr>
        </p15:guide>
        <p15:guide id="3" pos="2808">
          <p15:clr>
            <a:srgbClr val="FBAE40"/>
          </p15:clr>
        </p15:guide>
        <p15:guide id="4" pos="295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matrix slide ">
  <p:cSld name="Black matrix slide ">
    <p:bg>
      <p:bgPr>
        <a:solidFill>
          <a:srgbClr val="231F20"/>
        </a:solidFill>
      </p:bgPr>
    </p:bg>
    <p:spTree>
      <p:nvGrpSpPr>
        <p:cNvPr id="342" name="Shape 342"/>
        <p:cNvGrpSpPr/>
        <p:nvPr/>
      </p:nvGrpSpPr>
      <p:grpSpPr>
        <a:xfrm>
          <a:off x="0" y="0"/>
          <a:ext cx="0" cy="0"/>
          <a:chOff x="0" y="0"/>
          <a:chExt cx="0" cy="0"/>
        </a:xfrm>
      </p:grpSpPr>
      <p:sp>
        <p:nvSpPr>
          <p:cNvPr id="343" name="Google Shape;343;p61"/>
          <p:cNvSpPr/>
          <p:nvPr/>
        </p:nvSpPr>
        <p:spPr>
          <a:xfrm>
            <a:off x="3949798" y="2290534"/>
            <a:ext cx="1249308" cy="1249306"/>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lt1"/>
              </a:solidFill>
              <a:latin typeface="Arial"/>
              <a:ea typeface="Arial"/>
              <a:cs typeface="Arial"/>
              <a:sym typeface="Arial"/>
            </a:endParaRPr>
          </a:p>
        </p:txBody>
      </p:sp>
      <p:grpSp>
        <p:nvGrpSpPr>
          <p:cNvPr id="344" name="Google Shape;344;p61"/>
          <p:cNvGrpSpPr/>
          <p:nvPr/>
        </p:nvGrpSpPr>
        <p:grpSpPr>
          <a:xfrm>
            <a:off x="3207086" y="1704133"/>
            <a:ext cx="2725881" cy="2422323"/>
            <a:chOff x="4523760" y="2165131"/>
            <a:chExt cx="3139218" cy="3300132"/>
          </a:xfrm>
        </p:grpSpPr>
        <p:grpSp>
          <p:nvGrpSpPr>
            <p:cNvPr id="345" name="Google Shape;345;p61"/>
            <p:cNvGrpSpPr/>
            <p:nvPr/>
          </p:nvGrpSpPr>
          <p:grpSpPr>
            <a:xfrm rot="10800000">
              <a:off x="6616255" y="2165131"/>
              <a:ext cx="1046723" cy="3300132"/>
              <a:chOff x="5319301" y="2165131"/>
              <a:chExt cx="1046723" cy="3300132"/>
            </a:xfrm>
          </p:grpSpPr>
          <p:sp>
            <p:nvSpPr>
              <p:cNvPr id="346" name="Google Shape;346;p61"/>
              <p:cNvSpPr/>
              <p:nvPr/>
            </p:nvSpPr>
            <p:spPr>
              <a:xfrm>
                <a:off x="5319301" y="2165131"/>
                <a:ext cx="1046723" cy="735724"/>
              </a:xfrm>
              <a:custGeom>
                <a:rect b="b" l="l" r="r" t="t"/>
                <a:pathLst>
                  <a:path extrusionOk="0" h="735724" w="1114097">
                    <a:moveTo>
                      <a:pt x="0" y="0"/>
                    </a:moveTo>
                    <a:lnTo>
                      <a:pt x="609600" y="0"/>
                    </a:lnTo>
                    <a:lnTo>
                      <a:pt x="1114097" y="735724"/>
                    </a:lnTo>
                  </a:path>
                </a:pathLst>
              </a:custGeom>
              <a:noFill/>
              <a:ln cap="flat" cmpd="sng" w="127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47" name="Google Shape;347;p61"/>
              <p:cNvSpPr/>
              <p:nvPr/>
            </p:nvSpPr>
            <p:spPr>
              <a:xfrm flipH="1" rot="10800000">
                <a:off x="5319301" y="4729539"/>
                <a:ext cx="1046723" cy="735724"/>
              </a:xfrm>
              <a:custGeom>
                <a:rect b="b" l="l" r="r" t="t"/>
                <a:pathLst>
                  <a:path extrusionOk="0" h="735724" w="1114097">
                    <a:moveTo>
                      <a:pt x="0" y="0"/>
                    </a:moveTo>
                    <a:lnTo>
                      <a:pt x="609600" y="0"/>
                    </a:lnTo>
                    <a:lnTo>
                      <a:pt x="1114097" y="735724"/>
                    </a:lnTo>
                  </a:path>
                </a:pathLst>
              </a:custGeom>
              <a:noFill/>
              <a:ln cap="flat" cmpd="sng" w="127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grpSp>
          <p:nvGrpSpPr>
            <p:cNvPr id="348" name="Google Shape;348;p61"/>
            <p:cNvGrpSpPr/>
            <p:nvPr/>
          </p:nvGrpSpPr>
          <p:grpSpPr>
            <a:xfrm>
              <a:off x="4523760" y="2165131"/>
              <a:ext cx="3139218" cy="3300132"/>
              <a:chOff x="4523760" y="2165131"/>
              <a:chExt cx="3139218" cy="3300132"/>
            </a:xfrm>
          </p:grpSpPr>
          <p:sp>
            <p:nvSpPr>
              <p:cNvPr id="349" name="Google Shape;349;p61"/>
              <p:cNvSpPr/>
              <p:nvPr/>
            </p:nvSpPr>
            <p:spPr>
              <a:xfrm>
                <a:off x="4523760" y="2165131"/>
                <a:ext cx="1046723" cy="735724"/>
              </a:xfrm>
              <a:custGeom>
                <a:rect b="b" l="l" r="r" t="t"/>
                <a:pathLst>
                  <a:path extrusionOk="0" h="735724" w="1114097">
                    <a:moveTo>
                      <a:pt x="0" y="0"/>
                    </a:moveTo>
                    <a:lnTo>
                      <a:pt x="609600" y="0"/>
                    </a:lnTo>
                    <a:lnTo>
                      <a:pt x="1114097" y="735724"/>
                    </a:lnTo>
                  </a:path>
                </a:pathLst>
              </a:custGeom>
              <a:noFill/>
              <a:ln cap="flat" cmpd="sng" w="127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50" name="Google Shape;350;p61"/>
              <p:cNvSpPr/>
              <p:nvPr/>
            </p:nvSpPr>
            <p:spPr>
              <a:xfrm flipH="1" rot="10800000">
                <a:off x="4523760" y="4729539"/>
                <a:ext cx="1046723" cy="735724"/>
              </a:xfrm>
              <a:custGeom>
                <a:rect b="b" l="l" r="r" t="t"/>
                <a:pathLst>
                  <a:path extrusionOk="0" h="735724" w="1114097">
                    <a:moveTo>
                      <a:pt x="0" y="0"/>
                    </a:moveTo>
                    <a:lnTo>
                      <a:pt x="609600" y="0"/>
                    </a:lnTo>
                    <a:lnTo>
                      <a:pt x="1114097" y="735724"/>
                    </a:lnTo>
                  </a:path>
                </a:pathLst>
              </a:custGeom>
              <a:noFill/>
              <a:ln cap="flat" cmpd="sng" w="127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nvGrpSpPr>
              <p:cNvPr id="351" name="Google Shape;351;p61"/>
              <p:cNvGrpSpPr/>
              <p:nvPr/>
            </p:nvGrpSpPr>
            <p:grpSpPr>
              <a:xfrm>
                <a:off x="4523760" y="3772576"/>
                <a:ext cx="3139218" cy="0"/>
                <a:chOff x="4523760" y="3772576"/>
                <a:chExt cx="3139218" cy="0"/>
              </a:xfrm>
            </p:grpSpPr>
            <p:cxnSp>
              <p:nvCxnSpPr>
                <p:cNvPr id="352" name="Google Shape;352;p61"/>
                <p:cNvCxnSpPr/>
                <p:nvPr/>
              </p:nvCxnSpPr>
              <p:spPr>
                <a:xfrm rot="10800000">
                  <a:off x="4523760" y="3772576"/>
                  <a:ext cx="496163" cy="0"/>
                </a:xfrm>
                <a:prstGeom prst="straightConnector1">
                  <a:avLst/>
                </a:prstGeom>
                <a:noFill/>
                <a:ln cap="flat" cmpd="sng" w="12700">
                  <a:solidFill>
                    <a:schemeClr val="lt1"/>
                  </a:solidFill>
                  <a:prstDash val="solid"/>
                  <a:round/>
                  <a:headEnd len="sm" w="sm" type="none"/>
                  <a:tailEnd len="sm" w="sm" type="none"/>
                </a:ln>
              </p:spPr>
            </p:cxnSp>
            <p:cxnSp>
              <p:nvCxnSpPr>
                <p:cNvPr id="353" name="Google Shape;353;p61"/>
                <p:cNvCxnSpPr/>
                <p:nvPr/>
              </p:nvCxnSpPr>
              <p:spPr>
                <a:xfrm rot="10800000">
                  <a:off x="7166815" y="3772576"/>
                  <a:ext cx="496163" cy="0"/>
                </a:xfrm>
                <a:prstGeom prst="straightConnector1">
                  <a:avLst/>
                </a:prstGeom>
                <a:noFill/>
                <a:ln cap="flat" cmpd="sng" w="12700">
                  <a:solidFill>
                    <a:schemeClr val="lt1"/>
                  </a:solidFill>
                  <a:prstDash val="solid"/>
                  <a:round/>
                  <a:headEnd len="sm" w="sm" type="none"/>
                  <a:tailEnd len="sm" w="sm" type="none"/>
                </a:ln>
              </p:spPr>
            </p:cxnSp>
          </p:grpSp>
        </p:grpSp>
      </p:grpSp>
      <p:sp>
        <p:nvSpPr>
          <p:cNvPr id="354" name="Google Shape;354;p61"/>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5" name="Google Shape;355;p61"/>
          <p:cNvSpPr txBox="1"/>
          <p:nvPr>
            <p:ph idx="1" type="body"/>
          </p:nvPr>
        </p:nvSpPr>
        <p:spPr>
          <a:xfrm>
            <a:off x="994886" y="1508760"/>
            <a:ext cx="1988820" cy="685800"/>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Clr>
                <a:schemeClr val="lt1"/>
              </a:buClr>
              <a:buSzPts val="1200"/>
              <a:buFont typeface="Arial"/>
              <a:buNone/>
              <a:defRPr b="1" sz="1200"/>
            </a:lvl1pPr>
            <a:lvl2pPr indent="-228600" lvl="1" marL="914400" algn="r">
              <a:lnSpc>
                <a:spcPct val="100000"/>
              </a:lnSpc>
              <a:spcBef>
                <a:spcPts val="0"/>
              </a:spcBef>
              <a:spcAft>
                <a:spcPts val="0"/>
              </a:spcAft>
              <a:buClr>
                <a:schemeClr val="lt1"/>
              </a:buClr>
              <a:buSzPts val="1100"/>
              <a:buFont typeface="Arial"/>
              <a:buNone/>
              <a:defRPr sz="1100"/>
            </a:lvl2pPr>
            <a:lvl3pPr indent="-228600" lvl="2" marL="1371600" algn="r">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356" name="Google Shape;356;p61"/>
          <p:cNvSpPr txBox="1"/>
          <p:nvPr>
            <p:ph idx="2" type="body"/>
          </p:nvPr>
        </p:nvSpPr>
        <p:spPr>
          <a:xfrm>
            <a:off x="982842" y="2626242"/>
            <a:ext cx="1988820" cy="685800"/>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Clr>
                <a:schemeClr val="lt1"/>
              </a:buClr>
              <a:buSzPts val="1200"/>
              <a:buFont typeface="Arial"/>
              <a:buNone/>
              <a:defRPr b="1" sz="1200"/>
            </a:lvl1pPr>
            <a:lvl2pPr indent="-228600" lvl="1" marL="914400" algn="r">
              <a:lnSpc>
                <a:spcPct val="100000"/>
              </a:lnSpc>
              <a:spcBef>
                <a:spcPts val="0"/>
              </a:spcBef>
              <a:spcAft>
                <a:spcPts val="0"/>
              </a:spcAft>
              <a:buClr>
                <a:schemeClr val="lt1"/>
              </a:buClr>
              <a:buSzPts val="1100"/>
              <a:buFont typeface="Arial"/>
              <a:buNone/>
              <a:defRPr sz="1100"/>
            </a:lvl2pPr>
            <a:lvl3pPr indent="-228600" lvl="2" marL="1371600" algn="r">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357" name="Google Shape;357;p61"/>
          <p:cNvSpPr txBox="1"/>
          <p:nvPr>
            <p:ph idx="3" type="body"/>
          </p:nvPr>
        </p:nvSpPr>
        <p:spPr>
          <a:xfrm>
            <a:off x="982842" y="3743724"/>
            <a:ext cx="1988820" cy="685800"/>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Clr>
                <a:schemeClr val="lt1"/>
              </a:buClr>
              <a:buSzPts val="1200"/>
              <a:buFont typeface="Arial"/>
              <a:buNone/>
              <a:defRPr b="1" sz="1200"/>
            </a:lvl1pPr>
            <a:lvl2pPr indent="-228600" lvl="1" marL="914400" algn="r">
              <a:lnSpc>
                <a:spcPct val="100000"/>
              </a:lnSpc>
              <a:spcBef>
                <a:spcPts val="0"/>
              </a:spcBef>
              <a:spcAft>
                <a:spcPts val="0"/>
              </a:spcAft>
              <a:buClr>
                <a:schemeClr val="lt1"/>
              </a:buClr>
              <a:buSzPts val="1100"/>
              <a:buFont typeface="Arial"/>
              <a:buNone/>
              <a:defRPr sz="1100"/>
            </a:lvl2pPr>
            <a:lvl3pPr indent="-228600" lvl="2" marL="1371600" algn="r">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358" name="Google Shape;358;p61"/>
          <p:cNvSpPr txBox="1"/>
          <p:nvPr>
            <p:ph idx="4" type="body"/>
          </p:nvPr>
        </p:nvSpPr>
        <p:spPr>
          <a:xfrm>
            <a:off x="6211193" y="1508760"/>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Font typeface="Arial"/>
              <a:buNone/>
              <a:defRPr b="1" sz="1200"/>
            </a:lvl1pPr>
            <a:lvl2pPr indent="-228600" lvl="1" marL="914400" algn="l">
              <a:lnSpc>
                <a:spcPct val="100000"/>
              </a:lnSpc>
              <a:spcBef>
                <a:spcPts val="0"/>
              </a:spcBef>
              <a:spcAft>
                <a:spcPts val="0"/>
              </a:spcAft>
              <a:buClr>
                <a:schemeClr val="lt1"/>
              </a:buClr>
              <a:buSzPts val="1100"/>
              <a:buFont typeface="Arial"/>
              <a:buNone/>
              <a:defRPr sz="1100"/>
            </a:lvl2pPr>
            <a:lvl3pPr indent="-228600" lvl="2" marL="1371600" algn="l">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359" name="Google Shape;359;p61"/>
          <p:cNvSpPr txBox="1"/>
          <p:nvPr>
            <p:ph idx="5" type="body"/>
          </p:nvPr>
        </p:nvSpPr>
        <p:spPr>
          <a:xfrm>
            <a:off x="6199149" y="2626242"/>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Font typeface="Arial"/>
              <a:buNone/>
              <a:defRPr b="1" sz="1200"/>
            </a:lvl1pPr>
            <a:lvl2pPr indent="-228600" lvl="1" marL="914400" algn="l">
              <a:lnSpc>
                <a:spcPct val="100000"/>
              </a:lnSpc>
              <a:spcBef>
                <a:spcPts val="0"/>
              </a:spcBef>
              <a:spcAft>
                <a:spcPts val="0"/>
              </a:spcAft>
              <a:buClr>
                <a:schemeClr val="lt1"/>
              </a:buClr>
              <a:buSzPts val="1100"/>
              <a:buFont typeface="Arial"/>
              <a:buNone/>
              <a:defRPr sz="1100"/>
            </a:lvl2pPr>
            <a:lvl3pPr indent="-228600" lvl="2" marL="1371600" algn="l">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360" name="Google Shape;360;p61"/>
          <p:cNvSpPr txBox="1"/>
          <p:nvPr>
            <p:ph idx="6" type="body"/>
          </p:nvPr>
        </p:nvSpPr>
        <p:spPr>
          <a:xfrm>
            <a:off x="6199149" y="3743724"/>
            <a:ext cx="1988820" cy="685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Font typeface="Arial"/>
              <a:buNone/>
              <a:defRPr b="1" sz="1200"/>
            </a:lvl1pPr>
            <a:lvl2pPr indent="-228600" lvl="1" marL="914400" algn="l">
              <a:lnSpc>
                <a:spcPct val="100000"/>
              </a:lnSpc>
              <a:spcBef>
                <a:spcPts val="0"/>
              </a:spcBef>
              <a:spcAft>
                <a:spcPts val="0"/>
              </a:spcAft>
              <a:buClr>
                <a:schemeClr val="lt1"/>
              </a:buClr>
              <a:buSzPts val="1100"/>
              <a:buFont typeface="Arial"/>
              <a:buNone/>
              <a:defRPr sz="1100"/>
            </a:lvl2pPr>
            <a:lvl3pPr indent="-228600" lvl="2" marL="1371600" algn="l">
              <a:lnSpc>
                <a:spcPct val="100000"/>
              </a:lnSpc>
              <a:spcBef>
                <a:spcPts val="0"/>
              </a:spcBef>
              <a:spcAft>
                <a:spcPts val="0"/>
              </a:spcAft>
              <a:buClr>
                <a:schemeClr val="lt1"/>
              </a:buClr>
              <a:buSzPts val="1100"/>
              <a:buFont typeface="Arial"/>
              <a:buNone/>
              <a:defRPr sz="1100"/>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361" name="Google Shape;361;p61"/>
          <p:cNvSpPr txBox="1"/>
          <p:nvPr>
            <p:ph idx="7" type="body"/>
          </p:nvPr>
        </p:nvSpPr>
        <p:spPr>
          <a:xfrm>
            <a:off x="4060697" y="2572287"/>
            <a:ext cx="1027511" cy="6858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dk1"/>
              </a:buClr>
              <a:buSzPts val="1200"/>
              <a:buFont typeface="Arial"/>
              <a:buNone/>
              <a:defRPr b="1" sz="1200">
                <a:solidFill>
                  <a:schemeClr val="dk1"/>
                </a:solidFill>
              </a:defRPr>
            </a:lvl1pPr>
            <a:lvl2pPr indent="-228600" lvl="1" marL="914400" algn="ctr">
              <a:lnSpc>
                <a:spcPct val="100000"/>
              </a:lnSpc>
              <a:spcBef>
                <a:spcPts val="0"/>
              </a:spcBef>
              <a:spcAft>
                <a:spcPts val="0"/>
              </a:spcAft>
              <a:buClr>
                <a:schemeClr val="dk1"/>
              </a:buClr>
              <a:buSzPts val="1100"/>
              <a:buFont typeface="Arial"/>
              <a:buNone/>
              <a:defRPr sz="1100">
                <a:solidFill>
                  <a:schemeClr val="dk1"/>
                </a:solidFill>
              </a:defRPr>
            </a:lvl2pPr>
            <a:lvl3pPr indent="-228600" lvl="2" marL="1371600" algn="l">
              <a:lnSpc>
                <a:spcPct val="100000"/>
              </a:lnSpc>
              <a:spcBef>
                <a:spcPts val="0"/>
              </a:spcBef>
              <a:spcAft>
                <a:spcPts val="0"/>
              </a:spcAft>
              <a:buClr>
                <a:schemeClr val="dk1"/>
              </a:buClr>
              <a:buSzPts val="1100"/>
              <a:buFont typeface="Arial"/>
              <a:buNone/>
              <a:defRPr sz="1100">
                <a:solidFill>
                  <a:schemeClr val="dk1"/>
                </a:solidFill>
              </a:defRPr>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
        <p:nvSpPr>
          <p:cNvPr id="362" name="Google Shape;362;p61"/>
          <p:cNvSpPr txBox="1"/>
          <p:nvPr>
            <p:ph idx="8" type="body"/>
          </p:nvPr>
        </p:nvSpPr>
        <p:spPr>
          <a:xfrm>
            <a:off x="3596469" y="1113990"/>
            <a:ext cx="1951062" cy="39467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200"/>
              <a:buFont typeface="Arial"/>
              <a:buNone/>
              <a:defRPr b="1" sz="1200">
                <a:solidFill>
                  <a:schemeClr val="lt1"/>
                </a:solidFill>
              </a:defRPr>
            </a:lvl1pPr>
            <a:lvl2pPr indent="-228600" lvl="1" marL="914400" algn="ctr">
              <a:lnSpc>
                <a:spcPct val="100000"/>
              </a:lnSpc>
              <a:spcBef>
                <a:spcPts val="0"/>
              </a:spcBef>
              <a:spcAft>
                <a:spcPts val="0"/>
              </a:spcAft>
              <a:buClr>
                <a:schemeClr val="lt1"/>
              </a:buClr>
              <a:buSzPts val="1100"/>
              <a:buFont typeface="Arial"/>
              <a:buNone/>
              <a:defRPr sz="1100">
                <a:solidFill>
                  <a:schemeClr val="lt1"/>
                </a:solidFill>
              </a:defRPr>
            </a:lvl2pPr>
            <a:lvl3pPr indent="-228600" lvl="2" marL="1371600" algn="l">
              <a:lnSpc>
                <a:spcPct val="100000"/>
              </a:lnSpc>
              <a:spcBef>
                <a:spcPts val="0"/>
              </a:spcBef>
              <a:spcAft>
                <a:spcPts val="0"/>
              </a:spcAft>
              <a:buClr>
                <a:schemeClr val="dk1"/>
              </a:buClr>
              <a:buSzPts val="1100"/>
              <a:buFont typeface="Arial"/>
              <a:buNone/>
              <a:defRPr sz="1100">
                <a:solidFill>
                  <a:schemeClr val="dk1"/>
                </a:solidFill>
              </a:defRPr>
            </a:lvl3pPr>
            <a:lvl4pPr indent="-228600" lvl="3" marL="1828800" algn="l">
              <a:lnSpc>
                <a:spcPct val="100000"/>
              </a:lnSpc>
              <a:spcBef>
                <a:spcPts val="0"/>
              </a:spcBef>
              <a:spcAft>
                <a:spcPts val="0"/>
              </a:spcAft>
              <a:buClr>
                <a:schemeClr val="lt1"/>
              </a:buClr>
              <a:buSzPts val="1100"/>
              <a:buFont typeface="Arial"/>
              <a:buNone/>
              <a:defRPr sz="1100"/>
            </a:lvl4pPr>
            <a:lvl5pPr indent="-228600" lvl="4" marL="2286000" algn="l">
              <a:lnSpc>
                <a:spcPct val="100000"/>
              </a:lnSpc>
              <a:spcBef>
                <a:spcPts val="0"/>
              </a:spcBef>
              <a:spcAft>
                <a:spcPts val="0"/>
              </a:spcAft>
              <a:buClr>
                <a:schemeClr val="lt1"/>
              </a:buClr>
              <a:buSzPts val="1100"/>
              <a:buFont typeface="Arial"/>
              <a:buNone/>
              <a:defRPr sz="1100"/>
            </a:lvl5pPr>
            <a:lvl6pPr indent="-228600" lvl="5" marL="2743200" algn="l">
              <a:lnSpc>
                <a:spcPct val="100000"/>
              </a:lnSpc>
              <a:spcBef>
                <a:spcPts val="0"/>
              </a:spcBef>
              <a:spcAft>
                <a:spcPts val="0"/>
              </a:spcAft>
              <a:buClr>
                <a:schemeClr val="lt1"/>
              </a:buClr>
              <a:buSzPts val="1100"/>
              <a:buFont typeface="Arial"/>
              <a:buNone/>
              <a:defRPr sz="1100"/>
            </a:lvl6pPr>
            <a:lvl7pPr indent="-228600" lvl="6" marL="3200400" algn="l">
              <a:lnSpc>
                <a:spcPct val="100000"/>
              </a:lnSpc>
              <a:spcBef>
                <a:spcPts val="0"/>
              </a:spcBef>
              <a:spcAft>
                <a:spcPts val="0"/>
              </a:spcAft>
              <a:buClr>
                <a:schemeClr val="lt1"/>
              </a:buClr>
              <a:buSzPts val="1100"/>
              <a:buFont typeface="Arial"/>
              <a:buNone/>
              <a:defRPr sz="1100"/>
            </a:lvl7pPr>
            <a:lvl8pPr indent="-228600" lvl="7" marL="3657600" algn="l">
              <a:lnSpc>
                <a:spcPct val="100000"/>
              </a:lnSpc>
              <a:spcBef>
                <a:spcPts val="0"/>
              </a:spcBef>
              <a:spcAft>
                <a:spcPts val="0"/>
              </a:spcAft>
              <a:buClr>
                <a:schemeClr val="lt1"/>
              </a:buClr>
              <a:buSzPts val="1100"/>
              <a:buFont typeface="Arial"/>
              <a:buNone/>
              <a:defRPr sz="1100"/>
            </a:lvl8pPr>
            <a:lvl9pPr indent="-228600" lvl="8" marL="4114800" algn="l">
              <a:lnSpc>
                <a:spcPct val="100000"/>
              </a:lnSpc>
              <a:spcBef>
                <a:spcPts val="0"/>
              </a:spcBef>
              <a:spcAft>
                <a:spcPts val="0"/>
              </a:spcAft>
              <a:buClr>
                <a:schemeClr val="lt1"/>
              </a:buClr>
              <a:buSzPts val="1100"/>
              <a:buFont typeface="Arial"/>
              <a:buNone/>
              <a:defRPr sz="11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874">
          <p15:clr>
            <a:srgbClr val="FBAE40"/>
          </p15:clr>
        </p15:guide>
        <p15:guide id="2" orient="horz" pos="3111">
          <p15:clr>
            <a:srgbClr val="FBAE40"/>
          </p15:clr>
        </p15:guide>
        <p15:guide id="3" pos="419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006E74"/>
        </a:solidFill>
      </p:bgPr>
    </p:bg>
    <p:spTree>
      <p:nvGrpSpPr>
        <p:cNvPr id="363" name="Shape 363"/>
        <p:cNvGrpSpPr/>
        <p:nvPr/>
      </p:nvGrpSpPr>
      <p:grpSpPr>
        <a:xfrm>
          <a:off x="0" y="0"/>
          <a:ext cx="0" cy="0"/>
          <a:chOff x="0" y="0"/>
          <a:chExt cx="0" cy="0"/>
        </a:xfrm>
      </p:grpSpPr>
      <p:sp>
        <p:nvSpPr>
          <p:cNvPr id="364" name="Google Shape;364;p62"/>
          <p:cNvSpPr txBox="1"/>
          <p:nvPr>
            <p:ph type="title"/>
          </p:nvPr>
        </p:nvSpPr>
        <p:spPr>
          <a:xfrm>
            <a:off x="274320" y="1303020"/>
            <a:ext cx="6377940" cy="157734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0"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5" name="Google Shape;365;p62"/>
          <p:cNvSpPr txBox="1"/>
          <p:nvPr>
            <p:ph idx="1" type="body"/>
          </p:nvPr>
        </p:nvSpPr>
        <p:spPr>
          <a:xfrm>
            <a:off x="274320" y="3086100"/>
            <a:ext cx="6378892" cy="1476375"/>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lt1"/>
              </a:buClr>
              <a:buSzPts val="1400"/>
              <a:buChar char="•"/>
              <a:defRPr/>
            </a:lvl1pPr>
            <a:lvl2pPr indent="-317500" lvl="1" marL="914400" algn="l">
              <a:lnSpc>
                <a:spcPct val="100000"/>
              </a:lnSpc>
              <a:spcBef>
                <a:spcPts val="2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4191">
          <p15:clr>
            <a:srgbClr val="FBAE40"/>
          </p15:clr>
        </p15:guide>
        <p15:guide id="2" orient="horz" pos="2874">
          <p15:clr>
            <a:srgbClr val="FBAE40"/>
          </p15:clr>
        </p15:guide>
        <p15:guide id="3" orient="horz" pos="311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Number">
  <p:cSld name="Section Header - Number">
    <p:bg>
      <p:bgPr>
        <a:solidFill>
          <a:srgbClr val="006E74"/>
        </a:solidFill>
      </p:bgPr>
    </p:bg>
    <p:spTree>
      <p:nvGrpSpPr>
        <p:cNvPr id="366" name="Shape 366"/>
        <p:cNvGrpSpPr/>
        <p:nvPr/>
      </p:nvGrpSpPr>
      <p:grpSpPr>
        <a:xfrm>
          <a:off x="0" y="0"/>
          <a:ext cx="0" cy="0"/>
          <a:chOff x="0" y="0"/>
          <a:chExt cx="0" cy="0"/>
        </a:xfrm>
      </p:grpSpPr>
      <p:sp>
        <p:nvSpPr>
          <p:cNvPr id="367" name="Google Shape;367;p63"/>
          <p:cNvSpPr txBox="1"/>
          <p:nvPr>
            <p:ph idx="1" type="body"/>
          </p:nvPr>
        </p:nvSpPr>
        <p:spPr>
          <a:xfrm>
            <a:off x="274319" y="1885950"/>
            <a:ext cx="960120" cy="2676525"/>
          </a:xfrm>
          <a:prstGeom prst="rect">
            <a:avLst/>
          </a:prstGeom>
          <a:noFill/>
          <a:ln>
            <a:noFill/>
          </a:ln>
        </p:spPr>
        <p:txBody>
          <a:bodyPr anchorCtr="0" anchor="t" bIns="0" lIns="0" spcFirstLastPara="1" rIns="0" wrap="square" tIns="0">
            <a:noAutofit/>
          </a:bodyPr>
          <a:lstStyle>
            <a:lvl1pPr indent="-228600" lvl="0" marL="457200" algn="r">
              <a:lnSpc>
                <a:spcPct val="85000"/>
              </a:lnSpc>
              <a:spcBef>
                <a:spcPts val="0"/>
              </a:spcBef>
              <a:spcAft>
                <a:spcPts val="0"/>
              </a:spcAft>
              <a:buClr>
                <a:schemeClr val="lt1"/>
              </a:buClr>
              <a:buSzPts val="5400"/>
              <a:buFont typeface="Arial"/>
              <a:buNone/>
              <a:defRPr sz="5400"/>
            </a:lvl1pPr>
            <a:lvl2pPr indent="-228600" lvl="1" marL="914400" algn="r">
              <a:lnSpc>
                <a:spcPct val="85000"/>
              </a:lnSpc>
              <a:spcBef>
                <a:spcPts val="0"/>
              </a:spcBef>
              <a:spcAft>
                <a:spcPts val="0"/>
              </a:spcAft>
              <a:buClr>
                <a:schemeClr val="lt1"/>
              </a:buClr>
              <a:buSzPts val="5400"/>
              <a:buFont typeface="Arial"/>
              <a:buNone/>
              <a:defRPr sz="5400"/>
            </a:lvl2pPr>
            <a:lvl3pPr indent="-228600" lvl="2" marL="1371600" algn="r">
              <a:lnSpc>
                <a:spcPct val="85000"/>
              </a:lnSpc>
              <a:spcBef>
                <a:spcPts val="0"/>
              </a:spcBef>
              <a:spcAft>
                <a:spcPts val="0"/>
              </a:spcAft>
              <a:buClr>
                <a:schemeClr val="lt1"/>
              </a:buClr>
              <a:buSzPts val="5400"/>
              <a:buFont typeface="Arial"/>
              <a:buNone/>
              <a:defRPr sz="5400"/>
            </a:lvl3pPr>
            <a:lvl4pPr indent="-228600" lvl="3" marL="1828800" algn="r">
              <a:lnSpc>
                <a:spcPct val="85000"/>
              </a:lnSpc>
              <a:spcBef>
                <a:spcPts val="0"/>
              </a:spcBef>
              <a:spcAft>
                <a:spcPts val="0"/>
              </a:spcAft>
              <a:buClr>
                <a:schemeClr val="lt1"/>
              </a:buClr>
              <a:buSzPts val="5400"/>
              <a:buFont typeface="Arial"/>
              <a:buNone/>
              <a:defRPr sz="5400"/>
            </a:lvl4pPr>
            <a:lvl5pPr indent="-228600" lvl="4" marL="2286000" algn="r">
              <a:lnSpc>
                <a:spcPct val="85000"/>
              </a:lnSpc>
              <a:spcBef>
                <a:spcPts val="0"/>
              </a:spcBef>
              <a:spcAft>
                <a:spcPts val="0"/>
              </a:spcAft>
              <a:buClr>
                <a:schemeClr val="lt1"/>
              </a:buClr>
              <a:buSzPts val="5400"/>
              <a:buFont typeface="Arial"/>
              <a:buNone/>
              <a:defRPr sz="5400"/>
            </a:lvl5pPr>
            <a:lvl6pPr indent="-228600" lvl="5" marL="2743200" algn="r">
              <a:lnSpc>
                <a:spcPct val="85000"/>
              </a:lnSpc>
              <a:spcBef>
                <a:spcPts val="0"/>
              </a:spcBef>
              <a:spcAft>
                <a:spcPts val="0"/>
              </a:spcAft>
              <a:buClr>
                <a:schemeClr val="lt1"/>
              </a:buClr>
              <a:buSzPts val="5400"/>
              <a:buFont typeface="Arial"/>
              <a:buNone/>
              <a:defRPr sz="5400"/>
            </a:lvl6pPr>
            <a:lvl7pPr indent="-228600" lvl="6" marL="3200400" algn="r">
              <a:lnSpc>
                <a:spcPct val="85000"/>
              </a:lnSpc>
              <a:spcBef>
                <a:spcPts val="0"/>
              </a:spcBef>
              <a:spcAft>
                <a:spcPts val="0"/>
              </a:spcAft>
              <a:buClr>
                <a:schemeClr val="lt1"/>
              </a:buClr>
              <a:buSzPts val="5400"/>
              <a:buFont typeface="Arial"/>
              <a:buNone/>
              <a:defRPr sz="5400"/>
            </a:lvl7pPr>
            <a:lvl8pPr indent="-228600" lvl="7" marL="3657600" algn="r">
              <a:lnSpc>
                <a:spcPct val="85000"/>
              </a:lnSpc>
              <a:spcBef>
                <a:spcPts val="0"/>
              </a:spcBef>
              <a:spcAft>
                <a:spcPts val="0"/>
              </a:spcAft>
              <a:buClr>
                <a:schemeClr val="lt1"/>
              </a:buClr>
              <a:buSzPts val="5400"/>
              <a:buFont typeface="Arial"/>
              <a:buNone/>
              <a:defRPr sz="5400"/>
            </a:lvl8pPr>
            <a:lvl9pPr indent="-228600" lvl="8" marL="4114800" algn="r">
              <a:lnSpc>
                <a:spcPct val="85000"/>
              </a:lnSpc>
              <a:spcBef>
                <a:spcPts val="0"/>
              </a:spcBef>
              <a:spcAft>
                <a:spcPts val="0"/>
              </a:spcAft>
              <a:buClr>
                <a:schemeClr val="lt1"/>
              </a:buClr>
              <a:buSzPts val="5400"/>
              <a:buFont typeface="Arial"/>
              <a:buNone/>
              <a:defRPr sz="5400"/>
            </a:lvl9pPr>
          </a:lstStyle>
          <a:p/>
        </p:txBody>
      </p:sp>
      <p:sp>
        <p:nvSpPr>
          <p:cNvPr id="368" name="Google Shape;368;p63"/>
          <p:cNvSpPr txBox="1"/>
          <p:nvPr>
            <p:ph type="title"/>
          </p:nvPr>
        </p:nvSpPr>
        <p:spPr>
          <a:xfrm>
            <a:off x="1371600" y="1885950"/>
            <a:ext cx="7496175" cy="2676525"/>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5400"/>
              <a:buFont typeface="Arial"/>
              <a:buNone/>
              <a:defRPr b="0" sz="5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863">
          <p15:clr>
            <a:srgbClr val="FBAE40"/>
          </p15:clr>
        </p15:guide>
        <p15:guide id="2" orient="horz" pos="2874">
          <p15:clr>
            <a:srgbClr val="FBAE40"/>
          </p15:clr>
        </p15:guide>
        <p15:guide id="3" orient="horz" pos="3111">
          <p15:clr>
            <a:srgbClr val="FBAE40"/>
          </p15:clr>
        </p15:guide>
        <p15:guide id="4" pos="779">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ig Number">
  <p:cSld name="Section Header - Big Number">
    <p:bg>
      <p:bgPr>
        <a:solidFill>
          <a:srgbClr val="006E74"/>
        </a:solidFill>
      </p:bgPr>
    </p:bg>
    <p:spTree>
      <p:nvGrpSpPr>
        <p:cNvPr id="369" name="Shape 369"/>
        <p:cNvGrpSpPr/>
        <p:nvPr/>
      </p:nvGrpSpPr>
      <p:grpSpPr>
        <a:xfrm>
          <a:off x="0" y="0"/>
          <a:ext cx="0" cy="0"/>
          <a:chOff x="0" y="0"/>
          <a:chExt cx="0" cy="0"/>
        </a:xfrm>
      </p:grpSpPr>
      <p:sp>
        <p:nvSpPr>
          <p:cNvPr id="370" name="Google Shape;370;p64"/>
          <p:cNvSpPr txBox="1"/>
          <p:nvPr>
            <p:ph idx="1" type="body"/>
          </p:nvPr>
        </p:nvSpPr>
        <p:spPr>
          <a:xfrm>
            <a:off x="274318" y="273844"/>
            <a:ext cx="1894115" cy="2605106"/>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lt1"/>
              </a:buClr>
              <a:buSzPts val="12800"/>
              <a:buFont typeface="Arial"/>
              <a:buNone/>
              <a:defRPr sz="12800"/>
            </a:lvl1pPr>
            <a:lvl2pPr indent="-228600" lvl="1" marL="914400" algn="l">
              <a:lnSpc>
                <a:spcPct val="85000"/>
              </a:lnSpc>
              <a:spcBef>
                <a:spcPts val="0"/>
              </a:spcBef>
              <a:spcAft>
                <a:spcPts val="0"/>
              </a:spcAft>
              <a:buClr>
                <a:schemeClr val="lt1"/>
              </a:buClr>
              <a:buSzPts val="12800"/>
              <a:buFont typeface="Arial"/>
              <a:buNone/>
              <a:defRPr sz="12800"/>
            </a:lvl2pPr>
            <a:lvl3pPr indent="-228600" lvl="2" marL="1371600" algn="l">
              <a:lnSpc>
                <a:spcPct val="85000"/>
              </a:lnSpc>
              <a:spcBef>
                <a:spcPts val="0"/>
              </a:spcBef>
              <a:spcAft>
                <a:spcPts val="0"/>
              </a:spcAft>
              <a:buClr>
                <a:schemeClr val="lt1"/>
              </a:buClr>
              <a:buSzPts val="12800"/>
              <a:buFont typeface="Arial"/>
              <a:buNone/>
              <a:defRPr sz="12800"/>
            </a:lvl3pPr>
            <a:lvl4pPr indent="-228600" lvl="3" marL="1828800" algn="l">
              <a:lnSpc>
                <a:spcPct val="85000"/>
              </a:lnSpc>
              <a:spcBef>
                <a:spcPts val="0"/>
              </a:spcBef>
              <a:spcAft>
                <a:spcPts val="0"/>
              </a:spcAft>
              <a:buClr>
                <a:schemeClr val="lt1"/>
              </a:buClr>
              <a:buSzPts val="12800"/>
              <a:buFont typeface="Arial"/>
              <a:buNone/>
              <a:defRPr sz="12800"/>
            </a:lvl4pPr>
            <a:lvl5pPr indent="-228600" lvl="4" marL="2286000" algn="l">
              <a:lnSpc>
                <a:spcPct val="85000"/>
              </a:lnSpc>
              <a:spcBef>
                <a:spcPts val="0"/>
              </a:spcBef>
              <a:spcAft>
                <a:spcPts val="0"/>
              </a:spcAft>
              <a:buClr>
                <a:schemeClr val="lt1"/>
              </a:buClr>
              <a:buSzPts val="12800"/>
              <a:buFont typeface="Arial"/>
              <a:buNone/>
              <a:defRPr sz="12800"/>
            </a:lvl5pPr>
            <a:lvl6pPr indent="-228600" lvl="5" marL="2743200" algn="l">
              <a:lnSpc>
                <a:spcPct val="85000"/>
              </a:lnSpc>
              <a:spcBef>
                <a:spcPts val="0"/>
              </a:spcBef>
              <a:spcAft>
                <a:spcPts val="0"/>
              </a:spcAft>
              <a:buClr>
                <a:schemeClr val="lt1"/>
              </a:buClr>
              <a:buSzPts val="12800"/>
              <a:buFont typeface="Arial"/>
              <a:buNone/>
              <a:defRPr sz="12800"/>
            </a:lvl6pPr>
            <a:lvl7pPr indent="-228600" lvl="6" marL="3200400" algn="l">
              <a:lnSpc>
                <a:spcPct val="85000"/>
              </a:lnSpc>
              <a:spcBef>
                <a:spcPts val="0"/>
              </a:spcBef>
              <a:spcAft>
                <a:spcPts val="0"/>
              </a:spcAft>
              <a:buClr>
                <a:schemeClr val="lt1"/>
              </a:buClr>
              <a:buSzPts val="12800"/>
              <a:buFont typeface="Arial"/>
              <a:buNone/>
              <a:defRPr sz="12800"/>
            </a:lvl7pPr>
            <a:lvl8pPr indent="-228600" lvl="7" marL="3657600" algn="l">
              <a:lnSpc>
                <a:spcPct val="85000"/>
              </a:lnSpc>
              <a:spcBef>
                <a:spcPts val="0"/>
              </a:spcBef>
              <a:spcAft>
                <a:spcPts val="0"/>
              </a:spcAft>
              <a:buClr>
                <a:schemeClr val="lt1"/>
              </a:buClr>
              <a:buSzPts val="12800"/>
              <a:buFont typeface="Arial"/>
              <a:buNone/>
              <a:defRPr sz="12800"/>
            </a:lvl8pPr>
            <a:lvl9pPr indent="-228600" lvl="8" marL="4114800" algn="l">
              <a:lnSpc>
                <a:spcPct val="85000"/>
              </a:lnSpc>
              <a:spcBef>
                <a:spcPts val="0"/>
              </a:spcBef>
              <a:spcAft>
                <a:spcPts val="0"/>
              </a:spcAft>
              <a:buClr>
                <a:schemeClr val="lt1"/>
              </a:buClr>
              <a:buSzPts val="12800"/>
              <a:buFont typeface="Arial"/>
              <a:buNone/>
              <a:defRPr sz="12800"/>
            </a:lvl9pPr>
          </a:lstStyle>
          <a:p/>
        </p:txBody>
      </p:sp>
      <p:sp>
        <p:nvSpPr>
          <p:cNvPr id="371" name="Google Shape;371;p64"/>
          <p:cNvSpPr txBox="1"/>
          <p:nvPr>
            <p:ph type="title"/>
          </p:nvPr>
        </p:nvSpPr>
        <p:spPr>
          <a:xfrm>
            <a:off x="1371600" y="1747380"/>
            <a:ext cx="7495794" cy="113157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0"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2" name="Google Shape;372;p64"/>
          <p:cNvSpPr txBox="1"/>
          <p:nvPr>
            <p:ph idx="2" type="body"/>
          </p:nvPr>
        </p:nvSpPr>
        <p:spPr>
          <a:xfrm>
            <a:off x="1371599" y="3086100"/>
            <a:ext cx="7495794" cy="1476375"/>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lt1"/>
              </a:buClr>
              <a:buSzPts val="1400"/>
              <a:buChar char="•"/>
              <a:defRPr/>
            </a:lvl1pPr>
            <a:lvl2pPr indent="-317500" lvl="1" marL="914400" algn="l">
              <a:lnSpc>
                <a:spcPct val="100000"/>
              </a:lnSpc>
              <a:spcBef>
                <a:spcPts val="2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863">
          <p15:clr>
            <a:srgbClr val="FBAE40"/>
          </p15:clr>
        </p15:guide>
        <p15:guide id="2" orient="horz" pos="2874">
          <p15:clr>
            <a:srgbClr val="FBAE40"/>
          </p15:clr>
        </p15:guide>
        <p15:guide id="3" orient="horz" pos="3111">
          <p15:clr>
            <a:srgbClr val="FBAE40"/>
          </p15:clr>
        </p15:guide>
        <p15:guide id="4" pos="779">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oundless impact slide">
  <p:cSld name="2_Boundless impact slide">
    <p:bg>
      <p:bgPr>
        <a:solidFill>
          <a:srgbClr val="231F20"/>
        </a:solidFill>
      </p:bgPr>
    </p:bg>
    <p:spTree>
      <p:nvGrpSpPr>
        <p:cNvPr id="373" name="Shape 373"/>
        <p:cNvGrpSpPr/>
        <p:nvPr/>
      </p:nvGrpSpPr>
      <p:grpSpPr>
        <a:xfrm>
          <a:off x="0" y="0"/>
          <a:ext cx="0" cy="0"/>
          <a:chOff x="0" y="0"/>
          <a:chExt cx="0" cy="0"/>
        </a:xfrm>
      </p:grpSpPr>
      <p:sp>
        <p:nvSpPr>
          <p:cNvPr id="374" name="Google Shape;374;p65"/>
          <p:cNvSpPr txBox="1"/>
          <p:nvPr/>
        </p:nvSpPr>
        <p:spPr>
          <a:xfrm>
            <a:off x="275463" y="2203450"/>
            <a:ext cx="8593074" cy="73660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rial"/>
              <a:buNone/>
            </a:pPr>
            <a:r>
              <a:rPr b="1" i="0" lang="en-GB" sz="3000" u="none" cap="none" strike="noStrike">
                <a:solidFill>
                  <a:srgbClr val="FFFFFF"/>
                </a:solidFill>
                <a:latin typeface="Arial"/>
                <a:ea typeface="Arial"/>
                <a:cs typeface="Arial"/>
                <a:sym typeface="Arial"/>
              </a:rPr>
              <a:t>Together, we build for boundless impact</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112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slide">
  <p:cSld name="Appendix slide">
    <p:bg>
      <p:bgPr>
        <a:solidFill>
          <a:srgbClr val="006E74"/>
        </a:solidFill>
      </p:bgPr>
    </p:bg>
    <p:spTree>
      <p:nvGrpSpPr>
        <p:cNvPr id="375" name="Shape 375"/>
        <p:cNvGrpSpPr/>
        <p:nvPr/>
      </p:nvGrpSpPr>
      <p:grpSpPr>
        <a:xfrm>
          <a:off x="0" y="0"/>
          <a:ext cx="0" cy="0"/>
          <a:chOff x="0" y="0"/>
          <a:chExt cx="0" cy="0"/>
        </a:xfrm>
      </p:grpSpPr>
      <p:sp>
        <p:nvSpPr>
          <p:cNvPr id="376" name="Google Shape;376;p66"/>
          <p:cNvSpPr txBox="1"/>
          <p:nvPr>
            <p:ph idx="1" type="body"/>
          </p:nvPr>
        </p:nvSpPr>
        <p:spPr>
          <a:xfrm>
            <a:off x="274320" y="3086100"/>
            <a:ext cx="6378892" cy="1476375"/>
          </a:xfrm>
          <a:prstGeom prst="rect">
            <a:avLst/>
          </a:prstGeom>
          <a:noFill/>
          <a:ln>
            <a:noFill/>
          </a:ln>
        </p:spPr>
        <p:txBody>
          <a:bodyPr anchorCtr="0" anchor="t" bIns="0" lIns="0" spcFirstLastPara="1" rIns="0" wrap="square" tIns="0">
            <a:normAutofit/>
          </a:bodyPr>
          <a:lstStyle>
            <a:lvl1pPr indent="-317500" lvl="0" marL="457200" algn="l">
              <a:lnSpc>
                <a:spcPct val="100000"/>
              </a:lnSpc>
              <a:spcBef>
                <a:spcPts val="900"/>
              </a:spcBef>
              <a:spcAft>
                <a:spcPts val="0"/>
              </a:spcAft>
              <a:buClr>
                <a:schemeClr val="lt1"/>
              </a:buClr>
              <a:buSzPts val="1400"/>
              <a:buChar char="•"/>
              <a:defRPr/>
            </a:lvl1pPr>
            <a:lvl2pPr indent="-317500" lvl="1" marL="914400" algn="l">
              <a:lnSpc>
                <a:spcPct val="100000"/>
              </a:lnSpc>
              <a:spcBef>
                <a:spcPts val="200"/>
              </a:spcBef>
              <a:spcAft>
                <a:spcPts val="0"/>
              </a:spcAft>
              <a:buClr>
                <a:schemeClr val="lt1"/>
              </a:buClr>
              <a:buSzPts val="1400"/>
              <a:buChar char="–"/>
              <a:defRPr/>
            </a:lvl2pPr>
            <a:lvl3pPr indent="-317500" lvl="2" marL="1371600" algn="l">
              <a:lnSpc>
                <a:spcPct val="100000"/>
              </a:lnSpc>
              <a:spcBef>
                <a:spcPts val="200"/>
              </a:spcBef>
              <a:spcAft>
                <a:spcPts val="0"/>
              </a:spcAft>
              <a:buClr>
                <a:schemeClr val="lt1"/>
              </a:buClr>
              <a:buSzPts val="1400"/>
              <a:buChar char="–"/>
              <a:defRPr/>
            </a:lvl3pPr>
            <a:lvl4pPr indent="-317500" lvl="3" marL="1828800" algn="l">
              <a:lnSpc>
                <a:spcPct val="100000"/>
              </a:lnSpc>
              <a:spcBef>
                <a:spcPts val="200"/>
              </a:spcBef>
              <a:spcAft>
                <a:spcPts val="0"/>
              </a:spcAft>
              <a:buClr>
                <a:schemeClr val="lt1"/>
              </a:buClr>
              <a:buSzPts val="1400"/>
              <a:buChar char="–"/>
              <a:defRPr/>
            </a:lvl4pPr>
            <a:lvl5pPr indent="-317500" lvl="4" marL="2286000" algn="l">
              <a:lnSpc>
                <a:spcPct val="100000"/>
              </a:lnSpc>
              <a:spcBef>
                <a:spcPts val="200"/>
              </a:spcBef>
              <a:spcAft>
                <a:spcPts val="0"/>
              </a:spcAft>
              <a:buClr>
                <a:schemeClr val="lt1"/>
              </a:buClr>
              <a:buSzPts val="1400"/>
              <a:buChar char="–"/>
              <a:defRPr/>
            </a:lvl5pPr>
            <a:lvl6pPr indent="-317500" lvl="5" marL="2743200" algn="l">
              <a:lnSpc>
                <a:spcPct val="100000"/>
              </a:lnSpc>
              <a:spcBef>
                <a:spcPts val="200"/>
              </a:spcBef>
              <a:spcAft>
                <a:spcPts val="0"/>
              </a:spcAft>
              <a:buClr>
                <a:schemeClr val="lt1"/>
              </a:buClr>
              <a:buSzPts val="1400"/>
              <a:buChar char="–"/>
              <a:defRPr/>
            </a:lvl6pPr>
            <a:lvl7pPr indent="-317500" lvl="6" marL="3200400" algn="l">
              <a:lnSpc>
                <a:spcPct val="100000"/>
              </a:lnSpc>
              <a:spcBef>
                <a:spcPts val="200"/>
              </a:spcBef>
              <a:spcAft>
                <a:spcPts val="0"/>
              </a:spcAft>
              <a:buClr>
                <a:schemeClr val="lt1"/>
              </a:buClr>
              <a:buSzPts val="1400"/>
              <a:buChar char="–"/>
              <a:defRPr/>
            </a:lvl7pPr>
            <a:lvl8pPr indent="-317500" lvl="7" marL="3657600" algn="l">
              <a:lnSpc>
                <a:spcPct val="100000"/>
              </a:lnSpc>
              <a:spcBef>
                <a:spcPts val="200"/>
              </a:spcBef>
              <a:spcAft>
                <a:spcPts val="0"/>
              </a:spcAft>
              <a:buClr>
                <a:schemeClr val="lt1"/>
              </a:buClr>
              <a:buSzPts val="1400"/>
              <a:buChar char="–"/>
              <a:defRPr/>
            </a:lvl8pPr>
            <a:lvl9pPr indent="-317500" lvl="8" marL="4114800" algn="l">
              <a:lnSpc>
                <a:spcPct val="100000"/>
              </a:lnSpc>
              <a:spcBef>
                <a:spcPts val="200"/>
              </a:spcBef>
              <a:spcAft>
                <a:spcPts val="0"/>
              </a:spcAft>
              <a:buClr>
                <a:schemeClr val="lt1"/>
              </a:buClr>
              <a:buSzPts val="1400"/>
              <a:buChar char="–"/>
              <a:defRPr/>
            </a:lvl9pPr>
          </a:lstStyle>
          <a:p/>
        </p:txBody>
      </p:sp>
      <p:sp>
        <p:nvSpPr>
          <p:cNvPr id="377" name="Google Shape;377;p66"/>
          <p:cNvSpPr txBox="1"/>
          <p:nvPr/>
        </p:nvSpPr>
        <p:spPr>
          <a:xfrm>
            <a:off x="274320" y="1303020"/>
            <a:ext cx="5026729" cy="15773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FFFFFF"/>
              </a:buClr>
              <a:buSzPts val="3600"/>
              <a:buFont typeface="Arial"/>
              <a:buNone/>
            </a:pPr>
            <a:r>
              <a:rPr b="0" i="0" lang="en-GB" sz="3600" u="none" cap="none" strike="noStrike">
                <a:solidFill>
                  <a:srgbClr val="FFFFFF"/>
                </a:solidFill>
                <a:latin typeface="Arial"/>
                <a:ea typeface="Arial"/>
                <a:cs typeface="Arial"/>
                <a:sym typeface="Arial"/>
              </a:rPr>
              <a:t>Appendix</a:t>
            </a:r>
            <a:endParaRPr b="0" sz="36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4191">
          <p15:clr>
            <a:srgbClr val="FBAE40"/>
          </p15:clr>
        </p15:guide>
        <p15:guide id="2" orient="horz" pos="2874">
          <p15:clr>
            <a:srgbClr val="FBAE40"/>
          </p15:clr>
        </p15:guide>
        <p15:guide id="3" orient="horz" pos="31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45"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9" Type="http://schemas.openxmlformats.org/officeDocument/2006/relationships/theme" Target="../theme/theme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274320" y="1371600"/>
            <a:ext cx="8593074" cy="3188970"/>
          </a:xfrm>
          <a:prstGeom prst="rect">
            <a:avLst/>
          </a:prstGeom>
          <a:noFill/>
          <a:ln>
            <a:noFill/>
          </a:ln>
        </p:spPr>
        <p:txBody>
          <a:bodyPr anchorCtr="0" anchor="t" bIns="0" lIns="0" spcFirstLastPara="1" rIns="0" wrap="square" tIns="0">
            <a:normAutofit/>
          </a:bodyPr>
          <a:lstStyle>
            <a:lvl1pPr indent="-317500" lvl="0" marL="457200" marR="0" rtl="0" algn="l">
              <a:lnSpc>
                <a:spcPct val="100000"/>
              </a:lnSpc>
              <a:spcBef>
                <a:spcPts val="9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17500" lvl="1" marL="914400" marR="0" rtl="0" algn="l">
              <a:lnSpc>
                <a:spcPct val="100000"/>
              </a:lnSpc>
              <a:spcBef>
                <a:spcPts val="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00000"/>
              </a:lnSpc>
              <a:spcBef>
                <a:spcPts val="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00000"/>
              </a:lnSpc>
              <a:spcBef>
                <a:spcPts val="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00000"/>
              </a:lnSpc>
              <a:spcBef>
                <a:spcPts val="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descr="UST" id="53" name="Google Shape;53;p13"/>
          <p:cNvSpPr/>
          <p:nvPr/>
        </p:nvSpPr>
        <p:spPr>
          <a:xfrm>
            <a:off x="274320" y="4678708"/>
            <a:ext cx="240030" cy="265568"/>
          </a:xfrm>
          <a:custGeom>
            <a:rect b="b" l="l" r="r" t="t"/>
            <a:pathLst>
              <a:path extrusionOk="0" h="4419" w="4000">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 name="Google Shape;54;p13"/>
          <p:cNvSpPr txBox="1"/>
          <p:nvPr/>
        </p:nvSpPr>
        <p:spPr>
          <a:xfrm>
            <a:off x="6167471" y="4801552"/>
            <a:ext cx="2357024" cy="137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600"/>
              <a:buFont typeface="Arial"/>
              <a:buNone/>
            </a:pPr>
            <a:r>
              <a:rPr b="0" lang="en-GB" sz="600">
                <a:solidFill>
                  <a:schemeClr val="dk1"/>
                </a:solidFill>
                <a:latin typeface="Arial"/>
                <a:ea typeface="Arial"/>
                <a:cs typeface="Arial"/>
                <a:sym typeface="Arial"/>
              </a:rPr>
              <a:t>Confidential and Proprietary. © 2022 UST Global Inc</a:t>
            </a:r>
            <a:endParaRPr sz="1100"/>
          </a:p>
        </p:txBody>
      </p:sp>
      <p:sp>
        <p:nvSpPr>
          <p:cNvPr id="55" name="Google Shape;55;p13"/>
          <p:cNvSpPr txBox="1"/>
          <p:nvPr/>
        </p:nvSpPr>
        <p:spPr>
          <a:xfrm>
            <a:off x="8524494" y="4738298"/>
            <a:ext cx="342900" cy="205978"/>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b="0" lang="en-GB" sz="600" u="none">
                <a:solidFill>
                  <a:schemeClr val="dk1"/>
                </a:solidFill>
                <a:latin typeface="Arial"/>
                <a:ea typeface="Arial"/>
                <a:cs typeface="Arial"/>
                <a:sym typeface="Arial"/>
              </a:rPr>
              <a:t> </a:t>
            </a:r>
            <a:fld id="{00000000-1234-1234-1234-123412341234}" type="slidenum">
              <a:rPr b="0" lang="en-GB" sz="600" u="none">
                <a:solidFill>
                  <a:schemeClr val="dk1"/>
                </a:solidFill>
                <a:latin typeface="Arial"/>
                <a:ea typeface="Arial"/>
                <a:cs typeface="Arial"/>
                <a:sym typeface="Arial"/>
              </a:rPr>
              <a:t>‹#›</a:t>
            </a:fld>
            <a:endParaRPr b="0" sz="6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73">
          <p15:clr>
            <a:srgbClr val="F26B43"/>
          </p15:clr>
        </p15:guide>
        <p15:guide id="2" pos="173">
          <p15:clr>
            <a:srgbClr val="F26B43"/>
          </p15:clr>
        </p15:guide>
        <p15:guide id="3" pos="558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58"/>
          <p:cNvSpPr txBox="1"/>
          <p:nvPr>
            <p:ph type="title"/>
          </p:nvPr>
        </p:nvSpPr>
        <p:spPr>
          <a:xfrm>
            <a:off x="274320" y="274320"/>
            <a:ext cx="8593074" cy="6858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33" name="Google Shape;333;p58"/>
          <p:cNvSpPr txBox="1"/>
          <p:nvPr>
            <p:ph idx="1" type="body"/>
          </p:nvPr>
        </p:nvSpPr>
        <p:spPr>
          <a:xfrm>
            <a:off x="274320" y="1371600"/>
            <a:ext cx="8593074" cy="3188970"/>
          </a:xfrm>
          <a:prstGeom prst="rect">
            <a:avLst/>
          </a:prstGeom>
          <a:noFill/>
          <a:ln>
            <a:noFill/>
          </a:ln>
        </p:spPr>
        <p:txBody>
          <a:bodyPr anchorCtr="0" anchor="t" bIns="0" lIns="0" spcFirstLastPara="1" rIns="0" wrap="square" tIns="0">
            <a:normAutofit/>
          </a:bodyPr>
          <a:lstStyle>
            <a:lvl1pPr indent="-317500" lvl="0" marL="457200" marR="0" rtl="0" algn="l">
              <a:lnSpc>
                <a:spcPct val="100000"/>
              </a:lnSpc>
              <a:spcBef>
                <a:spcPts val="9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1pPr>
            <a:lvl2pPr indent="-317500" lvl="1" marL="914400" marR="0" rtl="0" algn="l">
              <a:lnSpc>
                <a:spcPct val="100000"/>
              </a:lnSpc>
              <a:spcBef>
                <a:spcPts val="2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17500" lvl="2" marL="1371600" marR="0" rtl="0" algn="l">
              <a:lnSpc>
                <a:spcPct val="100000"/>
              </a:lnSpc>
              <a:spcBef>
                <a:spcPts val="2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17500" lvl="3" marL="1828800" marR="0" rtl="0" algn="l">
              <a:lnSpc>
                <a:spcPct val="100000"/>
              </a:lnSpc>
              <a:spcBef>
                <a:spcPts val="2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00000"/>
              </a:lnSpc>
              <a:spcBef>
                <a:spcPts val="2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17500" lvl="5" marL="2743200" marR="0" rtl="0" algn="l">
              <a:lnSpc>
                <a:spcPct val="100000"/>
              </a:lnSpc>
              <a:spcBef>
                <a:spcPts val="2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100000"/>
              </a:lnSpc>
              <a:spcBef>
                <a:spcPts val="2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100000"/>
              </a:lnSpc>
              <a:spcBef>
                <a:spcPts val="2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rtl="0" algn="l">
              <a:lnSpc>
                <a:spcPct val="100000"/>
              </a:lnSpc>
              <a:spcBef>
                <a:spcPts val="2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9pPr>
          </a:lstStyle>
          <a:p/>
        </p:txBody>
      </p:sp>
      <p:sp>
        <p:nvSpPr>
          <p:cNvPr descr="UST" id="334" name="Google Shape;334;p58"/>
          <p:cNvSpPr/>
          <p:nvPr/>
        </p:nvSpPr>
        <p:spPr>
          <a:xfrm>
            <a:off x="274320" y="4678708"/>
            <a:ext cx="240030" cy="265568"/>
          </a:xfrm>
          <a:custGeom>
            <a:rect b="b" l="l" r="r" t="t"/>
            <a:pathLst>
              <a:path extrusionOk="0" h="4419" w="4000">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335" name="Google Shape;335;p58"/>
          <p:cNvSpPr txBox="1"/>
          <p:nvPr/>
        </p:nvSpPr>
        <p:spPr>
          <a:xfrm>
            <a:off x="6167471" y="4801552"/>
            <a:ext cx="2357024" cy="137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600"/>
              <a:buFont typeface="Arial"/>
              <a:buNone/>
            </a:pPr>
            <a:r>
              <a:rPr b="0" lang="en-GB" sz="600">
                <a:solidFill>
                  <a:schemeClr val="lt1"/>
                </a:solidFill>
                <a:latin typeface="Arial"/>
                <a:ea typeface="Arial"/>
                <a:cs typeface="Arial"/>
                <a:sym typeface="Arial"/>
              </a:rPr>
              <a:t>Confidential and Proprietary. © 2022 UST Global Inc</a:t>
            </a:r>
            <a:endParaRPr sz="1100"/>
          </a:p>
        </p:txBody>
      </p:sp>
      <p:sp>
        <p:nvSpPr>
          <p:cNvPr id="336" name="Google Shape;336;p58"/>
          <p:cNvSpPr txBox="1"/>
          <p:nvPr/>
        </p:nvSpPr>
        <p:spPr>
          <a:xfrm>
            <a:off x="8524494" y="4738298"/>
            <a:ext cx="342900" cy="205978"/>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b="0" lang="en-GB" sz="600" u="none">
                <a:solidFill>
                  <a:schemeClr val="lt1"/>
                </a:solidFill>
                <a:latin typeface="Arial"/>
                <a:ea typeface="Arial"/>
                <a:cs typeface="Arial"/>
                <a:sym typeface="Arial"/>
              </a:rPr>
              <a:t> </a:t>
            </a:r>
            <a:fld id="{00000000-1234-1234-1234-123412341234}" type="slidenum">
              <a:rPr b="0" lang="en-GB" sz="600" u="none">
                <a:solidFill>
                  <a:schemeClr val="lt1"/>
                </a:solidFill>
                <a:latin typeface="Arial"/>
                <a:ea typeface="Arial"/>
                <a:cs typeface="Arial"/>
                <a:sym typeface="Arial"/>
              </a:rPr>
              <a:t>‹#›</a:t>
            </a:fld>
            <a:endParaRPr b="0" sz="600" u="non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73">
          <p15:clr>
            <a:srgbClr val="F26B43"/>
          </p15:clr>
        </p15:guide>
        <p15:guide id="2" pos="173">
          <p15:clr>
            <a:srgbClr val="F26B43"/>
          </p15:clr>
        </p15:guide>
        <p15:guide id="3" pos="558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14.jpg"/><Relationship Id="rId5" Type="http://schemas.openxmlformats.org/officeDocument/2006/relationships/image" Target="../media/image8.jpg"/><Relationship Id="rId6" Type="http://schemas.openxmlformats.org/officeDocument/2006/relationships/image" Target="../media/image12.jpg"/><Relationship Id="rId7"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7"/>
          <p:cNvSpPr/>
          <p:nvPr/>
        </p:nvSpPr>
        <p:spPr>
          <a:xfrm>
            <a:off x="0" y="2420960"/>
            <a:ext cx="9144000" cy="2762882"/>
          </a:xfrm>
          <a:prstGeom prst="rect">
            <a:avLst/>
          </a:prstGeom>
          <a:solidFill>
            <a:srgbClr val="ECEC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pic>
        <p:nvPicPr>
          <p:cNvPr descr="A person wearing a helmet and holding their hands up&#10;&#10;Description automatically generated with low confidence" id="383" name="Google Shape;383;p67"/>
          <p:cNvPicPr preferRelativeResize="0"/>
          <p:nvPr/>
        </p:nvPicPr>
        <p:blipFill rotWithShape="1">
          <a:blip r:embed="rId3">
            <a:alphaModFix/>
          </a:blip>
          <a:srcRect b="0" l="0" r="0" t="0"/>
          <a:stretch/>
        </p:blipFill>
        <p:spPr>
          <a:xfrm>
            <a:off x="1259507" y="1257535"/>
            <a:ext cx="3760817" cy="3604500"/>
          </a:xfrm>
          <a:prstGeom prst="rect">
            <a:avLst/>
          </a:prstGeom>
          <a:noFill/>
          <a:ln>
            <a:noFill/>
          </a:ln>
        </p:spPr>
      </p:pic>
      <p:sp>
        <p:nvSpPr>
          <p:cNvPr id="384" name="Google Shape;384;p67"/>
          <p:cNvSpPr/>
          <p:nvPr/>
        </p:nvSpPr>
        <p:spPr>
          <a:xfrm>
            <a:off x="5282137" y="261295"/>
            <a:ext cx="3585260" cy="1814511"/>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800">
                <a:solidFill>
                  <a:schemeClr val="lt1"/>
                </a:solidFill>
              </a:rPr>
              <a:t>Education</a:t>
            </a:r>
            <a:r>
              <a:rPr lang="en-GB" sz="2800">
                <a:solidFill>
                  <a:schemeClr val="lt1"/>
                </a:solidFill>
              </a:rPr>
              <a:t> in the Metaverse</a:t>
            </a:r>
            <a:endParaRPr sz="1500"/>
          </a:p>
        </p:txBody>
      </p:sp>
      <p:sp>
        <p:nvSpPr>
          <p:cNvPr id="385" name="Google Shape;385;p67"/>
          <p:cNvSpPr txBox="1"/>
          <p:nvPr/>
        </p:nvSpPr>
        <p:spPr>
          <a:xfrm>
            <a:off x="5282137" y="2660645"/>
            <a:ext cx="3401855" cy="5143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SzPts val="1400"/>
              <a:buFont typeface="Arial"/>
              <a:buNone/>
            </a:pPr>
            <a:r>
              <a:rPr lang="en-GB" sz="1400">
                <a:solidFill>
                  <a:schemeClr val="dk1"/>
                </a:solidFill>
                <a:latin typeface="Arial"/>
                <a:ea typeface="Arial"/>
                <a:cs typeface="Arial"/>
                <a:sym typeface="Arial"/>
              </a:rPr>
              <a:t>Dream. Develop. Disrupt</a:t>
            </a:r>
            <a:endParaRPr sz="1100"/>
          </a:p>
        </p:txBody>
      </p:sp>
      <p:sp>
        <p:nvSpPr>
          <p:cNvPr id="386" name="Google Shape;386;p67"/>
          <p:cNvSpPr txBox="1"/>
          <p:nvPr/>
        </p:nvSpPr>
        <p:spPr>
          <a:xfrm>
            <a:off x="5282137" y="4176235"/>
            <a:ext cx="3401855" cy="6858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TEAM MEMBERS:</a:t>
            </a:r>
            <a:endParaRPr sz="1100"/>
          </a:p>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Allen Y</a:t>
            </a:r>
            <a:endParaRPr sz="1100"/>
          </a:p>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Divina Josy</a:t>
            </a:r>
            <a:endParaRPr b="1" sz="1200">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Gifty Treesa Iju</a:t>
            </a:r>
            <a:endParaRPr sz="1100"/>
          </a:p>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Alvin Antony K</a:t>
            </a:r>
            <a:endParaRPr sz="1100"/>
          </a:p>
          <a:p>
            <a:pPr indent="0" lvl="0" marL="0" marR="0" rtl="0" algn="l">
              <a:lnSpc>
                <a:spcPct val="110000"/>
              </a:lnSpc>
              <a:spcBef>
                <a:spcPts val="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p:txBody>
      </p:sp>
      <p:pic>
        <p:nvPicPr>
          <p:cNvPr id="387" name="Google Shape;387;p67"/>
          <p:cNvPicPr preferRelativeResize="0"/>
          <p:nvPr/>
        </p:nvPicPr>
        <p:blipFill rotWithShape="1">
          <a:blip r:embed="rId4">
            <a:alphaModFix/>
          </a:blip>
          <a:srcRect b="0" l="0" r="0" t="0"/>
          <a:stretch/>
        </p:blipFill>
        <p:spPr>
          <a:xfrm>
            <a:off x="276603" y="261295"/>
            <a:ext cx="821930" cy="834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6"/>
          <p:cNvSpPr/>
          <p:nvPr/>
        </p:nvSpPr>
        <p:spPr>
          <a:xfrm>
            <a:off x="0" y="2495993"/>
            <a:ext cx="9144000" cy="2647508"/>
          </a:xfrm>
          <a:prstGeom prst="rect">
            <a:avLst/>
          </a:prstGeom>
          <a:solidFill>
            <a:srgbClr val="ECEC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467" name="Google Shape;467;p76"/>
          <p:cNvSpPr/>
          <p:nvPr/>
        </p:nvSpPr>
        <p:spPr>
          <a:xfrm>
            <a:off x="1274288" y="1273574"/>
            <a:ext cx="3585260" cy="1814511"/>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rPr>
              <a:t>Objectives</a:t>
            </a:r>
            <a:endParaRPr sz="1100"/>
          </a:p>
        </p:txBody>
      </p:sp>
      <p:sp>
        <p:nvSpPr>
          <p:cNvPr id="468" name="Google Shape;468;p76"/>
          <p:cNvSpPr txBox="1"/>
          <p:nvPr/>
        </p:nvSpPr>
        <p:spPr>
          <a:xfrm>
            <a:off x="1274287" y="3371526"/>
            <a:ext cx="3585260" cy="5143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SzPts val="1400"/>
              <a:buFont typeface="Arial"/>
              <a:buNone/>
            </a:pPr>
            <a:r>
              <a:rPr lang="en-GB" sz="1400">
                <a:solidFill>
                  <a:schemeClr val="dk1"/>
                </a:solidFill>
                <a:latin typeface="Arial"/>
                <a:ea typeface="Arial"/>
                <a:cs typeface="Arial"/>
                <a:sym typeface="Arial"/>
              </a:rPr>
              <a:t>Dream. Develop. Disrupt</a:t>
            </a:r>
            <a:endParaRPr sz="1100"/>
          </a:p>
        </p:txBody>
      </p:sp>
      <p:sp>
        <p:nvSpPr>
          <p:cNvPr id="469" name="Google Shape;469;p76"/>
          <p:cNvSpPr txBox="1"/>
          <p:nvPr/>
        </p:nvSpPr>
        <p:spPr>
          <a:xfrm>
            <a:off x="1274287" y="4175522"/>
            <a:ext cx="3585260" cy="6858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Month </a:t>
            </a:r>
            <a:r>
              <a:rPr b="1" lang="en-GB" sz="1200">
                <a:solidFill>
                  <a:schemeClr val="dk1"/>
                </a:solidFill>
              </a:rPr>
              <a:t>12</a:t>
            </a:r>
            <a:r>
              <a:rPr b="1" lang="en-GB" sz="1200">
                <a:solidFill>
                  <a:schemeClr val="dk1"/>
                </a:solidFill>
                <a:latin typeface="Arial"/>
                <a:ea typeface="Arial"/>
                <a:cs typeface="Arial"/>
                <a:sym typeface="Arial"/>
              </a:rPr>
              <a:t>, </a:t>
            </a:r>
            <a:r>
              <a:rPr b="1" lang="en-GB" sz="1200">
                <a:solidFill>
                  <a:schemeClr val="dk1"/>
                </a:solidFill>
              </a:rPr>
              <a:t>2022</a:t>
            </a:r>
            <a:endParaRPr sz="1100"/>
          </a:p>
          <a:p>
            <a:pPr indent="0" lvl="1" marL="0" marR="0" rtl="0" algn="l">
              <a:lnSpc>
                <a:spcPct val="110000"/>
              </a:lnSpc>
              <a:spcBef>
                <a:spcPts val="0"/>
              </a:spcBef>
              <a:spcAft>
                <a:spcPts val="0"/>
              </a:spcAft>
              <a:buClr>
                <a:schemeClr val="dk1"/>
              </a:buClr>
              <a:buSzPts val="1200"/>
              <a:buFont typeface="Arial"/>
              <a:buNone/>
            </a:pPr>
            <a:r>
              <a:rPr lang="en-GB" sz="1100"/>
              <a:t>Education in the Metaverse</a:t>
            </a:r>
            <a:endParaRPr sz="1100"/>
          </a:p>
        </p:txBody>
      </p:sp>
      <p:grpSp>
        <p:nvGrpSpPr>
          <p:cNvPr id="470" name="Google Shape;470;p76"/>
          <p:cNvGrpSpPr/>
          <p:nvPr/>
        </p:nvGrpSpPr>
        <p:grpSpPr>
          <a:xfrm>
            <a:off x="5132868" y="-1"/>
            <a:ext cx="4011132" cy="5147830"/>
            <a:chOff x="6843824" y="-1"/>
            <a:chExt cx="5348176" cy="6863773"/>
          </a:xfrm>
        </p:grpSpPr>
        <p:pic>
          <p:nvPicPr>
            <p:cNvPr descr="A person wearing a helmet and holding their hands up&#10;&#10;Description automatically generated with low confidence" id="471" name="Google Shape;471;p76"/>
            <p:cNvPicPr preferRelativeResize="0"/>
            <p:nvPr/>
          </p:nvPicPr>
          <p:blipFill rotWithShape="1">
            <a:blip r:embed="rId3">
              <a:alphaModFix/>
            </a:blip>
            <a:srcRect b="0" l="6260" r="0" t="0"/>
            <a:stretch/>
          </p:blipFill>
          <p:spPr>
            <a:xfrm>
              <a:off x="6843826" y="-1"/>
              <a:ext cx="2626235" cy="2685171"/>
            </a:xfrm>
            <a:prstGeom prst="rect">
              <a:avLst/>
            </a:prstGeom>
            <a:noFill/>
            <a:ln>
              <a:noFill/>
            </a:ln>
          </p:spPr>
        </p:pic>
        <p:pic>
          <p:nvPicPr>
            <p:cNvPr descr="A person sitting at a desk with a large screen behind him&#10;&#10;Description automatically generated with low confidence" id="472" name="Google Shape;472;p76"/>
            <p:cNvPicPr preferRelativeResize="0"/>
            <p:nvPr/>
          </p:nvPicPr>
          <p:blipFill rotWithShape="1">
            <a:blip r:embed="rId4">
              <a:alphaModFix/>
            </a:blip>
            <a:srcRect b="0" l="0" r="0" t="0"/>
            <a:stretch/>
          </p:blipFill>
          <p:spPr>
            <a:xfrm>
              <a:off x="9565761" y="0"/>
              <a:ext cx="2626239" cy="4118400"/>
            </a:xfrm>
            <a:prstGeom prst="rect">
              <a:avLst/>
            </a:prstGeom>
            <a:noFill/>
            <a:ln>
              <a:noFill/>
            </a:ln>
          </p:spPr>
        </p:pic>
        <p:pic>
          <p:nvPicPr>
            <p:cNvPr descr="A picture containing person, blur&#10;&#10;Description automatically generated" id="473" name="Google Shape;473;p76"/>
            <p:cNvPicPr preferRelativeResize="0"/>
            <p:nvPr/>
          </p:nvPicPr>
          <p:blipFill rotWithShape="1">
            <a:blip r:embed="rId5">
              <a:alphaModFix/>
            </a:blip>
            <a:srcRect b="0" l="0" r="0" t="0"/>
            <a:stretch/>
          </p:blipFill>
          <p:spPr>
            <a:xfrm>
              <a:off x="9565762" y="4204342"/>
              <a:ext cx="2626238" cy="2653657"/>
            </a:xfrm>
            <a:prstGeom prst="rect">
              <a:avLst/>
            </a:prstGeom>
            <a:noFill/>
            <a:ln>
              <a:noFill/>
            </a:ln>
          </p:spPr>
        </p:pic>
        <p:pic>
          <p:nvPicPr>
            <p:cNvPr descr="A person holding a piece of paper&#10;&#10;Description automatically generated with medium confidence" id="474" name="Google Shape;474;p76"/>
            <p:cNvPicPr preferRelativeResize="0"/>
            <p:nvPr/>
          </p:nvPicPr>
          <p:blipFill rotWithShape="1">
            <a:blip r:embed="rId6">
              <a:alphaModFix/>
            </a:blip>
            <a:srcRect b="0" l="0" r="0" t="0"/>
            <a:stretch/>
          </p:blipFill>
          <p:spPr>
            <a:xfrm>
              <a:off x="6843824" y="2780868"/>
              <a:ext cx="2626237" cy="4082904"/>
            </a:xfrm>
            <a:prstGeom prst="rect">
              <a:avLst/>
            </a:prstGeom>
            <a:noFill/>
            <a:ln>
              <a:noFill/>
            </a:ln>
          </p:spPr>
        </p:pic>
      </p:grpSp>
      <p:pic>
        <p:nvPicPr>
          <p:cNvPr id="475" name="Google Shape;475;p76"/>
          <p:cNvPicPr preferRelativeResize="0"/>
          <p:nvPr/>
        </p:nvPicPr>
        <p:blipFill rotWithShape="1">
          <a:blip r:embed="rId7">
            <a:alphaModFix/>
          </a:blip>
          <a:srcRect b="0" l="0" r="0" t="0"/>
          <a:stretch/>
        </p:blipFill>
        <p:spPr>
          <a:xfrm>
            <a:off x="276603" y="282917"/>
            <a:ext cx="821267" cy="8336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77"/>
          <p:cNvPicPr preferRelativeResize="0"/>
          <p:nvPr/>
        </p:nvPicPr>
        <p:blipFill rotWithShape="1">
          <a:blip r:embed="rId3">
            <a:alphaModFix/>
          </a:blip>
          <a:srcRect b="0" l="0" r="0" t="0"/>
          <a:stretch/>
        </p:blipFill>
        <p:spPr>
          <a:xfrm>
            <a:off x="276603" y="4021242"/>
            <a:ext cx="821927" cy="834297"/>
          </a:xfrm>
          <a:prstGeom prst="rect">
            <a:avLst/>
          </a:prstGeom>
          <a:noFill/>
          <a:ln>
            <a:noFill/>
          </a:ln>
        </p:spPr>
      </p:pic>
      <p:sp>
        <p:nvSpPr>
          <p:cNvPr id="481" name="Google Shape;481;p77"/>
          <p:cNvSpPr/>
          <p:nvPr/>
        </p:nvSpPr>
        <p:spPr>
          <a:xfrm>
            <a:off x="1" y="0"/>
            <a:ext cx="2554800" cy="665700"/>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rPr>
              <a:t>Objectives</a:t>
            </a:r>
            <a:endParaRPr sz="1100"/>
          </a:p>
        </p:txBody>
      </p:sp>
      <p:sp>
        <p:nvSpPr>
          <p:cNvPr id="482" name="Google Shape;482;p77"/>
          <p:cNvSpPr txBox="1"/>
          <p:nvPr/>
        </p:nvSpPr>
        <p:spPr>
          <a:xfrm>
            <a:off x="5302319" y="4717133"/>
            <a:ext cx="3565200" cy="2769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12 December 2022</a:t>
            </a:r>
            <a:endParaRPr sz="1200">
              <a:solidFill>
                <a:schemeClr val="dk1"/>
              </a:solidFill>
              <a:latin typeface="Arial"/>
              <a:ea typeface="Arial"/>
              <a:cs typeface="Arial"/>
              <a:sym typeface="Arial"/>
            </a:endParaRPr>
          </a:p>
        </p:txBody>
      </p:sp>
      <p:sp>
        <p:nvSpPr>
          <p:cNvPr id="483" name="Google Shape;483;p77"/>
          <p:cNvSpPr txBox="1"/>
          <p:nvPr/>
        </p:nvSpPr>
        <p:spPr>
          <a:xfrm>
            <a:off x="694425" y="1089025"/>
            <a:ext cx="7087500" cy="2293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To create a virtual classroom/school world accessible through the PC or VR headsets.</a:t>
            </a:r>
            <a:endParaRPr/>
          </a:p>
          <a:p>
            <a:pPr indent="-317500" lvl="0" marL="457200" rtl="0" algn="l">
              <a:spcBef>
                <a:spcPts val="1000"/>
              </a:spcBef>
              <a:spcAft>
                <a:spcPts val="0"/>
              </a:spcAft>
              <a:buSzPts val="1400"/>
              <a:buChar char="➢"/>
            </a:pPr>
            <a:r>
              <a:rPr lang="en-GB"/>
              <a:t>To incorporates features such as simulations, projections, holograms, etc.</a:t>
            </a:r>
            <a:endParaRPr/>
          </a:p>
          <a:p>
            <a:pPr indent="-317500" lvl="0" marL="457200" rtl="0" algn="l">
              <a:spcBef>
                <a:spcPts val="1000"/>
              </a:spcBef>
              <a:spcAft>
                <a:spcPts val="0"/>
              </a:spcAft>
              <a:buSzPts val="1400"/>
              <a:buChar char="➢"/>
            </a:pPr>
            <a:r>
              <a:rPr lang="en-GB"/>
              <a:t>To </a:t>
            </a:r>
            <a:r>
              <a:rPr lang="en-GB"/>
              <a:t>implement</a:t>
            </a:r>
            <a:r>
              <a:rPr lang="en-GB"/>
              <a:t> methods for multiple users to log in and interact with others in real-time within the environment.</a:t>
            </a:r>
            <a:endParaRPr/>
          </a:p>
          <a:p>
            <a:pPr indent="-317500" lvl="0" marL="457200" rtl="0" algn="l">
              <a:spcBef>
                <a:spcPts val="1000"/>
              </a:spcBef>
              <a:spcAft>
                <a:spcPts val="1000"/>
              </a:spcAft>
              <a:buSzPts val="1400"/>
              <a:buChar char="➢"/>
            </a:pPr>
            <a:r>
              <a:rPr lang="en-GB"/>
              <a:t>To implement monitoring systems to watch the students and assist teachers in classroom activities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78"/>
          <p:cNvPicPr preferRelativeResize="0"/>
          <p:nvPr/>
        </p:nvPicPr>
        <p:blipFill rotWithShape="1">
          <a:blip r:embed="rId3">
            <a:alphaModFix/>
          </a:blip>
          <a:srcRect b="0" l="0" r="0" t="0"/>
          <a:stretch/>
        </p:blipFill>
        <p:spPr>
          <a:xfrm>
            <a:off x="276603" y="4021242"/>
            <a:ext cx="821930" cy="834300"/>
          </a:xfrm>
          <a:prstGeom prst="rect">
            <a:avLst/>
          </a:prstGeom>
          <a:noFill/>
          <a:ln>
            <a:noFill/>
          </a:ln>
        </p:spPr>
      </p:pic>
      <p:pic>
        <p:nvPicPr>
          <p:cNvPr descr="A picture containing text, posing, display, computer&#10;&#10;Description automatically generated" id="489" name="Google Shape;489;p78"/>
          <p:cNvPicPr preferRelativeResize="0"/>
          <p:nvPr/>
        </p:nvPicPr>
        <p:blipFill rotWithShape="1">
          <a:blip r:embed="rId4">
            <a:alphaModFix/>
          </a:blip>
          <a:srcRect b="0" l="0" r="0" t="0"/>
          <a:stretch/>
        </p:blipFill>
        <p:spPr>
          <a:xfrm>
            <a:off x="0" y="0"/>
            <a:ext cx="9144000" cy="3867912"/>
          </a:xfrm>
          <a:prstGeom prst="rect">
            <a:avLst/>
          </a:prstGeom>
          <a:noFill/>
          <a:ln>
            <a:noFill/>
          </a:ln>
        </p:spPr>
      </p:pic>
      <p:sp>
        <p:nvSpPr>
          <p:cNvPr id="490" name="Google Shape;490;p78"/>
          <p:cNvSpPr/>
          <p:nvPr/>
        </p:nvSpPr>
        <p:spPr>
          <a:xfrm>
            <a:off x="1429306" y="3046811"/>
            <a:ext cx="3585260" cy="1814511"/>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rPr>
              <a:t>Implementation Stack</a:t>
            </a:r>
            <a:endParaRPr sz="1100"/>
          </a:p>
        </p:txBody>
      </p:sp>
      <p:sp>
        <p:nvSpPr>
          <p:cNvPr id="491" name="Google Shape;491;p78"/>
          <p:cNvSpPr txBox="1"/>
          <p:nvPr/>
        </p:nvSpPr>
        <p:spPr>
          <a:xfrm>
            <a:off x="5296744" y="4176713"/>
            <a:ext cx="3565078" cy="685800"/>
          </a:xfrm>
          <a:prstGeom prst="rect">
            <a:avLst/>
          </a:prstGeom>
          <a:noFill/>
          <a:ln>
            <a:noFill/>
          </a:ln>
        </p:spPr>
        <p:txBody>
          <a:bodyPr anchorCtr="0" anchor="b" bIns="0" lIns="0" spcFirstLastPara="1" rIns="0" wrap="square" tIns="0">
            <a:noAutofit/>
          </a:bodyPr>
          <a:lstStyle/>
          <a:p>
            <a:pPr indent="0" lvl="1" marL="0" marR="0" rtl="0" algn="l">
              <a:lnSpc>
                <a:spcPct val="110000"/>
              </a:lnSpc>
              <a:spcBef>
                <a:spcPts val="0"/>
              </a:spcBef>
              <a:spcAft>
                <a:spcPts val="0"/>
              </a:spcAft>
              <a:buClr>
                <a:schemeClr val="dk1"/>
              </a:buClr>
              <a:buSzPts val="1200"/>
              <a:buFont typeface="Arial"/>
              <a:buNone/>
            </a:pPr>
            <a:r>
              <a:rPr b="1" lang="en-GB" sz="1200">
                <a:solidFill>
                  <a:schemeClr val="dk1"/>
                </a:solidFill>
              </a:rPr>
              <a:t>12 December 2022</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9"/>
          <p:cNvSpPr txBox="1"/>
          <p:nvPr>
            <p:ph type="title"/>
          </p:nvPr>
        </p:nvSpPr>
        <p:spPr>
          <a:xfrm>
            <a:off x="275457" y="273845"/>
            <a:ext cx="85932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400"/>
              <a:buFont typeface="Arial"/>
              <a:buNone/>
            </a:pPr>
            <a:r>
              <a:rPr lang="en-GB"/>
              <a:t>Implementation Stack</a:t>
            </a:r>
            <a:endParaRPr/>
          </a:p>
        </p:txBody>
      </p:sp>
      <p:sp>
        <p:nvSpPr>
          <p:cNvPr id="497" name="Google Shape;497;p79"/>
          <p:cNvSpPr txBox="1"/>
          <p:nvPr>
            <p:ph idx="1" type="body"/>
          </p:nvPr>
        </p:nvSpPr>
        <p:spPr>
          <a:xfrm>
            <a:off x="994875" y="1626052"/>
            <a:ext cx="1988700" cy="5685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chemeClr val="lt1"/>
              </a:buClr>
              <a:buSzPts val="1200"/>
              <a:buFont typeface="Arial"/>
              <a:buNone/>
            </a:pPr>
            <a:r>
              <a:rPr lang="en-GB"/>
              <a:t>Three.js</a:t>
            </a:r>
            <a:endParaRPr/>
          </a:p>
          <a:p>
            <a:pPr indent="0" lvl="0" marL="0" rtl="0" algn="r">
              <a:lnSpc>
                <a:spcPct val="100000"/>
              </a:lnSpc>
              <a:spcBef>
                <a:spcPts val="0"/>
              </a:spcBef>
              <a:spcAft>
                <a:spcPts val="0"/>
              </a:spcAft>
              <a:buClr>
                <a:schemeClr val="lt1"/>
              </a:buClr>
              <a:buSzPts val="1200"/>
              <a:buFont typeface="Arial"/>
              <a:buNone/>
            </a:pPr>
            <a:r>
              <a:t/>
            </a:r>
            <a:endParaRPr/>
          </a:p>
        </p:txBody>
      </p:sp>
      <p:sp>
        <p:nvSpPr>
          <p:cNvPr id="498" name="Google Shape;498;p79"/>
          <p:cNvSpPr txBox="1"/>
          <p:nvPr>
            <p:ph idx="2" type="body"/>
          </p:nvPr>
        </p:nvSpPr>
        <p:spPr>
          <a:xfrm>
            <a:off x="994875" y="4039648"/>
            <a:ext cx="1988700" cy="568500"/>
          </a:xfrm>
          <a:prstGeom prst="rect">
            <a:avLst/>
          </a:prstGeom>
          <a:noFill/>
          <a:ln>
            <a:noFill/>
          </a:ln>
        </p:spPr>
        <p:txBody>
          <a:bodyPr anchorCtr="0" anchor="t" bIns="0" lIns="0" spcFirstLastPara="1" rIns="0" wrap="square" tIns="0">
            <a:noAutofit/>
          </a:bodyPr>
          <a:lstStyle/>
          <a:p>
            <a:pPr indent="0" lvl="1" marL="0" rtl="0" algn="r">
              <a:lnSpc>
                <a:spcPct val="100000"/>
              </a:lnSpc>
              <a:spcBef>
                <a:spcPts val="0"/>
              </a:spcBef>
              <a:spcAft>
                <a:spcPts val="0"/>
              </a:spcAft>
              <a:buClr>
                <a:schemeClr val="lt1"/>
              </a:buClr>
              <a:buSzPts val="1100"/>
              <a:buNone/>
            </a:pPr>
            <a:r>
              <a:rPr b="1" lang="en-GB" sz="1200"/>
              <a:t>OpenCV</a:t>
            </a:r>
            <a:endParaRPr/>
          </a:p>
          <a:p>
            <a:pPr indent="0" lvl="0" marL="0" rtl="0" algn="r">
              <a:lnSpc>
                <a:spcPct val="100000"/>
              </a:lnSpc>
              <a:spcBef>
                <a:spcPts val="0"/>
              </a:spcBef>
              <a:spcAft>
                <a:spcPts val="0"/>
              </a:spcAft>
              <a:buClr>
                <a:schemeClr val="lt1"/>
              </a:buClr>
              <a:buSzPts val="1200"/>
              <a:buFont typeface="Arial"/>
              <a:buNone/>
            </a:pPr>
            <a:r>
              <a:t/>
            </a:r>
            <a:endParaRPr/>
          </a:p>
        </p:txBody>
      </p:sp>
      <p:sp>
        <p:nvSpPr>
          <p:cNvPr id="499" name="Google Shape;499;p79"/>
          <p:cNvSpPr txBox="1"/>
          <p:nvPr>
            <p:ph idx="4" type="body"/>
          </p:nvPr>
        </p:nvSpPr>
        <p:spPr>
          <a:xfrm>
            <a:off x="6211200" y="1626052"/>
            <a:ext cx="1988700" cy="568500"/>
          </a:xfrm>
          <a:prstGeom prst="rect">
            <a:avLst/>
          </a:prstGeom>
          <a:noFill/>
          <a:ln>
            <a:noFill/>
          </a:ln>
        </p:spPr>
        <p:txBody>
          <a:bodyPr anchorCtr="0" anchor="t" bIns="0" lIns="0" spcFirstLastPara="1" rIns="0" wrap="square" tIns="0">
            <a:noAutofit/>
          </a:bodyPr>
          <a:lstStyle/>
          <a:p>
            <a:pPr indent="0" lvl="1" marL="0" rtl="0" algn="l">
              <a:lnSpc>
                <a:spcPct val="100000"/>
              </a:lnSpc>
              <a:spcBef>
                <a:spcPts val="0"/>
              </a:spcBef>
              <a:spcAft>
                <a:spcPts val="0"/>
              </a:spcAft>
              <a:buClr>
                <a:schemeClr val="lt1"/>
              </a:buClr>
              <a:buSzPts val="1100"/>
              <a:buNone/>
            </a:pPr>
            <a:r>
              <a:rPr b="1" lang="en-GB" sz="1200"/>
              <a:t>Python</a:t>
            </a:r>
            <a:endParaRPr/>
          </a:p>
          <a:p>
            <a:pPr indent="0" lvl="0" marL="0" rtl="0" algn="l">
              <a:lnSpc>
                <a:spcPct val="100000"/>
              </a:lnSpc>
              <a:spcBef>
                <a:spcPts val="0"/>
              </a:spcBef>
              <a:spcAft>
                <a:spcPts val="0"/>
              </a:spcAft>
              <a:buClr>
                <a:schemeClr val="lt1"/>
              </a:buClr>
              <a:buSzPts val="1200"/>
              <a:buFont typeface="Arial"/>
              <a:buNone/>
            </a:pPr>
            <a:r>
              <a:t/>
            </a:r>
            <a:endParaRPr/>
          </a:p>
        </p:txBody>
      </p:sp>
      <p:sp>
        <p:nvSpPr>
          <p:cNvPr id="500" name="Google Shape;500;p79"/>
          <p:cNvSpPr txBox="1"/>
          <p:nvPr>
            <p:ph idx="5" type="body"/>
          </p:nvPr>
        </p:nvSpPr>
        <p:spPr>
          <a:xfrm>
            <a:off x="6211200" y="4039650"/>
            <a:ext cx="1988700" cy="497400"/>
          </a:xfrm>
          <a:prstGeom prst="rect">
            <a:avLst/>
          </a:prstGeom>
          <a:noFill/>
          <a:ln>
            <a:noFill/>
          </a:ln>
        </p:spPr>
        <p:txBody>
          <a:bodyPr anchorCtr="0" anchor="t" bIns="0" lIns="0" spcFirstLastPara="1" rIns="0" wrap="square" tIns="0">
            <a:noAutofit/>
          </a:bodyPr>
          <a:lstStyle/>
          <a:p>
            <a:pPr indent="0" lvl="1" marL="0" rtl="0" algn="l">
              <a:lnSpc>
                <a:spcPct val="100000"/>
              </a:lnSpc>
              <a:spcBef>
                <a:spcPts val="0"/>
              </a:spcBef>
              <a:spcAft>
                <a:spcPts val="0"/>
              </a:spcAft>
              <a:buClr>
                <a:schemeClr val="lt1"/>
              </a:buClr>
              <a:buSzPts val="1100"/>
              <a:buNone/>
            </a:pPr>
            <a:r>
              <a:rPr b="1" lang="en-GB" sz="1200"/>
              <a:t>Deep Learning</a:t>
            </a:r>
            <a:endParaRPr/>
          </a:p>
          <a:p>
            <a:pPr indent="0" lvl="0" marL="0" rtl="0" algn="l">
              <a:lnSpc>
                <a:spcPct val="100000"/>
              </a:lnSpc>
              <a:spcBef>
                <a:spcPts val="0"/>
              </a:spcBef>
              <a:spcAft>
                <a:spcPts val="0"/>
              </a:spcAft>
              <a:buClr>
                <a:schemeClr val="lt1"/>
              </a:buClr>
              <a:buSzPts val="1200"/>
              <a:buFont typeface="Arial"/>
              <a:buNone/>
            </a:pPr>
            <a:r>
              <a:t/>
            </a:r>
            <a:endParaRPr/>
          </a:p>
        </p:txBody>
      </p:sp>
      <p:sp>
        <p:nvSpPr>
          <p:cNvPr id="501" name="Google Shape;501;p79"/>
          <p:cNvSpPr txBox="1"/>
          <p:nvPr>
            <p:ph idx="7" type="body"/>
          </p:nvPr>
        </p:nvSpPr>
        <p:spPr>
          <a:xfrm>
            <a:off x="4058247" y="2522487"/>
            <a:ext cx="1027500" cy="685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1200"/>
              <a:buFont typeface="Arial"/>
              <a:buNone/>
            </a:pPr>
            <a:r>
              <a:rPr lang="en-GB"/>
              <a:t>Learning Metaverse</a:t>
            </a:r>
            <a:endParaRPr/>
          </a:p>
        </p:txBody>
      </p:sp>
      <p:sp>
        <p:nvSpPr>
          <p:cNvPr id="502" name="Google Shape;502;p79"/>
          <p:cNvSpPr/>
          <p:nvPr/>
        </p:nvSpPr>
        <p:spPr>
          <a:xfrm>
            <a:off x="2865375" y="2379375"/>
            <a:ext cx="972000" cy="972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9"/>
          <p:cNvSpPr/>
          <p:nvPr/>
        </p:nvSpPr>
        <p:spPr>
          <a:xfrm>
            <a:off x="5417400" y="2329275"/>
            <a:ext cx="972000" cy="972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80"/>
          <p:cNvPicPr preferRelativeResize="0"/>
          <p:nvPr/>
        </p:nvPicPr>
        <p:blipFill rotWithShape="1">
          <a:blip r:embed="rId3">
            <a:alphaModFix/>
          </a:blip>
          <a:srcRect b="0" l="0" r="0" t="0"/>
          <a:stretch/>
        </p:blipFill>
        <p:spPr>
          <a:xfrm>
            <a:off x="276603" y="287244"/>
            <a:ext cx="991305" cy="1006225"/>
          </a:xfrm>
          <a:prstGeom prst="rect">
            <a:avLst/>
          </a:prstGeom>
          <a:noFill/>
          <a:ln>
            <a:noFill/>
          </a:ln>
        </p:spPr>
      </p:pic>
      <p:sp>
        <p:nvSpPr>
          <p:cNvPr id="509" name="Google Shape;509;p80"/>
          <p:cNvSpPr/>
          <p:nvPr/>
        </p:nvSpPr>
        <p:spPr>
          <a:xfrm>
            <a:off x="6036635" y="0"/>
            <a:ext cx="3107365" cy="5143500"/>
          </a:xfrm>
          <a:prstGeom prst="rect">
            <a:avLst/>
          </a:prstGeom>
          <a:solidFill>
            <a:srgbClr val="ECEC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pic>
        <p:nvPicPr>
          <p:cNvPr descr="A person wearing gloves&#10;&#10;Description automatically generated with low confidence" id="510" name="Google Shape;510;p80"/>
          <p:cNvPicPr preferRelativeResize="0"/>
          <p:nvPr/>
        </p:nvPicPr>
        <p:blipFill rotWithShape="1">
          <a:blip r:embed="rId4">
            <a:alphaModFix/>
          </a:blip>
          <a:srcRect b="0" l="0" r="0" t="0"/>
          <a:stretch/>
        </p:blipFill>
        <p:spPr>
          <a:xfrm>
            <a:off x="2010938" y="281464"/>
            <a:ext cx="4329684" cy="4325112"/>
          </a:xfrm>
          <a:prstGeom prst="rect">
            <a:avLst/>
          </a:prstGeom>
          <a:noFill/>
          <a:ln>
            <a:noFill/>
          </a:ln>
        </p:spPr>
      </p:pic>
      <p:sp>
        <p:nvSpPr>
          <p:cNvPr id="511" name="Google Shape;511;p80"/>
          <p:cNvSpPr txBox="1"/>
          <p:nvPr/>
        </p:nvSpPr>
        <p:spPr>
          <a:xfrm>
            <a:off x="6624085" y="3087032"/>
            <a:ext cx="2237738" cy="5143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SzPts val="1400"/>
              <a:buFont typeface="Arial"/>
              <a:buNone/>
            </a:pPr>
            <a:r>
              <a:rPr lang="en-GB" sz="1400">
                <a:solidFill>
                  <a:schemeClr val="dk1"/>
                </a:solidFill>
                <a:latin typeface="Arial"/>
                <a:ea typeface="Arial"/>
                <a:cs typeface="Arial"/>
                <a:sym typeface="Arial"/>
              </a:rPr>
              <a:t>Dream. Develop. Disrupt</a:t>
            </a:r>
            <a:endParaRPr sz="1100"/>
          </a:p>
        </p:txBody>
      </p:sp>
      <p:sp>
        <p:nvSpPr>
          <p:cNvPr id="512" name="Google Shape;512;p80"/>
          <p:cNvSpPr txBox="1"/>
          <p:nvPr/>
        </p:nvSpPr>
        <p:spPr>
          <a:xfrm>
            <a:off x="6624085" y="3924743"/>
            <a:ext cx="2237738" cy="6858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Month </a:t>
            </a:r>
            <a:r>
              <a:rPr b="1" lang="en-GB" sz="1200">
                <a:solidFill>
                  <a:schemeClr val="dk1"/>
                </a:solidFill>
              </a:rPr>
              <a:t>12</a:t>
            </a:r>
            <a:r>
              <a:rPr b="1" lang="en-GB" sz="1200">
                <a:solidFill>
                  <a:schemeClr val="dk1"/>
                </a:solidFill>
                <a:latin typeface="Arial"/>
                <a:ea typeface="Arial"/>
                <a:cs typeface="Arial"/>
                <a:sym typeface="Arial"/>
              </a:rPr>
              <a:t>, </a:t>
            </a:r>
            <a:r>
              <a:rPr b="1" lang="en-GB" sz="1200">
                <a:solidFill>
                  <a:schemeClr val="dk1"/>
                </a:solidFill>
              </a:rPr>
              <a:t>2022</a:t>
            </a:r>
            <a:endParaRPr sz="1100"/>
          </a:p>
          <a:p>
            <a:pPr indent="0" lvl="1" marL="0" marR="0" rtl="0" algn="l">
              <a:lnSpc>
                <a:spcPct val="110000"/>
              </a:lnSpc>
              <a:spcBef>
                <a:spcPts val="0"/>
              </a:spcBef>
              <a:spcAft>
                <a:spcPts val="0"/>
              </a:spcAft>
              <a:buClr>
                <a:schemeClr val="dk1"/>
              </a:buClr>
              <a:buSzPts val="1200"/>
              <a:buFont typeface="Arial"/>
              <a:buNone/>
            </a:pPr>
            <a:r>
              <a:rPr b="0" i="0" lang="en-GB" sz="1200" u="none" cap="none" strike="noStrike">
                <a:solidFill>
                  <a:schemeClr val="dk1"/>
                </a:solidFill>
                <a:latin typeface="Arial"/>
                <a:ea typeface="Arial"/>
                <a:cs typeface="Arial"/>
                <a:sym typeface="Arial"/>
              </a:rPr>
              <a:t>Title</a:t>
            </a:r>
            <a:endParaRPr sz="1100"/>
          </a:p>
        </p:txBody>
      </p:sp>
      <p:sp>
        <p:nvSpPr>
          <p:cNvPr id="513" name="Google Shape;513;p80"/>
          <p:cNvSpPr/>
          <p:nvPr/>
        </p:nvSpPr>
        <p:spPr>
          <a:xfrm>
            <a:off x="282178" y="3047525"/>
            <a:ext cx="3585260" cy="1814511"/>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rPr>
              <a:t>Demonstration</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81"/>
          <p:cNvPicPr preferRelativeResize="0"/>
          <p:nvPr/>
        </p:nvPicPr>
        <p:blipFill rotWithShape="1">
          <a:blip r:embed="rId3">
            <a:alphaModFix/>
          </a:blip>
          <a:srcRect b="0" l="0" r="0" t="0"/>
          <a:stretch/>
        </p:blipFill>
        <p:spPr>
          <a:xfrm>
            <a:off x="276603" y="4021242"/>
            <a:ext cx="821927" cy="834297"/>
          </a:xfrm>
          <a:prstGeom prst="rect">
            <a:avLst/>
          </a:prstGeom>
          <a:noFill/>
          <a:ln>
            <a:noFill/>
          </a:ln>
        </p:spPr>
      </p:pic>
      <p:sp>
        <p:nvSpPr>
          <p:cNvPr id="519" name="Google Shape;519;p81"/>
          <p:cNvSpPr/>
          <p:nvPr/>
        </p:nvSpPr>
        <p:spPr>
          <a:xfrm>
            <a:off x="1" y="0"/>
            <a:ext cx="2554800" cy="665700"/>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rPr>
              <a:t>Demonstration</a:t>
            </a:r>
            <a:endParaRPr sz="1100"/>
          </a:p>
        </p:txBody>
      </p:sp>
      <p:sp>
        <p:nvSpPr>
          <p:cNvPr id="520" name="Google Shape;520;p81"/>
          <p:cNvSpPr txBox="1"/>
          <p:nvPr/>
        </p:nvSpPr>
        <p:spPr>
          <a:xfrm>
            <a:off x="5302319" y="4717133"/>
            <a:ext cx="3565200" cy="2769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12 December 2022</a:t>
            </a:r>
            <a:endParaRPr sz="1200">
              <a:solidFill>
                <a:schemeClr val="dk1"/>
              </a:solidFill>
              <a:latin typeface="Arial"/>
              <a:ea typeface="Arial"/>
              <a:cs typeface="Arial"/>
              <a:sym typeface="Arial"/>
            </a:endParaRPr>
          </a:p>
        </p:txBody>
      </p:sp>
      <p:sp>
        <p:nvSpPr>
          <p:cNvPr id="521" name="Google Shape;521;p81"/>
          <p:cNvSpPr txBox="1"/>
          <p:nvPr/>
        </p:nvSpPr>
        <p:spPr>
          <a:xfrm>
            <a:off x="1028250" y="1899025"/>
            <a:ext cx="70875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t>Within the limited time that we were allotted, we created a virtual classroom model along with an avatar that is animated to move through the classroom and can change perspectives as needed.</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8"/>
          <p:cNvSpPr txBox="1"/>
          <p:nvPr>
            <p:ph type="title"/>
          </p:nvPr>
        </p:nvSpPr>
        <p:spPr>
          <a:xfrm>
            <a:off x="275457" y="273845"/>
            <a:ext cx="85932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400"/>
              <a:buFont typeface="Arial"/>
              <a:buNone/>
            </a:pPr>
            <a:r>
              <a:rPr lang="en-GB"/>
              <a:t>Agenda</a:t>
            </a:r>
            <a:br>
              <a:rPr lang="en-GB"/>
            </a:br>
            <a:r>
              <a:rPr b="0" lang="en-GB" sz="1800"/>
              <a:t>Let’s get started</a:t>
            </a:r>
            <a:endParaRPr/>
          </a:p>
        </p:txBody>
      </p:sp>
      <p:sp>
        <p:nvSpPr>
          <p:cNvPr id="393" name="Google Shape;393;p68"/>
          <p:cNvSpPr txBox="1"/>
          <p:nvPr>
            <p:ph idx="1" type="body"/>
          </p:nvPr>
        </p:nvSpPr>
        <p:spPr>
          <a:xfrm>
            <a:off x="273842" y="1508760"/>
            <a:ext cx="617220" cy="6858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4500"/>
              <a:buNone/>
            </a:pPr>
            <a:r>
              <a:rPr lang="en-GB"/>
              <a:t>1</a:t>
            </a:r>
            <a:endParaRPr/>
          </a:p>
        </p:txBody>
      </p:sp>
      <p:sp>
        <p:nvSpPr>
          <p:cNvPr id="394" name="Google Shape;394;p68"/>
          <p:cNvSpPr txBox="1"/>
          <p:nvPr>
            <p:ph idx="2" type="body"/>
          </p:nvPr>
        </p:nvSpPr>
        <p:spPr>
          <a:xfrm>
            <a:off x="994886" y="1508760"/>
            <a:ext cx="1988820" cy="685800"/>
          </a:xfrm>
          <a:prstGeom prst="rect">
            <a:avLst/>
          </a:prstGeom>
          <a:noFill/>
          <a:ln>
            <a:noFill/>
          </a:ln>
        </p:spPr>
        <p:txBody>
          <a:bodyPr anchorCtr="0" anchor="t" bIns="0" lIns="0" spcFirstLastPara="1" rIns="0" wrap="square" tIns="0">
            <a:noAutofit/>
          </a:bodyPr>
          <a:lstStyle/>
          <a:p>
            <a:pPr indent="0" lvl="1" marL="0" rtl="0" algn="l">
              <a:lnSpc>
                <a:spcPct val="100000"/>
              </a:lnSpc>
              <a:spcBef>
                <a:spcPts val="0"/>
              </a:spcBef>
              <a:spcAft>
                <a:spcPts val="0"/>
              </a:spcAft>
              <a:buClr>
                <a:schemeClr val="dk1"/>
              </a:buClr>
              <a:buSzPts val="1100"/>
              <a:buNone/>
            </a:pPr>
            <a:r>
              <a:rPr b="1" lang="en-GB" sz="1200"/>
              <a:t>Problem Statement</a:t>
            </a:r>
            <a:endParaRPr/>
          </a:p>
        </p:txBody>
      </p:sp>
      <p:sp>
        <p:nvSpPr>
          <p:cNvPr id="395" name="Google Shape;395;p68"/>
          <p:cNvSpPr txBox="1"/>
          <p:nvPr>
            <p:ph idx="3" type="body"/>
          </p:nvPr>
        </p:nvSpPr>
        <p:spPr>
          <a:xfrm>
            <a:off x="273842" y="2606993"/>
            <a:ext cx="617220" cy="6858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4500"/>
              <a:buNone/>
            </a:pPr>
            <a:r>
              <a:rPr lang="en-GB"/>
              <a:t>2</a:t>
            </a:r>
            <a:endParaRPr/>
          </a:p>
        </p:txBody>
      </p:sp>
      <p:sp>
        <p:nvSpPr>
          <p:cNvPr id="396" name="Google Shape;396;p68"/>
          <p:cNvSpPr txBox="1"/>
          <p:nvPr>
            <p:ph idx="4" type="body"/>
          </p:nvPr>
        </p:nvSpPr>
        <p:spPr>
          <a:xfrm>
            <a:off x="994886" y="2606993"/>
            <a:ext cx="1988820" cy="685800"/>
          </a:xfrm>
          <a:prstGeom prst="rect">
            <a:avLst/>
          </a:prstGeom>
          <a:noFill/>
          <a:ln>
            <a:noFill/>
          </a:ln>
        </p:spPr>
        <p:txBody>
          <a:bodyPr anchorCtr="0" anchor="t" bIns="0" lIns="0" spcFirstLastPara="1" rIns="0" wrap="square" tIns="0">
            <a:noAutofit/>
          </a:bodyPr>
          <a:lstStyle/>
          <a:p>
            <a:pPr indent="0" lvl="1" marL="0" rtl="0" algn="l">
              <a:lnSpc>
                <a:spcPct val="100000"/>
              </a:lnSpc>
              <a:spcBef>
                <a:spcPts val="0"/>
              </a:spcBef>
              <a:spcAft>
                <a:spcPts val="0"/>
              </a:spcAft>
              <a:buClr>
                <a:schemeClr val="dk1"/>
              </a:buClr>
              <a:buSzPts val="1100"/>
              <a:buNone/>
            </a:pPr>
            <a:r>
              <a:rPr b="1" lang="en-GB" sz="1200"/>
              <a:t>Scope of Idea</a:t>
            </a:r>
            <a:endParaRPr/>
          </a:p>
        </p:txBody>
      </p:sp>
      <p:sp>
        <p:nvSpPr>
          <p:cNvPr id="397" name="Google Shape;397;p68"/>
          <p:cNvSpPr txBox="1"/>
          <p:nvPr>
            <p:ph idx="7" type="body"/>
          </p:nvPr>
        </p:nvSpPr>
        <p:spPr>
          <a:xfrm>
            <a:off x="3215448" y="1508760"/>
            <a:ext cx="617220" cy="6858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4500"/>
              <a:buNone/>
            </a:pPr>
            <a:r>
              <a:rPr lang="en-GB"/>
              <a:t>3</a:t>
            </a:r>
            <a:endParaRPr/>
          </a:p>
        </p:txBody>
      </p:sp>
      <p:sp>
        <p:nvSpPr>
          <p:cNvPr id="398" name="Google Shape;398;p68"/>
          <p:cNvSpPr txBox="1"/>
          <p:nvPr>
            <p:ph idx="8" type="body"/>
          </p:nvPr>
        </p:nvSpPr>
        <p:spPr>
          <a:xfrm>
            <a:off x="3885867" y="1508760"/>
            <a:ext cx="1988700" cy="685800"/>
          </a:xfrm>
          <a:prstGeom prst="rect">
            <a:avLst/>
          </a:prstGeom>
          <a:noFill/>
          <a:ln>
            <a:noFill/>
          </a:ln>
        </p:spPr>
        <p:txBody>
          <a:bodyPr anchorCtr="0" anchor="t" bIns="0" lIns="0" spcFirstLastPara="1" rIns="0" wrap="square" tIns="0">
            <a:noAutofit/>
          </a:bodyPr>
          <a:lstStyle/>
          <a:p>
            <a:pPr indent="0" lvl="1" marL="0" rtl="0" algn="l">
              <a:lnSpc>
                <a:spcPct val="100000"/>
              </a:lnSpc>
              <a:spcBef>
                <a:spcPts val="0"/>
              </a:spcBef>
              <a:spcAft>
                <a:spcPts val="0"/>
              </a:spcAft>
              <a:buClr>
                <a:schemeClr val="dk1"/>
              </a:buClr>
              <a:buSzPts val="1100"/>
              <a:buNone/>
            </a:pPr>
            <a:r>
              <a:rPr b="1" lang="en-GB" sz="1200"/>
              <a:t>Objectives</a:t>
            </a:r>
            <a:endParaRPr/>
          </a:p>
        </p:txBody>
      </p:sp>
      <p:sp>
        <p:nvSpPr>
          <p:cNvPr id="399" name="Google Shape;399;p68"/>
          <p:cNvSpPr txBox="1"/>
          <p:nvPr>
            <p:ph idx="9" type="body"/>
          </p:nvPr>
        </p:nvSpPr>
        <p:spPr>
          <a:xfrm>
            <a:off x="3215448" y="2606993"/>
            <a:ext cx="617220" cy="6858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4500"/>
              <a:buNone/>
            </a:pPr>
            <a:r>
              <a:rPr lang="en-GB"/>
              <a:t>4</a:t>
            </a:r>
            <a:endParaRPr/>
          </a:p>
        </p:txBody>
      </p:sp>
      <p:sp>
        <p:nvSpPr>
          <p:cNvPr id="400" name="Google Shape;400;p68"/>
          <p:cNvSpPr txBox="1"/>
          <p:nvPr>
            <p:ph idx="13" type="body"/>
          </p:nvPr>
        </p:nvSpPr>
        <p:spPr>
          <a:xfrm>
            <a:off x="3936492" y="2606993"/>
            <a:ext cx="198882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Arial"/>
              <a:buNone/>
            </a:pPr>
            <a:r>
              <a:rPr lang="en-GB"/>
              <a:t>Implementation Stack</a:t>
            </a:r>
            <a:endParaRPr/>
          </a:p>
        </p:txBody>
      </p:sp>
      <p:sp>
        <p:nvSpPr>
          <p:cNvPr id="401" name="Google Shape;401;p68"/>
          <p:cNvSpPr/>
          <p:nvPr/>
        </p:nvSpPr>
        <p:spPr>
          <a:xfrm>
            <a:off x="6893427" y="273845"/>
            <a:ext cx="1975200" cy="651600"/>
          </a:xfrm>
          <a:prstGeom prst="rect">
            <a:avLst/>
          </a:prstGeom>
          <a:solidFill>
            <a:srgbClr val="D8117D"/>
          </a:solidFill>
          <a:ln>
            <a:noFill/>
          </a:ln>
        </p:spPr>
        <p:txBody>
          <a:bodyPr anchorCtr="0" anchor="ctr" bIns="34275" lIns="68575" spcFirstLastPara="1" rIns="68575" wrap="square" tIns="34275">
            <a:noAutofit/>
          </a:bodyPr>
          <a:lstStyle/>
          <a:p>
            <a:pPr indent="0" lvl="0" marL="0" marR="0" rtl="0" algn="ctr">
              <a:spcBef>
                <a:spcPts val="200"/>
              </a:spcBef>
              <a:spcAft>
                <a:spcPts val="0"/>
              </a:spcAft>
              <a:buNone/>
            </a:pPr>
            <a:r>
              <a:t/>
            </a:r>
            <a:endParaRPr sz="1100"/>
          </a:p>
        </p:txBody>
      </p:sp>
      <p:sp>
        <p:nvSpPr>
          <p:cNvPr id="402" name="Google Shape;402;p68"/>
          <p:cNvSpPr txBox="1"/>
          <p:nvPr>
            <p:ph idx="9" type="body"/>
          </p:nvPr>
        </p:nvSpPr>
        <p:spPr>
          <a:xfrm>
            <a:off x="6157073" y="1463393"/>
            <a:ext cx="617100" cy="6858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4500"/>
              <a:buNone/>
            </a:pPr>
            <a:r>
              <a:rPr lang="en-GB"/>
              <a:t>5</a:t>
            </a:r>
            <a:endParaRPr/>
          </a:p>
        </p:txBody>
      </p:sp>
      <p:sp>
        <p:nvSpPr>
          <p:cNvPr id="403" name="Google Shape;403;p68"/>
          <p:cNvSpPr txBox="1"/>
          <p:nvPr>
            <p:ph idx="13" type="body"/>
          </p:nvPr>
        </p:nvSpPr>
        <p:spPr>
          <a:xfrm>
            <a:off x="6878117" y="1463393"/>
            <a:ext cx="198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Arial"/>
              <a:buNone/>
            </a:pPr>
            <a:r>
              <a:rPr lang="en-GB"/>
              <a:t>Demonstration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69"/>
          <p:cNvPicPr preferRelativeResize="0"/>
          <p:nvPr/>
        </p:nvPicPr>
        <p:blipFill rotWithShape="1">
          <a:blip r:embed="rId3">
            <a:alphaModFix/>
          </a:blip>
          <a:srcRect b="0" l="0" r="0" t="0"/>
          <a:stretch/>
        </p:blipFill>
        <p:spPr>
          <a:xfrm>
            <a:off x="276603" y="284750"/>
            <a:ext cx="821930" cy="834300"/>
          </a:xfrm>
          <a:prstGeom prst="rect">
            <a:avLst/>
          </a:prstGeom>
          <a:noFill/>
          <a:ln>
            <a:noFill/>
          </a:ln>
        </p:spPr>
      </p:pic>
      <p:sp>
        <p:nvSpPr>
          <p:cNvPr id="409" name="Google Shape;409;p69"/>
          <p:cNvSpPr/>
          <p:nvPr/>
        </p:nvSpPr>
        <p:spPr>
          <a:xfrm>
            <a:off x="859618" y="2853571"/>
            <a:ext cx="8284381" cy="2289929"/>
          </a:xfrm>
          <a:prstGeom prst="rect">
            <a:avLst/>
          </a:prstGeom>
          <a:solidFill>
            <a:srgbClr val="231F2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410" name="Google Shape;410;p69"/>
          <p:cNvSpPr txBox="1"/>
          <p:nvPr/>
        </p:nvSpPr>
        <p:spPr>
          <a:xfrm>
            <a:off x="1274288" y="3170009"/>
            <a:ext cx="2958208" cy="5143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FFFFFF"/>
              </a:buClr>
              <a:buSzPts val="1400"/>
              <a:buFont typeface="Arial"/>
              <a:buNone/>
            </a:pPr>
            <a:r>
              <a:rPr lang="en-GB" sz="1400">
                <a:solidFill>
                  <a:srgbClr val="FFFFFF"/>
                </a:solidFill>
                <a:latin typeface="Arial"/>
                <a:ea typeface="Arial"/>
                <a:cs typeface="Arial"/>
                <a:sym typeface="Arial"/>
              </a:rPr>
              <a:t>Dream. Develop. Disrupt</a:t>
            </a:r>
            <a:endParaRPr sz="1100"/>
          </a:p>
        </p:txBody>
      </p:sp>
      <p:sp>
        <p:nvSpPr>
          <p:cNvPr id="411" name="Google Shape;411;p69"/>
          <p:cNvSpPr txBox="1"/>
          <p:nvPr/>
        </p:nvSpPr>
        <p:spPr>
          <a:xfrm>
            <a:off x="1274288" y="4066406"/>
            <a:ext cx="2958208" cy="6858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rgbClr val="FFFFFF"/>
              </a:buClr>
              <a:buSzPts val="1200"/>
              <a:buFont typeface="Arial"/>
              <a:buNone/>
            </a:pPr>
            <a:r>
              <a:rPr b="1" lang="en-GB" sz="1200">
                <a:solidFill>
                  <a:srgbClr val="FFFFFF"/>
                </a:solidFill>
                <a:latin typeface="Arial"/>
                <a:ea typeface="Arial"/>
                <a:cs typeface="Arial"/>
                <a:sym typeface="Arial"/>
              </a:rPr>
              <a:t>Month </a:t>
            </a:r>
            <a:r>
              <a:rPr b="1" lang="en-GB" sz="1200">
                <a:solidFill>
                  <a:srgbClr val="FFFFFF"/>
                </a:solidFill>
              </a:rPr>
              <a:t>12</a:t>
            </a:r>
            <a:r>
              <a:rPr b="1" lang="en-GB" sz="1200">
                <a:solidFill>
                  <a:srgbClr val="FFFFFF"/>
                </a:solidFill>
                <a:latin typeface="Arial"/>
                <a:ea typeface="Arial"/>
                <a:cs typeface="Arial"/>
                <a:sym typeface="Arial"/>
              </a:rPr>
              <a:t>, </a:t>
            </a:r>
            <a:r>
              <a:rPr b="1" lang="en-GB" sz="1200">
                <a:solidFill>
                  <a:srgbClr val="FFFFFF"/>
                </a:solidFill>
              </a:rPr>
              <a:t>2022</a:t>
            </a:r>
            <a:endParaRPr sz="1100"/>
          </a:p>
          <a:p>
            <a:pPr indent="0" lvl="1" marL="0" marR="0" rtl="0" algn="l">
              <a:lnSpc>
                <a:spcPct val="110000"/>
              </a:lnSpc>
              <a:spcBef>
                <a:spcPts val="0"/>
              </a:spcBef>
              <a:spcAft>
                <a:spcPts val="0"/>
              </a:spcAft>
              <a:buClr>
                <a:srgbClr val="FFFFFF"/>
              </a:buClr>
              <a:buSzPts val="1200"/>
              <a:buFont typeface="Arial"/>
              <a:buNone/>
            </a:pPr>
            <a:r>
              <a:rPr lang="en-GB" sz="1200">
                <a:solidFill>
                  <a:srgbClr val="FFFFFF"/>
                </a:solidFill>
              </a:rPr>
              <a:t>Education in the Metaverse</a:t>
            </a:r>
            <a:endParaRPr sz="1100"/>
          </a:p>
        </p:txBody>
      </p:sp>
      <p:sp>
        <p:nvSpPr>
          <p:cNvPr id="412" name="Google Shape;412;p69"/>
          <p:cNvSpPr txBox="1"/>
          <p:nvPr/>
        </p:nvSpPr>
        <p:spPr>
          <a:xfrm>
            <a:off x="1274288" y="1263389"/>
            <a:ext cx="2958300" cy="332400"/>
          </a:xfrm>
          <a:prstGeom prst="rect">
            <a:avLst/>
          </a:prstGeom>
          <a:noFill/>
          <a:ln>
            <a:noFill/>
          </a:ln>
        </p:spPr>
        <p:txBody>
          <a:bodyPr anchorCtr="0" anchor="t" bIns="0" lIns="0" spcFirstLastPara="1" rIns="68575" wrap="square" tIns="0">
            <a:spAutoFit/>
          </a:bodyPr>
          <a:lstStyle/>
          <a:p>
            <a:pPr indent="0" lvl="0" marL="0" marR="0" rtl="0" algn="l">
              <a:lnSpc>
                <a:spcPct val="90000"/>
              </a:lnSpc>
              <a:spcBef>
                <a:spcPts val="0"/>
              </a:spcBef>
              <a:spcAft>
                <a:spcPts val="0"/>
              </a:spcAft>
              <a:buNone/>
            </a:pPr>
            <a:r>
              <a:rPr lang="en-GB" sz="2400">
                <a:solidFill>
                  <a:srgbClr val="231F20"/>
                </a:solidFill>
              </a:rPr>
              <a:t>Problem Statement</a:t>
            </a:r>
            <a:endParaRPr sz="1100"/>
          </a:p>
        </p:txBody>
      </p:sp>
      <p:sp>
        <p:nvSpPr>
          <p:cNvPr id="413" name="Google Shape;413;p69"/>
          <p:cNvSpPr/>
          <p:nvPr/>
        </p:nvSpPr>
        <p:spPr>
          <a:xfrm>
            <a:off x="1" y="2853571"/>
            <a:ext cx="859619" cy="2289929"/>
          </a:xfrm>
          <a:prstGeom prst="rect">
            <a:avLst/>
          </a:prstGeom>
          <a:solidFill>
            <a:srgbClr val="ECEC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pic>
        <p:nvPicPr>
          <p:cNvPr descr="A picture containing text, person&#10;&#10;Description automatically generated" id="414" name="Google Shape;414;p69"/>
          <p:cNvPicPr preferRelativeResize="0"/>
          <p:nvPr/>
        </p:nvPicPr>
        <p:blipFill rotWithShape="1">
          <a:blip r:embed="rId4">
            <a:alphaModFix/>
          </a:blip>
          <a:srcRect b="0" l="0" r="0" t="0"/>
          <a:stretch/>
        </p:blipFill>
        <p:spPr>
          <a:xfrm>
            <a:off x="4510281" y="284750"/>
            <a:ext cx="4357116" cy="45765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70"/>
          <p:cNvPicPr preferRelativeResize="0"/>
          <p:nvPr/>
        </p:nvPicPr>
        <p:blipFill rotWithShape="1">
          <a:blip r:embed="rId3">
            <a:alphaModFix/>
          </a:blip>
          <a:srcRect b="0" l="0" r="0" t="0"/>
          <a:stretch/>
        </p:blipFill>
        <p:spPr>
          <a:xfrm>
            <a:off x="276603" y="4021242"/>
            <a:ext cx="821930" cy="834300"/>
          </a:xfrm>
          <a:prstGeom prst="rect">
            <a:avLst/>
          </a:prstGeom>
          <a:noFill/>
          <a:ln>
            <a:noFill/>
          </a:ln>
        </p:spPr>
      </p:pic>
      <p:sp>
        <p:nvSpPr>
          <p:cNvPr id="420" name="Google Shape;420;p70"/>
          <p:cNvSpPr/>
          <p:nvPr/>
        </p:nvSpPr>
        <p:spPr>
          <a:xfrm>
            <a:off x="0" y="0"/>
            <a:ext cx="3290700" cy="665700"/>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rPr>
              <a:t>Problem Statement</a:t>
            </a:r>
            <a:endParaRPr sz="1100"/>
          </a:p>
        </p:txBody>
      </p:sp>
      <p:sp>
        <p:nvSpPr>
          <p:cNvPr id="421" name="Google Shape;421;p70"/>
          <p:cNvSpPr txBox="1"/>
          <p:nvPr/>
        </p:nvSpPr>
        <p:spPr>
          <a:xfrm>
            <a:off x="5302319" y="4717133"/>
            <a:ext cx="3565078" cy="276818"/>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12 December 2022</a:t>
            </a:r>
            <a:endParaRPr sz="1200">
              <a:solidFill>
                <a:schemeClr val="dk1"/>
              </a:solidFill>
              <a:latin typeface="Arial"/>
              <a:ea typeface="Arial"/>
              <a:cs typeface="Arial"/>
              <a:sym typeface="Arial"/>
            </a:endParaRPr>
          </a:p>
        </p:txBody>
      </p:sp>
      <p:sp>
        <p:nvSpPr>
          <p:cNvPr id="422" name="Google Shape;422;p70"/>
          <p:cNvSpPr txBox="1"/>
          <p:nvPr/>
        </p:nvSpPr>
        <p:spPr>
          <a:xfrm>
            <a:off x="967575" y="1870225"/>
            <a:ext cx="70875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t>The Modern education system in its prevailing state has finally begun to be recognized as outdated and flawed. There is an increasing need for a change in this sphere that incorporates the tremendous technological advances of today.</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p:nvPr/>
        </p:nvSpPr>
        <p:spPr>
          <a:xfrm>
            <a:off x="0" y="2380619"/>
            <a:ext cx="9144000" cy="2762882"/>
          </a:xfrm>
          <a:prstGeom prst="rect">
            <a:avLst/>
          </a:prstGeom>
          <a:solidFill>
            <a:srgbClr val="ECEC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chemeClr val="lt1"/>
              </a:solidFill>
              <a:latin typeface="Arial"/>
              <a:ea typeface="Arial"/>
              <a:cs typeface="Arial"/>
              <a:sym typeface="Arial"/>
            </a:endParaRPr>
          </a:p>
        </p:txBody>
      </p:sp>
      <p:sp>
        <p:nvSpPr>
          <p:cNvPr id="428" name="Google Shape;428;p71"/>
          <p:cNvSpPr/>
          <p:nvPr/>
        </p:nvSpPr>
        <p:spPr>
          <a:xfrm>
            <a:off x="5282137" y="281465"/>
            <a:ext cx="3585260" cy="1814511"/>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rPr>
              <a:t>Scope of Idea</a:t>
            </a:r>
            <a:endParaRPr sz="1100"/>
          </a:p>
        </p:txBody>
      </p:sp>
      <p:sp>
        <p:nvSpPr>
          <p:cNvPr id="429" name="Google Shape;429;p71"/>
          <p:cNvSpPr txBox="1"/>
          <p:nvPr/>
        </p:nvSpPr>
        <p:spPr>
          <a:xfrm>
            <a:off x="5282137" y="2660645"/>
            <a:ext cx="3401855" cy="5143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SzPts val="1400"/>
              <a:buFont typeface="Arial"/>
              <a:buNone/>
            </a:pPr>
            <a:r>
              <a:rPr lang="en-GB" sz="1400">
                <a:solidFill>
                  <a:schemeClr val="dk1"/>
                </a:solidFill>
                <a:latin typeface="Arial"/>
                <a:ea typeface="Arial"/>
                <a:cs typeface="Arial"/>
                <a:sym typeface="Arial"/>
              </a:rPr>
              <a:t>Dream. Develop. Disrupt</a:t>
            </a:r>
            <a:endParaRPr sz="1100"/>
          </a:p>
        </p:txBody>
      </p:sp>
      <p:sp>
        <p:nvSpPr>
          <p:cNvPr id="430" name="Google Shape;430;p71"/>
          <p:cNvSpPr txBox="1"/>
          <p:nvPr/>
        </p:nvSpPr>
        <p:spPr>
          <a:xfrm>
            <a:off x="5282137" y="4176713"/>
            <a:ext cx="3401855" cy="6858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Month </a:t>
            </a:r>
            <a:r>
              <a:rPr b="1" lang="en-GB" sz="1200">
                <a:solidFill>
                  <a:schemeClr val="dk1"/>
                </a:solidFill>
              </a:rPr>
              <a:t>12</a:t>
            </a:r>
            <a:r>
              <a:rPr b="1" lang="en-GB" sz="1200">
                <a:solidFill>
                  <a:schemeClr val="dk1"/>
                </a:solidFill>
                <a:latin typeface="Arial"/>
                <a:ea typeface="Arial"/>
                <a:cs typeface="Arial"/>
                <a:sym typeface="Arial"/>
              </a:rPr>
              <a:t>, </a:t>
            </a:r>
            <a:r>
              <a:rPr b="1" lang="en-GB" sz="1200">
                <a:solidFill>
                  <a:schemeClr val="dk1"/>
                </a:solidFill>
              </a:rPr>
              <a:t>2022</a:t>
            </a:r>
            <a:endParaRPr sz="1100"/>
          </a:p>
          <a:p>
            <a:pPr indent="0" lvl="1" marL="0" marR="0" rtl="0" algn="l">
              <a:lnSpc>
                <a:spcPct val="110000"/>
              </a:lnSpc>
              <a:spcBef>
                <a:spcPts val="0"/>
              </a:spcBef>
              <a:spcAft>
                <a:spcPts val="0"/>
              </a:spcAft>
              <a:buClr>
                <a:schemeClr val="dk1"/>
              </a:buClr>
              <a:buSzPts val="1200"/>
              <a:buFont typeface="Arial"/>
              <a:buNone/>
            </a:pPr>
            <a:r>
              <a:rPr lang="en-GB" sz="1200">
                <a:solidFill>
                  <a:schemeClr val="dk1"/>
                </a:solidFill>
              </a:rPr>
              <a:t>Education in the Metaverse</a:t>
            </a:r>
            <a:endParaRPr sz="1100"/>
          </a:p>
        </p:txBody>
      </p:sp>
      <p:pic>
        <p:nvPicPr>
          <p:cNvPr descr="A person wearing a helmet&#10;&#10;Description automatically generated with medium confidence" id="431" name="Google Shape;431;p71"/>
          <p:cNvPicPr preferRelativeResize="0"/>
          <p:nvPr/>
        </p:nvPicPr>
        <p:blipFill rotWithShape="1">
          <a:blip r:embed="rId3">
            <a:alphaModFix/>
          </a:blip>
          <a:srcRect b="0" l="0" r="0" t="-35"/>
          <a:stretch/>
        </p:blipFill>
        <p:spPr>
          <a:xfrm>
            <a:off x="1259508" y="1257535"/>
            <a:ext cx="3740451" cy="3604500"/>
          </a:xfrm>
          <a:prstGeom prst="rect">
            <a:avLst/>
          </a:prstGeom>
          <a:noFill/>
          <a:ln>
            <a:noFill/>
          </a:ln>
        </p:spPr>
      </p:pic>
      <p:pic>
        <p:nvPicPr>
          <p:cNvPr id="432" name="Google Shape;432;p71"/>
          <p:cNvPicPr preferRelativeResize="0"/>
          <p:nvPr/>
        </p:nvPicPr>
        <p:blipFill rotWithShape="1">
          <a:blip r:embed="rId4">
            <a:alphaModFix/>
          </a:blip>
          <a:srcRect b="0" l="0" r="0" t="0"/>
          <a:stretch/>
        </p:blipFill>
        <p:spPr>
          <a:xfrm>
            <a:off x="276603" y="281465"/>
            <a:ext cx="821930" cy="834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72"/>
          <p:cNvPicPr preferRelativeResize="0"/>
          <p:nvPr/>
        </p:nvPicPr>
        <p:blipFill rotWithShape="1">
          <a:blip r:embed="rId3">
            <a:alphaModFix/>
          </a:blip>
          <a:srcRect b="0" l="0" r="0" t="0"/>
          <a:stretch/>
        </p:blipFill>
        <p:spPr>
          <a:xfrm>
            <a:off x="276603" y="4021242"/>
            <a:ext cx="821927" cy="834297"/>
          </a:xfrm>
          <a:prstGeom prst="rect">
            <a:avLst/>
          </a:prstGeom>
          <a:noFill/>
          <a:ln>
            <a:noFill/>
          </a:ln>
        </p:spPr>
      </p:pic>
      <p:sp>
        <p:nvSpPr>
          <p:cNvPr id="438" name="Google Shape;438;p72"/>
          <p:cNvSpPr/>
          <p:nvPr/>
        </p:nvSpPr>
        <p:spPr>
          <a:xfrm>
            <a:off x="1" y="0"/>
            <a:ext cx="2554800" cy="665700"/>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latin typeface="Arial"/>
                <a:ea typeface="Arial"/>
                <a:cs typeface="Arial"/>
                <a:sym typeface="Arial"/>
              </a:rPr>
              <a:t>Scope Of Idea</a:t>
            </a:r>
            <a:endParaRPr sz="1100"/>
          </a:p>
        </p:txBody>
      </p:sp>
      <p:sp>
        <p:nvSpPr>
          <p:cNvPr id="439" name="Google Shape;439;p72"/>
          <p:cNvSpPr txBox="1"/>
          <p:nvPr/>
        </p:nvSpPr>
        <p:spPr>
          <a:xfrm>
            <a:off x="5302319" y="4717133"/>
            <a:ext cx="3565200" cy="2769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12 December 2022</a:t>
            </a:r>
            <a:endParaRPr sz="1200">
              <a:solidFill>
                <a:schemeClr val="dk1"/>
              </a:solidFill>
              <a:latin typeface="Arial"/>
              <a:ea typeface="Arial"/>
              <a:cs typeface="Arial"/>
              <a:sym typeface="Arial"/>
            </a:endParaRPr>
          </a:p>
        </p:txBody>
      </p:sp>
      <p:sp>
        <p:nvSpPr>
          <p:cNvPr id="440" name="Google Shape;440;p72"/>
          <p:cNvSpPr txBox="1"/>
          <p:nvPr/>
        </p:nvSpPr>
        <p:spPr>
          <a:xfrm>
            <a:off x="592950" y="1411025"/>
            <a:ext cx="7087500" cy="238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ultimate goal to be achieved from this product is to revolutionize the modern education systems beyond its current limitations, both physical and otherwise.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Remote education can be introduced to rural areas.</a:t>
            </a:r>
            <a:endParaRPr/>
          </a:p>
          <a:p>
            <a:pPr indent="-317500" lvl="0" marL="457200" rtl="0" algn="l">
              <a:spcBef>
                <a:spcPts val="1000"/>
              </a:spcBef>
              <a:spcAft>
                <a:spcPts val="0"/>
              </a:spcAft>
              <a:buSzPts val="1400"/>
              <a:buChar char="●"/>
            </a:pPr>
            <a:r>
              <a:rPr lang="en-GB"/>
              <a:t>Students can be given the opportunity to attend elite institutions, complete with virtual campus experience.</a:t>
            </a:r>
            <a:endParaRPr/>
          </a:p>
          <a:p>
            <a:pPr indent="-317500" lvl="0" marL="457200" rtl="0" algn="l">
              <a:spcBef>
                <a:spcPts val="1000"/>
              </a:spcBef>
              <a:spcAft>
                <a:spcPts val="0"/>
              </a:spcAft>
              <a:buSzPts val="1400"/>
              <a:buChar char="●"/>
            </a:pPr>
            <a:r>
              <a:rPr lang="en-GB"/>
              <a:t>Teachers can detect whether students are attentive and direct classes as necessary.</a:t>
            </a:r>
            <a:endParaRPr/>
          </a:p>
          <a:p>
            <a:pPr indent="0" lvl="0" marL="45720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id="445" name="Google Shape;445;p73"/>
          <p:cNvPicPr preferRelativeResize="0"/>
          <p:nvPr/>
        </p:nvPicPr>
        <p:blipFill rotWithShape="1">
          <a:blip r:embed="rId3">
            <a:alphaModFix/>
          </a:blip>
          <a:srcRect b="0" l="0" r="0" t="0"/>
          <a:stretch/>
        </p:blipFill>
        <p:spPr>
          <a:xfrm>
            <a:off x="276603" y="4021242"/>
            <a:ext cx="821927" cy="834297"/>
          </a:xfrm>
          <a:prstGeom prst="rect">
            <a:avLst/>
          </a:prstGeom>
          <a:noFill/>
          <a:ln>
            <a:noFill/>
          </a:ln>
        </p:spPr>
      </p:pic>
      <p:sp>
        <p:nvSpPr>
          <p:cNvPr id="446" name="Google Shape;446;p73"/>
          <p:cNvSpPr/>
          <p:nvPr/>
        </p:nvSpPr>
        <p:spPr>
          <a:xfrm>
            <a:off x="1" y="0"/>
            <a:ext cx="2554800" cy="665700"/>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latin typeface="Arial"/>
                <a:ea typeface="Arial"/>
                <a:cs typeface="Arial"/>
                <a:sym typeface="Arial"/>
              </a:rPr>
              <a:t>Scope Of Idea</a:t>
            </a:r>
            <a:endParaRPr sz="1100"/>
          </a:p>
        </p:txBody>
      </p:sp>
      <p:sp>
        <p:nvSpPr>
          <p:cNvPr id="447" name="Google Shape;447;p73"/>
          <p:cNvSpPr txBox="1"/>
          <p:nvPr/>
        </p:nvSpPr>
        <p:spPr>
          <a:xfrm>
            <a:off x="5302319" y="4717133"/>
            <a:ext cx="3565200" cy="2769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12 December 2022</a:t>
            </a:r>
            <a:endParaRPr sz="1200">
              <a:solidFill>
                <a:schemeClr val="dk1"/>
              </a:solidFill>
              <a:latin typeface="Arial"/>
              <a:ea typeface="Arial"/>
              <a:cs typeface="Arial"/>
              <a:sym typeface="Arial"/>
            </a:endParaRPr>
          </a:p>
        </p:txBody>
      </p:sp>
      <p:sp>
        <p:nvSpPr>
          <p:cNvPr id="448" name="Google Shape;448;p73"/>
          <p:cNvSpPr txBox="1"/>
          <p:nvPr/>
        </p:nvSpPr>
        <p:spPr>
          <a:xfrm>
            <a:off x="735450" y="1234575"/>
            <a:ext cx="7087500" cy="2380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Not only that, we can also implement automated solutions for monitoring and assisting teachers and students in any ways required.</a:t>
            </a:r>
            <a:endParaRPr/>
          </a:p>
          <a:p>
            <a:pPr indent="-317500" lvl="0" marL="457200" rtl="0" algn="l">
              <a:spcBef>
                <a:spcPts val="1000"/>
              </a:spcBef>
              <a:spcAft>
                <a:spcPts val="0"/>
              </a:spcAft>
              <a:buSzPts val="1400"/>
              <a:buChar char="●"/>
            </a:pPr>
            <a:r>
              <a:rPr lang="en-GB"/>
              <a:t>Educators can bring in simulations to help students experience what they are learning.</a:t>
            </a:r>
            <a:endParaRPr/>
          </a:p>
          <a:p>
            <a:pPr indent="-317500" lvl="0" marL="457200" rtl="0" algn="l">
              <a:spcBef>
                <a:spcPts val="1000"/>
              </a:spcBef>
              <a:spcAft>
                <a:spcPts val="0"/>
              </a:spcAft>
              <a:buSzPts val="1400"/>
              <a:buChar char="●"/>
            </a:pPr>
            <a:r>
              <a:rPr lang="en-GB"/>
              <a:t>Not every pupil is the same type of learner. Being able to showcase written material in several different mediums can ensure knowledge reaches a larger section of the students.</a:t>
            </a:r>
            <a:endParaRPr/>
          </a:p>
          <a:p>
            <a:pPr indent="0" lvl="0" marL="45720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74"/>
          <p:cNvPicPr preferRelativeResize="0"/>
          <p:nvPr/>
        </p:nvPicPr>
        <p:blipFill rotWithShape="1">
          <a:blip r:embed="rId3">
            <a:alphaModFix/>
          </a:blip>
          <a:srcRect b="0" l="0" r="0" t="0"/>
          <a:stretch/>
        </p:blipFill>
        <p:spPr>
          <a:xfrm>
            <a:off x="276603" y="4021242"/>
            <a:ext cx="821927" cy="834297"/>
          </a:xfrm>
          <a:prstGeom prst="rect">
            <a:avLst/>
          </a:prstGeom>
          <a:noFill/>
          <a:ln>
            <a:noFill/>
          </a:ln>
        </p:spPr>
      </p:pic>
      <p:sp>
        <p:nvSpPr>
          <p:cNvPr id="454" name="Google Shape;454;p74"/>
          <p:cNvSpPr/>
          <p:nvPr/>
        </p:nvSpPr>
        <p:spPr>
          <a:xfrm>
            <a:off x="1" y="0"/>
            <a:ext cx="2554800" cy="665700"/>
          </a:xfrm>
          <a:prstGeom prst="rect">
            <a:avLst/>
          </a:prstGeom>
          <a:solidFill>
            <a:srgbClr val="231F20"/>
          </a:solidFill>
          <a:ln>
            <a:noFill/>
          </a:ln>
        </p:spPr>
        <p:txBody>
          <a:bodyPr anchorCtr="0" anchor="t" bIns="270000" lIns="270000" spcFirstLastPara="1" rIns="270000" wrap="square" tIns="270000">
            <a:noAutofit/>
          </a:bodyPr>
          <a:lstStyle/>
          <a:p>
            <a:pPr indent="0" lvl="0" marL="0" marR="0" rtl="0" algn="l">
              <a:lnSpc>
                <a:spcPct val="90000"/>
              </a:lnSpc>
              <a:spcBef>
                <a:spcPts val="0"/>
              </a:spcBef>
              <a:spcAft>
                <a:spcPts val="0"/>
              </a:spcAft>
              <a:buNone/>
            </a:pPr>
            <a:r>
              <a:rPr lang="en-GB" sz="2400">
                <a:solidFill>
                  <a:schemeClr val="lt1"/>
                </a:solidFill>
                <a:latin typeface="Arial"/>
                <a:ea typeface="Arial"/>
                <a:cs typeface="Arial"/>
                <a:sym typeface="Arial"/>
              </a:rPr>
              <a:t>Scope Of Idea</a:t>
            </a:r>
            <a:endParaRPr sz="1100"/>
          </a:p>
        </p:txBody>
      </p:sp>
      <p:sp>
        <p:nvSpPr>
          <p:cNvPr id="455" name="Google Shape;455;p74"/>
          <p:cNvSpPr txBox="1"/>
          <p:nvPr/>
        </p:nvSpPr>
        <p:spPr>
          <a:xfrm>
            <a:off x="5302319" y="4717133"/>
            <a:ext cx="3565200" cy="276900"/>
          </a:xfrm>
          <a:prstGeom prst="rect">
            <a:avLst/>
          </a:prstGeom>
          <a:noFill/>
          <a:ln>
            <a:noFill/>
          </a:ln>
        </p:spPr>
        <p:txBody>
          <a:bodyPr anchorCtr="0" anchor="b" bIns="0" lIns="0" spcFirstLastPara="1" rIns="0" wrap="square" tIns="0">
            <a:noAutofit/>
          </a:bodyPr>
          <a:lstStyle/>
          <a:p>
            <a:pPr indent="0" lvl="0" marL="0" marR="0" rtl="0" algn="l">
              <a:lnSpc>
                <a:spcPct val="110000"/>
              </a:lnSpc>
              <a:spcBef>
                <a:spcPts val="0"/>
              </a:spcBef>
              <a:spcAft>
                <a:spcPts val="0"/>
              </a:spcAft>
              <a:buClr>
                <a:schemeClr val="dk1"/>
              </a:buClr>
              <a:buSzPts val="1200"/>
              <a:buFont typeface="Arial"/>
              <a:buNone/>
            </a:pPr>
            <a:r>
              <a:rPr b="1" lang="en-GB" sz="1200">
                <a:solidFill>
                  <a:schemeClr val="dk1"/>
                </a:solidFill>
                <a:latin typeface="Arial"/>
                <a:ea typeface="Arial"/>
                <a:cs typeface="Arial"/>
                <a:sym typeface="Arial"/>
              </a:rPr>
              <a:t>12 December 2022</a:t>
            </a:r>
            <a:endParaRPr sz="1200">
              <a:solidFill>
                <a:schemeClr val="dk1"/>
              </a:solidFill>
              <a:latin typeface="Arial"/>
              <a:ea typeface="Arial"/>
              <a:cs typeface="Arial"/>
              <a:sym typeface="Arial"/>
            </a:endParaRPr>
          </a:p>
        </p:txBody>
      </p:sp>
      <p:sp>
        <p:nvSpPr>
          <p:cNvPr id="456" name="Google Shape;456;p74"/>
          <p:cNvSpPr txBox="1"/>
          <p:nvPr/>
        </p:nvSpPr>
        <p:spPr>
          <a:xfrm>
            <a:off x="694425" y="1089025"/>
            <a:ext cx="7087500" cy="250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Homeschooling becomes an option for physically challenged students - bringing education to you.</a:t>
            </a:r>
            <a:endParaRPr/>
          </a:p>
          <a:p>
            <a:pPr indent="-317500" lvl="0" marL="457200" rtl="0" algn="l">
              <a:spcBef>
                <a:spcPts val="1000"/>
              </a:spcBef>
              <a:spcAft>
                <a:spcPts val="0"/>
              </a:spcAft>
              <a:buSzPts val="1400"/>
              <a:buChar char="●"/>
            </a:pPr>
            <a:r>
              <a:rPr lang="en-GB"/>
              <a:t>Kids hate the dull pacing and static environment of the current online classroom experience. Metaverse can bring great dynamic energy.</a:t>
            </a:r>
            <a:endParaRPr/>
          </a:p>
          <a:p>
            <a:pPr indent="-317500" lvl="0" marL="457200" rtl="0" algn="l">
              <a:spcBef>
                <a:spcPts val="1000"/>
              </a:spcBef>
              <a:spcAft>
                <a:spcPts val="0"/>
              </a:spcAft>
              <a:buSzPts val="1400"/>
              <a:buChar char="●"/>
            </a:pPr>
            <a:r>
              <a:rPr lang="en-GB"/>
              <a:t>Equipment required for different courses are expensive and institutes with less funding may not be able to afford them for students.</a:t>
            </a:r>
            <a:endParaRPr/>
          </a:p>
          <a:p>
            <a:pPr indent="-317500" lvl="0" marL="457200" rtl="0" algn="l">
              <a:spcBef>
                <a:spcPts val="1000"/>
              </a:spcBef>
              <a:spcAft>
                <a:spcPts val="1000"/>
              </a:spcAft>
              <a:buSzPts val="1400"/>
              <a:buChar char="●"/>
            </a:pPr>
            <a:r>
              <a:rPr lang="en-GB"/>
              <a:t>S</a:t>
            </a:r>
            <a:r>
              <a:rPr lang="en-GB"/>
              <a:t>tudents</a:t>
            </a:r>
            <a:r>
              <a:rPr lang="en-GB"/>
              <a:t> would get a </a:t>
            </a:r>
            <a:r>
              <a:rPr lang="en-GB"/>
              <a:t>chance</a:t>
            </a:r>
            <a:r>
              <a:rPr lang="en-GB"/>
              <a:t> to interact with people from diverse backgrounds from a very young age.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5"/>
          <p:cNvSpPr txBox="1"/>
          <p:nvPr>
            <p:ph idx="1" type="body"/>
          </p:nvPr>
        </p:nvSpPr>
        <p:spPr>
          <a:xfrm>
            <a:off x="273843" y="273844"/>
            <a:ext cx="6377940" cy="4286726"/>
          </a:xfrm>
          <a:prstGeom prst="rect">
            <a:avLst/>
          </a:prstGeom>
          <a:solidFill>
            <a:schemeClr val="dk1"/>
          </a:solid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4100"/>
              <a:buFont typeface="Arial"/>
              <a:buNone/>
            </a:pPr>
            <a:r>
              <a:rPr i="1" lang="en-GB" sz="1500">
                <a:highlight>
                  <a:schemeClr val="dk1"/>
                </a:highlight>
              </a:rPr>
              <a:t>"</a:t>
            </a:r>
            <a:r>
              <a:rPr i="1" lang="en-GB" sz="5400">
                <a:highlight>
                  <a:schemeClr val="dk1"/>
                </a:highlight>
              </a:rPr>
              <a:t>Metaverse isn't a thing a company builds. It's the next chapter of the internet overall."</a:t>
            </a:r>
            <a:r>
              <a:rPr lang="en-GB" sz="5400">
                <a:highlight>
                  <a:schemeClr val="dk1"/>
                </a:highlight>
              </a:rPr>
              <a:t>.</a:t>
            </a:r>
            <a:endParaRPr sz="5400">
              <a:highlight>
                <a:schemeClr val="dk1"/>
              </a:highlight>
            </a:endParaRPr>
          </a:p>
          <a:p>
            <a:pPr indent="-139700" lvl="1" marL="139700" rtl="0" algn="l">
              <a:lnSpc>
                <a:spcPct val="100000"/>
              </a:lnSpc>
              <a:spcBef>
                <a:spcPts val="900"/>
              </a:spcBef>
              <a:spcAft>
                <a:spcPts val="0"/>
              </a:spcAft>
              <a:buClr>
                <a:schemeClr val="lt1"/>
              </a:buClr>
              <a:buSzPts val="1400"/>
              <a:buChar char="–"/>
            </a:pPr>
            <a:r>
              <a:rPr lang="en-GB"/>
              <a:t>Mark Zuckerberg, Meta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