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A3A986-44B4-4FEF-8A77-9891F865DF7A}">
  <a:tblStyle styleId="{A0A3A986-44B4-4FEF-8A77-9891F865D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3622878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3622878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436228786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43622878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43622878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43622878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43622878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43622878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36228786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43622878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62fbbd4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462fbbd4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43622878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43622878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3622878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3622878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43622878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43622878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d86c9ac7_9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d86c9ac7_9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3622878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3622878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4d86c9ac7_9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4d86c9ac7_9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4d86c9ac7_9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4d86c9ac7_9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d86c9ac7_9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4d86c9ac7_9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4d86c9ac7_9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4d86c9ac7_9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d86c9ac7_9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4d86c9ac7_9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4d86c9ac7_9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4d86c9ac7_9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3622878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43622878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4d86c9ac7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4d86c9ac7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43622878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43622878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4d86c9ac7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4d86c9ac7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3622878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3622878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4d86c9ac7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4d86c9ac7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4d86c9ac7_1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4d86c9ac7_1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43622878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43622878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49de8e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49de8e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43622878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43622878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462fbbd4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462fbbd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462fbbd4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462fbbd4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43622878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43622878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62fbbd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62fbbd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43622878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43622878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9de8ee2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9de8ee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49de8ee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49de8ee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43622878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43622878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3622878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3622878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62775" y="1322450"/>
            <a:ext cx="8658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Write AI - Handwritten Text Recognition Using Neural Networks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Team Members :                                                                                         Project Guide 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      Allen Y                       TVE19CS011                                                          Dhanya S Pankaj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      Alvin Antony          TVE19CS012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      Ardra T S                   TVE19CS018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      Krishnapriya V P   LTVE19CS070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2"/>
          <p:cNvGraphicFramePr/>
          <p:nvPr/>
        </p:nvGraphicFramePr>
        <p:xfrm>
          <a:off x="841800" y="12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869325"/>
                <a:gridCol w="3869325"/>
              </a:tblGrid>
              <a:tr h="18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Atmakuri Venkata Siva Rama Praneeth,Lokesh Reddy Pappu,Gannarapu Pavan Kumar</a:t>
                      </a:r>
                      <a:r>
                        <a:rPr b="1" lang="en-GB" sz="1100"/>
                        <a:t> “HandWritten Digit Recognition Using Machine Learning” </a:t>
                      </a:r>
                      <a:r>
                        <a:rPr lang="en-GB" sz="1100"/>
                        <a:t> International Journal of Research in Engineering - January 2022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Used CNN to categorize handwritten digits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Modified NIST or MNIST dataset is used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Use Keras to create convolutional neural community fashions for MNIST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8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Achieve an accuracy above 95%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Depending on the chosen algorithm, the model's decision-making process can be interpreted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Open Sans"/>
                        <a:buChar char="●"/>
                      </a:pPr>
                      <a:r>
                        <a:rPr lang="en-GB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machine learning model achieves high accuracy in recognizing handwritten digits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Manual feature engineering may be necessary to extract relevant features from the digit images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 requires a substantial amount of labeled training data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Training and using machine learning models for digit recognition can be computationally demanding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27650" y="1086900"/>
            <a:ext cx="7688700" cy="3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952500" y="14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619500"/>
                <a:gridCol w="3619500"/>
              </a:tblGrid>
              <a:tr h="157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JEMIMAH K,” </a:t>
                      </a:r>
                      <a:r>
                        <a:rPr b="1" lang="en-GB" sz="1100"/>
                        <a:t>Recognition of Handwritten Characters based on Deep Learning with Tensorflow</a:t>
                      </a:r>
                      <a:r>
                        <a:rPr lang="en-GB" sz="1100"/>
                        <a:t>”,International Research Journal of Engineering and Technology (IRJET)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e-ISSN: 2395-0056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Volume: 06 Issue: 09- Sep 2019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The paper employs a CNN model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The CNN model used in the paper is built with various hidden layers and epochs.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utilizes the Modified National Institute of Standards and Technology (MNIST) dataset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Three main phases- Convolution, Pooling and Fully-Connected Layer.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7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Using CNNs allows for automatic feature extraction and classification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Using the MNIST dataset ensures reproducibility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Focuses solely on recognizing handwritten digits using the MNIST dataset,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727650" y="1177350"/>
            <a:ext cx="76887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958357" y="14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844350"/>
                <a:gridCol w="3844350"/>
              </a:tblGrid>
              <a:tr h="159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R. Reeve Ingle, Yasuhisa Fujii, Thomas Deselaers, Jonathan Baccash, Ashok C. Popat</a:t>
                      </a:r>
                      <a:r>
                        <a:rPr lang="en-GB"/>
                        <a:t> ,“</a:t>
                      </a:r>
                      <a:r>
                        <a:rPr b="1" lang="en-GB" sz="1200"/>
                        <a:t>A Scalable Handwritten Text Recognition System</a:t>
                      </a:r>
                      <a:r>
                        <a:rPr b="1" lang="en-GB"/>
                        <a:t>”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Google Research Mountain View, CA 94043, USA,June 2019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Two  model architectures :</a:t>
                      </a: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LSTM-based model and the recurrence-free model (GRCLs)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Generation Pipeline  for generating synthetic handwritten data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 the IAM Offline training dataset, the IAM Online training dataset 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59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Approach provides valuable training data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Using the online dataset for training yields better results than using the offline training data alone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GRCL-based model has a larger number of parameters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Limitations in capturing long-range dependencies and contextual information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29450" y="1030175"/>
            <a:ext cx="76887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952500" y="15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619500"/>
                <a:gridCol w="3619500"/>
              </a:tblGrid>
              <a:tr h="15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Publication: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G.R. Hemanth, M. Jayasree, S. Keerthi Venii, P. Akshaya, and R. Saranya “</a:t>
                      </a: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CNN-RNN BASED HANDWRITTEN TEXT RECOGNITION</a:t>
                      </a: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”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ICTACT JOURNAL ON SOFT COMPUTING, OCTOBER 2021, VOLUME: 12, ISSUE: 01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ISSN: 2229-6956 (ONLINE),DOI: 10.21917/ijsc.2021.0351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Methodology Proposed: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Dataset is trained with CNN and RNN layers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IAM Dataset has been used for training model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Implementation of preprocessing done by two steps :Line segmentation and Word segmentation 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5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Advantages: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Combination of CNN and RNN layers have the potential to achieve higher accuracy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RNN layers enables the system to capture the temporal dependencies present in sequential data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highlight>
                            <a:srgbClr val="FFFFFF"/>
                          </a:highlight>
                        </a:rPr>
                        <a:t>Disadvantage:</a:t>
                      </a:r>
                      <a:endParaRPr b="1" sz="1100">
                        <a:highlight>
                          <a:srgbClr val="FFFFFF"/>
                        </a:highlight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Sensitivity to Noise and Variations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100"/>
                        <a:buFont typeface="Roboto"/>
                        <a:buChar char="●"/>
                      </a:pPr>
                      <a:r>
                        <a:rPr lang="en-GB" sz="1100">
                          <a:solidFill>
                            <a:srgbClr val="37415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Generalization</a:t>
                      </a:r>
                      <a:endParaRPr sz="1100">
                        <a:solidFill>
                          <a:srgbClr val="37415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6"/>
          <p:cNvGraphicFramePr/>
          <p:nvPr/>
        </p:nvGraphicFramePr>
        <p:xfrm>
          <a:off x="800875" y="15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493125"/>
                <a:gridCol w="3745875"/>
              </a:tblGrid>
              <a:tr h="190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Ahmed Mahdi Obaid, Hazem M. El Bakry, M.A. Eldosuky, A.I. Shehab,”</a:t>
                      </a:r>
                      <a:r>
                        <a:rPr b="1" lang="en-GB" sz="1100"/>
                        <a:t>Handwritten Text Recognition System Based on Neural Network</a:t>
                      </a:r>
                      <a:r>
                        <a:rPr lang="en-GB" sz="1100"/>
                        <a:t> ”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The proposed system uses an ANN model for character level recognition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/>
                        <a:t>The steps involved are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           Preprocessing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Segmentation into characters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Recognition using ANN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Postprocessing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Tested successfully on several handwritten images.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15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ANN model for character recognition showed 95% accuracy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Unable to recognize images containing cursive handwriting.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7"/>
          <p:cNvGraphicFramePr/>
          <p:nvPr/>
        </p:nvGraphicFramePr>
        <p:xfrm>
          <a:off x="952500" y="14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619500"/>
                <a:gridCol w="3619500"/>
              </a:tblGrid>
              <a:tr h="136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</a:t>
                      </a:r>
                      <a:r>
                        <a:rPr lang="en-GB" sz="1100"/>
                        <a:t>Killian Barrere, Yann Soullard, Aurélie Lemaitre &amp; Bertrand Coüasnon</a:t>
                      </a:r>
                      <a:r>
                        <a:rPr lang="en-GB" sz="1200"/>
                        <a:t>,</a:t>
                      </a:r>
                      <a:r>
                        <a:rPr b="1" lang="en-GB" sz="1200"/>
                        <a:t>”</a:t>
                      </a:r>
                      <a:r>
                        <a:rPr b="1" lang="en-GB" sz="1100"/>
                        <a:t>LIGHT TRANSFORMER-BASED ARCHITECTURE FOR HANDWRITTEN TEXT RECOGNITION ”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Univ.Rennes,CNRS,IRISA,Rennes,France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15th IAPR International Workshop on Document Analysis System(DAS 2022)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 light encoder-decoder network based on a Transformer-like architecture is presented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use of a hybrid loss, combining connectionist temporal classification and cross entropy, is emphasized for efficient training of the encoder-decoder architecture.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63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Compared to other Transformer-based models, this architecture has a smaller number of parameters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Does not require any additional data to be trained efficiently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network architecture achieves state-of-the-art results, with a 5.70% CER (Character Error Rate) on the IAM test set.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Showed higher character error rate when compared with existing CRNN and FCN models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MOTIVATION/RESEARCH GAP IDENTIFIED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majority of the models reviewed required a significant amount of computation time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Many existing models fails to recognise cursive handwritten text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current systems have limited evaluation on real-world scenarios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Many existing models often suffer from limited and non-representative datasets due to the expensive and time-intensive process of annotating data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Handwritten text recognition models struggle to handle noisy or degraded inputs, such as blurred or smudged text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PROBLEM STATEMENT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Develop an android application which takes the images of handwritten text as input and convert it into an editable text document.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OBJECTIVES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Recognize handwritten images, which includes characters, words, lines, paragraphs  using neural networks.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Take the handwritten text image as input and segment it into words.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Recognition of handwritten text.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Perform post-processing.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4294967295" type="title"/>
          </p:nvPr>
        </p:nvSpPr>
        <p:spPr>
          <a:xfrm>
            <a:off x="642450" y="48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SYSTEM DESIGN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050" y="1024275"/>
            <a:ext cx="4251901" cy="4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58450" y="72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53425"/>
            <a:ext cx="7688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LITERATURE SURVEY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GAPS IDENTIFIED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SYSTEM DESIGN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IMPLEMENTATION SETUP FRAMEWORK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IMPLEMENTATION RESULT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INDIVIDUAL CONTRIBUTIONS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AutoNum type="arabicPeriod"/>
            </a:pP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 AND </a:t>
            </a:r>
            <a:r>
              <a:rPr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FUTURE WORKS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0" y="4203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EF6C00"/>
                </a:solidFill>
              </a:rPr>
              <a:t>LINE SEGMENTATION</a:t>
            </a:r>
            <a:endParaRPr sz="2500"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5900"/>
            <a:ext cx="8839202" cy="276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-228600" y="4203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EF6C00"/>
                </a:solidFill>
              </a:rPr>
              <a:t>WORD</a:t>
            </a:r>
            <a:r>
              <a:rPr b="1" lang="en-GB" sz="2500">
                <a:solidFill>
                  <a:srgbClr val="EF6C00"/>
                </a:solidFill>
              </a:rPr>
              <a:t> SEGMENTATION</a:t>
            </a:r>
            <a:endParaRPr sz="250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50" y="1570575"/>
            <a:ext cx="8839199" cy="273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0" y="36502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EF6C00"/>
                </a:solidFill>
              </a:rPr>
              <a:t>SYSTEM DESIGN - CLASSIFICATION NETWORK</a:t>
            </a:r>
            <a:endParaRPr b="1" sz="2500">
              <a:solidFill>
                <a:srgbClr val="EF6C00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63" y="1042575"/>
            <a:ext cx="5926279" cy="39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PROPOSED SOLUTION METHODOLOGY</a:t>
            </a:r>
            <a:endParaRPr b="1" sz="25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The image of handwritten text is received as input is segmented into lines of handwritten text. </a:t>
            </a:r>
            <a:endParaRPr sz="13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Further segmentation of these lines to words is done. </a:t>
            </a:r>
            <a:endParaRPr sz="13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The word images is then fed as input into a Handwritten Text Recognition system trained on word images. </a:t>
            </a:r>
            <a:endParaRPr sz="13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The recognized output is later sent for post-processing and the required output is obtained as editable text document.</a:t>
            </a:r>
            <a:endParaRPr sz="13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WORD BEAM SEARCH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3879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It is a modification of vanilla beam search.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Words are constrained to dictionary words.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Any number of non-word characters is allowed between words.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Better running time than token passing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/>
        </p:nvSpPr>
        <p:spPr>
          <a:xfrm>
            <a:off x="2643650" y="4623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PREFIX TREE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25" y="218800"/>
            <a:ext cx="4351845" cy="431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IMPLEMENTATION SETUP FRAMEWORK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729450" y="2078875"/>
            <a:ext cx="76887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Hardware Requirements :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Processor : Intel core i5 and above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RAM : 8GB or above 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Software Requirements :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Python  -version 3.6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Tensorflow  -version 2.9.1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Heroku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Flutter -version 3.7.5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DATASET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The dataset used is </a:t>
            </a:r>
            <a:r>
              <a:rPr lang="en-GB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IAM Handwriting Database 3.0</a:t>
            </a:r>
            <a:r>
              <a:rPr lang="en-GB" sz="12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 word dataset.</a:t>
            </a:r>
            <a:endParaRPr sz="12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657 writers contributed samples of their handwriting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dataset contains 115,320 isolated and labeled words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Overall it contains 62 classes of images.</a:t>
            </a:r>
            <a:endParaRPr sz="1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IMPLEMENTATION RESULTS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Observations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90.3% accuracy obtained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Recognised custom input image with decent accuracy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/>
        </p:nvSpPr>
        <p:spPr>
          <a:xfrm>
            <a:off x="311700" y="437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READING CUSTOM INPUT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950350" y="1414700"/>
            <a:ext cx="23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Input Image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5529625" y="1340525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Recognised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00" y="1936100"/>
            <a:ext cx="36004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50" y="2207563"/>
            <a:ext cx="35052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INTRODUCTION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People still choose to take their notes traditionally: with pen and paper.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Difficulty in storing and accessing physical documents in an efficient manner.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Most  of important knowledge gets lost or does not get reviewed because they never get transferred to digital format. </a:t>
            </a:r>
            <a:endParaRPr sz="1200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We have thus decided to tackle this problem in our project because of the significantly greater ease of management of digital text compared to written text 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GRAPHICAL USER INTERFACE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5" y="964300"/>
            <a:ext cx="1892215" cy="40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765" y="871650"/>
            <a:ext cx="1891753" cy="40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GRAPHICAL USER INTERFACE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25" y="847050"/>
            <a:ext cx="1891753" cy="40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778" y="847050"/>
            <a:ext cx="1891753" cy="40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29450" y="115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INDIVIDUAL CONTRIBUTIONS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729450" y="2078875"/>
            <a:ext cx="76887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b="1"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Ardra T S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Word segmentation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System testing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Fixed errors and bugs and other minor issues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Deployment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b="1"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Krishnapriya V P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Selected the appropriate dataset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Preprocessing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Contributed in developing mobile UI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Connected the android application and the model deployed API.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729450" y="1193175"/>
            <a:ext cx="76887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b="1"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Alvin Antony K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 segmentation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Connected the android application and the model deployed API.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Contributed in developing mobile UI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Deployment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b="1" lang="en-GB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Allen Y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tuning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Developing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Flutter Application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Fixed errors and bugs and other minor issues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Contributed in developing API endpoints for the mobile application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729450" y="1000750"/>
            <a:ext cx="7688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CONCLUSION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727650" y="1838600"/>
            <a:ext cx="7688700" cy="26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A mobile application is designed to provide a facility to convert written text into printed text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model was designed using convolutional neural network character recognition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accuracy obtained in testing phase was 90.3%.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Trained our model using a large dataset of handwritten characters to improve accuracy.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project gives best accuracy for the text which has less noise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proposed CNN-RNN-CTC approach for handwritten text recognition offers a powerful and effective solution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The app has the potential to be a valuable tool for users looking to digitize their handwritten notes efficiently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729450" y="96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REFERENCES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729450" y="1660750"/>
            <a:ext cx="76887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Dutta, A., Handwritten Digits Recognition using Convolution Neural Networks.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N. Darapaneni </a:t>
            </a:r>
            <a:r>
              <a:rPr i="1" lang="en-GB" sz="12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et al</a:t>
            </a:r>
            <a:r>
              <a:rPr lang="en-GB" sz="12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., "Handwritten Form Recognition Using Artificial Neural Network," </a:t>
            </a:r>
            <a:r>
              <a:rPr i="1" lang="en-GB" sz="12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2020 IEEE 15th International Conference on Industrial and Information Systems (ICIIS)</a:t>
            </a:r>
            <a:r>
              <a:rPr lang="en-GB" sz="1200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2020, pp. 420-424, doi: 10.1109/ICIIS51140.2020.9342638.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Gupta, N. and Goyal, N., 2021, January. Machine Learning Tensor Flow Based Platform for Recognition of Hand Written Text. In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2021 International Conference on Computer Communication and Informatics (ICCCI)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(pp. 1-6). IEEE.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Nair, A.M., Aldo, C., Bose, B., Joseph, A., VM, P. and MJ, S.E., 2021. Handwritten Character Recognition using Deep Learning in Android Phones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Wu, Y.C., Yin, F. and Liu, C.L., 2017. Improving handwritten text recognition using neural network language models and convolutional neural network shape models.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Pattern Recognition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65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pp.251-264.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/>
        </p:nvSpPr>
        <p:spPr>
          <a:xfrm>
            <a:off x="1007750" y="1006350"/>
            <a:ext cx="6602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Hemanth, G.R., Jayasree, M., Venii, S.K., Akshaya, P. and Saranya, R., CNN-RNN BASED HANDWRITTEN TEXT RECOGNITION.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Ingle, R.R., Fujii, Y., Deselaers, T., Baccash, J. and Popat, A.C., 2019, September. A scalable handwritten text recognition system. In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2019 International Conference on Document Analysis and Recognition (ICDAR)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(pp. 17-24). IEEE.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Ghosh, D., Chaurasia, D., Mondal, S. and Mahajan, A., 2021. Handwritten documents text recognition with novel pre-processing and deep learning. In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2021 Grace Hopper Celebration India (GHCI)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(pp. 1-5). IEEE.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Jemimah, K., 2019. Recognition of handwritten characters based on deep learning with tensorflow.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Int. Res. J. Eng. Technol.(IRJET)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(09).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Praneeth, A.V.S.R., Pappu, L.R., Kumar, G.P., Bhatta, A.S., Chowdary, B.R. and Shishwan, G.S., 2022. Hand Written Digit Recognition Using Machine Learning.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International Journal of Research in Engineering, Science and Management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i="1"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GB" sz="12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(1), pp.59-62.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</a:t>
            </a:r>
            <a:r>
              <a:rPr b="1" lang="en-GB" sz="26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26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79975" y="1339225"/>
            <a:ext cx="76383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Aims to further explore the task of classifying handwritten text and to convert handwritten text into the digital format.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aim to  classify  images of any handwritten text, which might be of the form of cursive or block writing.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 a fully functional model that would help the user solve the problem of converting handwritten documents into digital format.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650" y="1237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LITERATURE SURVEY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978425"/>
            <a:ext cx="76887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 a part of our literature survey, we have studied the following approaches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purpose of this review is to identify the most commonly used data sources, feature extraction methods, and classification algorithms employed in this field.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Their features and shortcomings have been summarized respectively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8"/>
          <p:cNvGraphicFramePr/>
          <p:nvPr/>
        </p:nvGraphicFramePr>
        <p:xfrm>
          <a:off x="815325" y="128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3988875"/>
                <a:gridCol w="3988875"/>
              </a:tblGrid>
              <a:tr h="201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Johannes Michael, Roger Labahn, Tobias Grüning, Jochen Zöllner</a:t>
                      </a:r>
                      <a:r>
                        <a:rPr b="1" lang="en-GB" sz="1100"/>
                        <a:t>“EVALUATING SEQUENCE-TO-SEQUENCE MODELS FOR HANDWRITTEN TEXT RECOGNITION”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attention-based Seq2Seq model follows the standard encoder-decoder framework with attention.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It achieves competitive results on the IAM and ICFHR2016 READ datasets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encoder combines a CNN with recurrent layers to introduce temporal context in the feature representation.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decoder utilizes a recurrent layer to interpret the feature representation. 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attention mechanism allows the decoder to focus on the most relevant encoded features during each decoding time step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32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Handling variable-length inputs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Capturing contextual information.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End-to-end training.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Versatility in various tasks within handwritten text recognition.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Large training data requirements.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Computational resource demands.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Lack of interpretability.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Susceptibility to overfitting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9"/>
          <p:cNvGraphicFramePr/>
          <p:nvPr/>
        </p:nvGraphicFramePr>
        <p:xfrm>
          <a:off x="815325" y="1300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4126050"/>
                <a:gridCol w="4126050"/>
              </a:tblGrid>
              <a:tr h="17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Savita Ahlawat, Amit Choudhary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“Hybrid CNN-SVM Classifier for Handwritten Digit Recognition”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proposed approach introduces a hybrid CNN-SVM model designed for the classification of handwritten digits in the MNIST dataset.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Utilizing a Convolutional Neural Network (CNN), the system leverages its capability to extract distinctive features from raw digit images.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To extract the most prominent features, a 5x5 kernel/filter is applied in the convolutional layer.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CNN's softmax layer is replaced by a Support Vector Machine (SVM) to serve as a binary classifier.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5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experimental results attained a classification accuracy of 99.28% for the MNIST dataset.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Enhanced performance compared to individual methods.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Automatic feature extraction using CNNs.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Robustness to variations in handwriting styles.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Interpretability through SVM component.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Computational demands.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Large training data requirements.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Hyperparameter tuning complexity.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Increased model complexity.</a:t>
                      </a:r>
                      <a:endParaRPr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0"/>
          <p:cNvGraphicFramePr/>
          <p:nvPr/>
        </p:nvGraphicFramePr>
        <p:xfrm>
          <a:off x="792775" y="127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4128975"/>
                <a:gridCol w="4128975"/>
              </a:tblGrid>
              <a:tr h="206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Athira M Nair, Chrissie Aldo, Blessil Bose, Alex Joseph, Praseetha V.M,  Sr. Elizabeth M J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“Handwritten Character Recognition using Deep Learning in Android Phones”</a:t>
                      </a:r>
                      <a:r>
                        <a:rPr lang="en-GB" sz="1100"/>
                        <a:t>International Research Journal of Engineering and Technology (IRJET)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 Proposed:</a:t>
                      </a:r>
                      <a:endParaRPr b="1" sz="1100"/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CNN model is followed by two bidirectional LSTMs for recognition tasks and classification.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Char char="●"/>
                      </a:pPr>
                      <a:r>
                        <a:rPr lang="en-GB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Kaggle dataset used in this model.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845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Open Sans"/>
                        <a:buChar char="●"/>
                      </a:pPr>
                      <a:r>
                        <a:rPr lang="en-GB" sz="11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Registration and Authentication, Image processing, Image segmentation, Neural Network Modeling and Training using Input layer.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5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direct benefits for users who want to digitize their handwritten notes or improve text input methods on their devices.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work likely provides implementation details on how the deep learning model is integrated into an Android application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Disadvantages: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work may have limitations in terms of the scope of handwriting styles, languages, or variations that it can effectively recognize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work may not address challenges related to computational resources, memory usage, or compatibility with different Android devices.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1"/>
          <p:cNvGraphicFramePr/>
          <p:nvPr/>
        </p:nvGraphicFramePr>
        <p:xfrm>
          <a:off x="602275" y="13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{A0A3A986-44B4-4FEF-8A77-9891F865DF7A}</a:tableStyleId>
              </a:tblPr>
              <a:tblGrid>
                <a:gridCol w="4055500"/>
                <a:gridCol w="4055500"/>
              </a:tblGrid>
              <a:tr h="18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Publications: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Neelisetty Nikith, Anand Sai M, Kumaravel P,  V Gowthami </a:t>
                      </a:r>
                      <a:r>
                        <a:rPr b="1" lang="en-GB" sz="1100"/>
                        <a:t>“HANDWRITING TEXT RECOGNITION USING NEURAL NETWORK” </a:t>
                      </a:r>
                      <a:r>
                        <a:rPr lang="en-GB" sz="1100"/>
                        <a:t>International Research Journal of Modernization in Engineering Technology and Science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Methodology Proposed: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Combination of Convolution neural networks and Recurrent Neural Networks for the handwritten text recognition.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used OpenCV, Keras and TensorFlow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Trained on the IAM off-line HTR dataset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Used search algorithm for getting accurate word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7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 can effectively handle different handwriting styles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 has the capability to learn relevant features directly from the input data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 can scale to handle larger datasets and more complex recognition tasks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Disadvantages: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 typically requires a large labeled dataset for training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model's decision-making process may lack interpretability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GB" sz="1100"/>
                        <a:t>The model can be prone to overfitting, requiring careful regularization and tuning techniques to prevent performance degradation on unseen data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