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906000" cx="6858000"/>
  <p:notesSz cx="6858000" cy="9144000"/>
  <p:embeddedFontLst>
    <p:embeddedFont>
      <p:font typeface="Arial Black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pt/FvpRnVLi67O1dkEr3JgPs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Black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91021" y="488515"/>
            <a:ext cx="6475957" cy="6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vision</a:t>
            </a:r>
            <a:r>
              <a:rPr b="0" i="0" lang="en-A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1021" y="251233"/>
            <a:ext cx="15532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Joalbi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91021" y="861784"/>
            <a:ext cx="41461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we doing this? To improve on the current CDU IT website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our intended outcome? To have a website that is great for CDU students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91020" y="3797473"/>
            <a:ext cx="3203533" cy="160043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desired outcomes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- To learn more about IT career pathways or in general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482235" y="3797473"/>
            <a:ext cx="3017731" cy="160043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desired outcomes business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Char char="-"/>
            </a:pPr>
            <a:r>
              <a:rPr lang="en-AU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promoting IT brands/sponsors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3733" y="8249785"/>
            <a:ext cx="1687800" cy="1169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risks</a:t>
            </a:r>
            <a:endParaRPr sz="800"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Char char="-"/>
            </a:pP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All the features </a:t>
            </a: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won't</a:t>
            </a: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be suited to all users</a:t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957190" y="8251509"/>
            <a:ext cx="4542775" cy="116955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measures of success</a:t>
            </a:r>
            <a:endParaRPr sz="800"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Char char="-"/>
            </a:pP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Approval from all users, but mainly Students</a:t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Char char="-"/>
            </a:pPr>
            <a:r>
              <a:rPr lang="en-AU" sz="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Final Product is follows all of the features without compromise</a:t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Char char="-"/>
            </a:pPr>
            <a:r>
              <a:t/>
            </a:r>
            <a:endParaRPr sz="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91026" y="5212750"/>
            <a:ext cx="496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results will we create for the user and the business?  Both will promote IT as a career and industry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50296" y="9230358"/>
            <a:ext cx="155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our assumptions?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929007" y="9230358"/>
            <a:ext cx="39582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success look like and how will we measure it? 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2223368" y="1258637"/>
            <a:ext cx="2392471" cy="223179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79329" y="1707717"/>
            <a:ext cx="1532349" cy="14445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727529" y="1659582"/>
            <a:ext cx="1532349" cy="144459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79329" y="2381877"/>
            <a:ext cx="1532349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>
            <a:stCxn id="94" idx="2"/>
            <a:endCxn id="94" idx="6"/>
          </p:cNvCxnSpPr>
          <p:nvPr/>
        </p:nvCxnSpPr>
        <p:spPr>
          <a:xfrm>
            <a:off x="2223368" y="2374534"/>
            <a:ext cx="23925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4727529" y="2381877"/>
            <a:ext cx="1532349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2843405" y="1672906"/>
            <a:ext cx="11523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key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user-type: Students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769305" y="1963687"/>
            <a:ext cx="11523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user-type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B: Lecturers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4917525" y="1811127"/>
            <a:ext cx="1152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user-type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C: Promotors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643050" y="2348350"/>
            <a:ext cx="131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needs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Informational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Promoting IT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520616" y="2348382"/>
            <a:ext cx="1989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needs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Appealing and interactive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social platforms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easy to read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</a:t>
            </a: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mobile devices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Informational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768225" y="2348375"/>
            <a:ext cx="14154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needs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Branding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-"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67843" y="3288726"/>
            <a:ext cx="535489" cy="46440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051119" y="3255030"/>
            <a:ext cx="535489" cy="49810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161254" y="3485614"/>
            <a:ext cx="535489" cy="312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91020" y="5586608"/>
            <a:ext cx="6308945" cy="250470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-84552" y="5580165"/>
            <a:ext cx="1152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MVP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021651" y="5593422"/>
            <a:ext cx="535489" cy="312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126808" y="5580165"/>
            <a:ext cx="535489" cy="312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051118" y="5580165"/>
            <a:ext cx="535489" cy="312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552687" y="6073603"/>
            <a:ext cx="1532349" cy="1444590"/>
          </a:xfrm>
          <a:prstGeom prst="ellipse">
            <a:avLst/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650819" y="6073603"/>
            <a:ext cx="1532349" cy="1444590"/>
          </a:xfrm>
          <a:prstGeom prst="ellipse">
            <a:avLst/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83242" y="6080845"/>
            <a:ext cx="1532349" cy="1444590"/>
          </a:xfrm>
          <a:prstGeom prst="ellipse">
            <a:avLst/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59389" y="6516006"/>
            <a:ext cx="11523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signature feature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2818354" y="6491029"/>
            <a:ext cx="11523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features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4768237" y="6491030"/>
            <a:ext cx="11523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other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features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150376" y="7745775"/>
            <a:ext cx="560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we create these results for the users?  By first applying the features, and </a:t>
            </a: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</a:t>
            </a: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feature represents well with the result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150300" y="7917525"/>
            <a:ext cx="422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the minimum viable product look like? (Key screens, features, functionality….) Simple structure with interactive features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3839225" y="238134"/>
            <a:ext cx="15532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MiniSite: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2019-04-08T12:56:36Z</dcterms:created>
  <dc:creator>Barbara</dc:creator>
</cp:coreProperties>
</file>