
<file path=[Content_Types].xml><?xml version="1.0" encoding="utf-8"?>
<Types xmlns="http://schemas.openxmlformats.org/package/2006/content-types">
  <Default Extension="xml" ContentType="application/xml"/>
  <Default Extension="xlsx" ContentType="application/vnd.openxmlformats-officedocument.spreadsheetml.sheet"/>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 id="2147483696" r:id="rId3"/>
  </p:sldMasterIdLst>
  <p:notesMasterIdLst>
    <p:notesMasterId r:id="rId28"/>
  </p:notesMasterIdLst>
  <p:sldIdLst>
    <p:sldId id="260" r:id="rId4"/>
    <p:sldId id="266" r:id="rId5"/>
    <p:sldId id="294" r:id="rId6"/>
    <p:sldId id="270" r:id="rId7"/>
    <p:sldId id="297" r:id="rId8"/>
    <p:sldId id="298" r:id="rId9"/>
    <p:sldId id="293" r:id="rId10"/>
    <p:sldId id="274" r:id="rId11"/>
    <p:sldId id="299" r:id="rId12"/>
    <p:sldId id="292" r:id="rId13"/>
    <p:sldId id="280" r:id="rId14"/>
    <p:sldId id="275" r:id="rId15"/>
    <p:sldId id="286" r:id="rId16"/>
    <p:sldId id="291" r:id="rId17"/>
    <p:sldId id="271" r:id="rId18"/>
    <p:sldId id="272" r:id="rId19"/>
    <p:sldId id="273" r:id="rId20"/>
    <p:sldId id="290" r:id="rId21"/>
    <p:sldId id="281" r:id="rId22"/>
    <p:sldId id="285" r:id="rId23"/>
    <p:sldId id="295" r:id="rId24"/>
    <p:sldId id="277" r:id="rId25"/>
    <p:sldId id="288" r:id="rId26"/>
    <p:sldId id="296" r:id="rId27"/>
  </p:sldIdLst>
  <p:sldSz cx="9144000" cy="6858000" type="screen4x3"/>
  <p:notesSz cx="6858000" cy="9144000"/>
  <p:defaultTex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5" userDrawn="1">
          <p15:clr>
            <a:srgbClr val="A4A3A4"/>
          </p15:clr>
        </p15:guide>
        <p15:guide id="2" pos="5125" userDrawn="1">
          <p15:clr>
            <a:srgbClr val="A4A3A4"/>
          </p15:clr>
        </p15:guide>
        <p15:guide id="3" pos="1519" userDrawn="1">
          <p15:clr>
            <a:srgbClr val="A4A3A4"/>
          </p15:clr>
        </p15:guide>
        <p15:guide id="5" orient="horz" pos="1139" userDrawn="1">
          <p15:clr>
            <a:srgbClr val="A4A3A4"/>
          </p15:clr>
        </p15:guide>
        <p15:guide id="6" orient="horz" pos="2319" userDrawn="1">
          <p15:clr>
            <a:srgbClr val="A4A3A4"/>
          </p15:clr>
        </p15:guide>
        <p15:guide id="7" orient="horz" pos="322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D14F"/>
    <a:srgbClr val="0174AB"/>
    <a:srgbClr val="666666"/>
    <a:srgbClr val="BFC0C0"/>
    <a:srgbClr val="9F9D9A"/>
    <a:srgbClr val="0A377B"/>
    <a:srgbClr val="000000"/>
    <a:srgbClr val="083F80"/>
    <a:srgbClr val="1F497D"/>
    <a:srgbClr val="9677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716" autoAdjust="0"/>
    <p:restoredTop sz="94660"/>
  </p:normalViewPr>
  <p:slideViewPr>
    <p:cSldViewPr snapToGrid="0" showGuides="1">
      <p:cViewPr varScale="1">
        <p:scale>
          <a:sx n="157" d="100"/>
          <a:sy n="157" d="100"/>
        </p:scale>
        <p:origin x="1456" y="160"/>
      </p:cViewPr>
      <p:guideLst>
        <p:guide orient="horz" pos="255"/>
        <p:guide pos="5125"/>
        <p:guide pos="1519"/>
        <p:guide orient="horz" pos="1139"/>
        <p:guide orient="horz" pos="2319"/>
        <p:guide orient="horz" pos="3226"/>
      </p:guideLst>
    </p:cSldViewPr>
  </p:slideViewPr>
  <p:notesTextViewPr>
    <p:cViewPr>
      <p:scale>
        <a:sx n="1" d="1"/>
        <a:sy n="1" d="1"/>
      </p:scale>
      <p:origin x="0" y="0"/>
    </p:cViewPr>
  </p:notesTextViewPr>
  <p:sorterViewPr>
    <p:cViewPr>
      <p:scale>
        <a:sx n="110" d="100"/>
        <a:sy n="110" d="100"/>
      </p:scale>
      <p:origin x="0" y="1302"/>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notesMaster" Target="notesMasters/notesMaster1.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___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___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___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___4.xlsx"/></Relationships>
</file>

<file path=ppt/charts/_rels/chart5.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___5.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系列 2</c:v>
                </c:pt>
              </c:strCache>
            </c:strRef>
          </c:tx>
          <c:spPr>
            <a:solidFill>
              <a:srgbClr val="92D14F"/>
            </a:solidFill>
            <a:ln>
              <a:noFill/>
            </a:ln>
            <a:effectLst/>
          </c:spPr>
          <c:invertIfNegative val="0"/>
          <c:cat>
            <c:strRef>
              <c:f>Sheet1!$A$2:$A$4</c:f>
              <c:strCache>
                <c:ptCount val="3"/>
                <c:pt idx="0">
                  <c:v>TEXT A</c:v>
                </c:pt>
                <c:pt idx="1">
                  <c:v>TEXT B</c:v>
                </c:pt>
                <c:pt idx="2">
                  <c:v>TEXT C</c:v>
                </c:pt>
              </c:strCache>
            </c:strRef>
          </c:cat>
          <c:val>
            <c:numRef>
              <c:f>Sheet1!$B$2:$B$4</c:f>
              <c:numCache>
                <c:formatCode>General</c:formatCode>
                <c:ptCount val="3"/>
                <c:pt idx="0">
                  <c:v>4.0</c:v>
                </c:pt>
                <c:pt idx="1">
                  <c:v>1.8</c:v>
                </c:pt>
                <c:pt idx="2">
                  <c:v>2.8</c:v>
                </c:pt>
              </c:numCache>
            </c:numRef>
          </c:val>
        </c:ser>
        <c:ser>
          <c:idx val="1"/>
          <c:order val="1"/>
          <c:tx>
            <c:strRef>
              <c:f>Sheet1!$C$1</c:f>
              <c:strCache>
                <c:ptCount val="1"/>
                <c:pt idx="0">
                  <c:v>系列 3</c:v>
                </c:pt>
              </c:strCache>
            </c:strRef>
          </c:tx>
          <c:spPr>
            <a:solidFill>
              <a:srgbClr val="0174AB"/>
            </a:solidFill>
            <a:ln>
              <a:noFill/>
            </a:ln>
            <a:effectLst/>
          </c:spPr>
          <c:invertIfNegative val="0"/>
          <c:cat>
            <c:strRef>
              <c:f>Sheet1!$A$2:$A$4</c:f>
              <c:strCache>
                <c:ptCount val="3"/>
                <c:pt idx="0">
                  <c:v>TEXT A</c:v>
                </c:pt>
                <c:pt idx="1">
                  <c:v>TEXT B</c:v>
                </c:pt>
                <c:pt idx="2">
                  <c:v>TEXT C</c:v>
                </c:pt>
              </c:strCache>
            </c:strRef>
          </c:cat>
          <c:val>
            <c:numRef>
              <c:f>Sheet1!$C$2:$C$4</c:f>
              <c:numCache>
                <c:formatCode>General</c:formatCode>
                <c:ptCount val="3"/>
                <c:pt idx="0">
                  <c:v>2.0</c:v>
                </c:pt>
                <c:pt idx="1">
                  <c:v>3.0</c:v>
                </c:pt>
                <c:pt idx="2">
                  <c:v>4.3</c:v>
                </c:pt>
              </c:numCache>
            </c:numRef>
          </c:val>
        </c:ser>
        <c:dLbls>
          <c:showLegendKey val="0"/>
          <c:showVal val="0"/>
          <c:showCatName val="0"/>
          <c:showSerName val="0"/>
          <c:showPercent val="0"/>
          <c:showBubbleSize val="0"/>
        </c:dLbls>
        <c:gapWidth val="85"/>
        <c:axId val="-2104224448"/>
        <c:axId val="-2104429296"/>
      </c:barChart>
      <c:catAx>
        <c:axId val="-2104224448"/>
        <c:scaling>
          <c:orientation val="minMax"/>
        </c:scaling>
        <c:delete val="0"/>
        <c:axPos val="l"/>
        <c:numFmt formatCode="General" sourceLinked="1"/>
        <c:majorTickMark val="none"/>
        <c:minorTickMark val="none"/>
        <c:tickLblPos val="nextTo"/>
        <c:spPr>
          <a:noFill/>
          <a:ln w="9525" cap="flat" cmpd="sng" algn="ctr">
            <a:solidFill>
              <a:schemeClr val="bg1">
                <a:lumMod val="65000"/>
              </a:schemeClr>
            </a:solidFill>
            <a:round/>
          </a:ln>
          <a:effectLst/>
        </c:spPr>
        <c:txPr>
          <a:bodyPr rot="-60000000" spcFirstLastPara="1" vertOverflow="ellipsis" vert="horz" wrap="square" anchor="ctr" anchorCtr="1"/>
          <a:lstStyle/>
          <a:p>
            <a:pPr>
              <a:defRPr sz="1197" b="0" i="0" u="none" strike="noStrike" kern="1200" baseline="0">
                <a:solidFill>
                  <a:srgbClr val="0174AB"/>
                </a:solidFill>
                <a:latin typeface="+mn-lt"/>
                <a:ea typeface="+mn-ea"/>
                <a:cs typeface="+mn-cs"/>
              </a:defRPr>
            </a:pPr>
            <a:endParaRPr lang="zh-CN"/>
          </a:p>
        </c:txPr>
        <c:crossAx val="-2104429296"/>
        <c:crosses val="autoZero"/>
        <c:auto val="1"/>
        <c:lblAlgn val="ctr"/>
        <c:lblOffset val="100"/>
        <c:noMultiLvlLbl val="0"/>
      </c:catAx>
      <c:valAx>
        <c:axId val="-2104429296"/>
        <c:scaling>
          <c:orientation val="minMax"/>
        </c:scaling>
        <c:delete val="0"/>
        <c:axPos val="b"/>
        <c:majorGridlines>
          <c:spPr>
            <a:ln w="9525" cap="flat" cmpd="sng" algn="ctr">
              <a:solidFill>
                <a:schemeClr val="bg1">
                  <a:lumMod val="6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rgbClr val="0174AB"/>
                </a:solidFill>
                <a:latin typeface="+mn-lt"/>
                <a:ea typeface="+mn-ea"/>
                <a:cs typeface="+mn-cs"/>
              </a:defRPr>
            </a:pPr>
            <a:endParaRPr lang="zh-CN"/>
          </a:p>
        </c:txPr>
        <c:crossAx val="-210422444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solidFill>
              <a:srgbClr val="92D14F"/>
            </a:solidFill>
          </c:spPr>
          <c:dPt>
            <c:idx val="0"/>
            <c:bubble3D val="0"/>
            <c:spPr>
              <a:solidFill>
                <a:srgbClr val="0174AB"/>
              </a:solidFill>
              <a:ln w="19050">
                <a:solidFill>
                  <a:schemeClr val="lt1"/>
                </a:solidFill>
              </a:ln>
              <a:effectLst/>
            </c:spPr>
          </c:dPt>
          <c:dPt>
            <c:idx val="1"/>
            <c:bubble3D val="0"/>
            <c:spPr>
              <a:solidFill>
                <a:srgbClr val="92D14F"/>
              </a:solidFill>
              <a:ln w="19050">
                <a:solidFill>
                  <a:schemeClr val="lt1"/>
                </a:solidFill>
              </a:ln>
              <a:effectLst/>
            </c:spPr>
          </c:dPt>
          <c:cat>
            <c:strRef>
              <c:f>Sheet1!$A$2:$A$3</c:f>
              <c:strCache>
                <c:ptCount val="2"/>
                <c:pt idx="0">
                  <c:v>第一季度</c:v>
                </c:pt>
                <c:pt idx="1">
                  <c:v>第二季度</c:v>
                </c:pt>
              </c:strCache>
            </c:strRef>
          </c:cat>
          <c:val>
            <c:numRef>
              <c:f>Sheet1!$B$2:$B$3</c:f>
              <c:numCache>
                <c:formatCode>General</c:formatCode>
                <c:ptCount val="2"/>
                <c:pt idx="0">
                  <c:v>8.200000000000001</c:v>
                </c:pt>
                <c:pt idx="1">
                  <c:v>3.2</c:v>
                </c:pt>
              </c:numCache>
            </c:numRef>
          </c:val>
        </c:ser>
        <c:dLbls>
          <c:showLegendKey val="0"/>
          <c:showVal val="0"/>
          <c:showCatName val="0"/>
          <c:showSerName val="0"/>
          <c:showPercent val="0"/>
          <c:showBubbleSize val="0"/>
          <c:showLeaderLines val="0"/>
        </c:dLbls>
        <c:firstSliceAng val="100"/>
        <c:holeSize val="64"/>
      </c:doughnutChart>
      <c:spPr>
        <a:noFill/>
        <a:ln>
          <a:noFill/>
        </a:ln>
        <a:effectLst/>
      </c:spPr>
    </c:plotArea>
    <c:plotVisOnly val="1"/>
    <c:dispBlanksAs val="zero"/>
    <c:showDLblsOverMax val="0"/>
  </c:chart>
  <c:spPr>
    <a:noFill/>
    <a:ln>
      <a:noFill/>
    </a:ln>
    <a:effectLst/>
  </c:spPr>
  <c:txPr>
    <a:bodyPr/>
    <a:lstStyle/>
    <a:p>
      <a:pPr>
        <a:defRPr/>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solidFill>
              <a:srgbClr val="92D14F"/>
            </a:solidFill>
          </c:spPr>
          <c:dPt>
            <c:idx val="0"/>
            <c:bubble3D val="0"/>
            <c:spPr>
              <a:solidFill>
                <a:srgbClr val="0174AB"/>
              </a:solidFill>
              <a:ln w="19050">
                <a:solidFill>
                  <a:schemeClr val="lt1"/>
                </a:solidFill>
              </a:ln>
              <a:effectLst/>
            </c:spPr>
          </c:dPt>
          <c:dPt>
            <c:idx val="1"/>
            <c:bubble3D val="0"/>
            <c:spPr>
              <a:solidFill>
                <a:srgbClr val="92D14F"/>
              </a:solidFill>
              <a:ln w="19050">
                <a:solidFill>
                  <a:schemeClr val="lt1"/>
                </a:solidFill>
              </a:ln>
              <a:effectLst/>
            </c:spPr>
          </c:dPt>
          <c:cat>
            <c:strRef>
              <c:f>Sheet1!$A$2:$A$3</c:f>
              <c:strCache>
                <c:ptCount val="2"/>
                <c:pt idx="0">
                  <c:v>第一季度</c:v>
                </c:pt>
                <c:pt idx="1">
                  <c:v>第二季度</c:v>
                </c:pt>
              </c:strCache>
            </c:strRef>
          </c:cat>
          <c:val>
            <c:numRef>
              <c:f>Sheet1!$B$2:$B$3</c:f>
              <c:numCache>
                <c:formatCode>General</c:formatCode>
                <c:ptCount val="2"/>
                <c:pt idx="0">
                  <c:v>8.200000000000001</c:v>
                </c:pt>
                <c:pt idx="1">
                  <c:v>6.0</c:v>
                </c:pt>
              </c:numCache>
            </c:numRef>
          </c:val>
        </c:ser>
        <c:dLbls>
          <c:showLegendKey val="0"/>
          <c:showVal val="0"/>
          <c:showCatName val="0"/>
          <c:showSerName val="0"/>
          <c:showPercent val="0"/>
          <c:showBubbleSize val="0"/>
          <c:showLeaderLines val="0"/>
        </c:dLbls>
        <c:firstSliceAng val="151"/>
        <c:holeSize val="64"/>
      </c:doughnutChart>
      <c:spPr>
        <a:noFill/>
        <a:ln>
          <a:noFill/>
        </a:ln>
        <a:effectLst/>
      </c:spPr>
    </c:plotArea>
    <c:plotVisOnly val="1"/>
    <c:dispBlanksAs val="zero"/>
    <c:showDLblsOverMax val="0"/>
  </c:chart>
  <c:spPr>
    <a:noFill/>
    <a:ln>
      <a:noFill/>
    </a:ln>
    <a:effectLst/>
  </c:spPr>
  <c:txPr>
    <a:bodyPr/>
    <a:lstStyle/>
    <a:p>
      <a:pPr>
        <a:defRPr/>
      </a:pPr>
      <a:endParaRPr lang="zh-CN"/>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solidFill>
              <a:srgbClr val="92D14F"/>
            </a:solidFill>
          </c:spPr>
          <c:dPt>
            <c:idx val="0"/>
            <c:bubble3D val="0"/>
            <c:spPr>
              <a:solidFill>
                <a:srgbClr val="0174AB"/>
              </a:solidFill>
              <a:ln w="19050">
                <a:solidFill>
                  <a:schemeClr val="lt1"/>
                </a:solidFill>
              </a:ln>
              <a:effectLst/>
            </c:spPr>
          </c:dPt>
          <c:dPt>
            <c:idx val="1"/>
            <c:bubble3D val="0"/>
            <c:spPr>
              <a:solidFill>
                <a:srgbClr val="92D14F"/>
              </a:solidFill>
              <a:ln w="19050">
                <a:solidFill>
                  <a:schemeClr val="lt1"/>
                </a:solidFill>
              </a:ln>
              <a:effectLst/>
            </c:spPr>
          </c:dPt>
          <c:cat>
            <c:strRef>
              <c:f>Sheet1!$A$2:$A$3</c:f>
              <c:strCache>
                <c:ptCount val="2"/>
                <c:pt idx="0">
                  <c:v>第一季度</c:v>
                </c:pt>
                <c:pt idx="1">
                  <c:v>第二季度</c:v>
                </c:pt>
              </c:strCache>
            </c:strRef>
          </c:cat>
          <c:val>
            <c:numRef>
              <c:f>Sheet1!$B$2:$B$3</c:f>
              <c:numCache>
                <c:formatCode>General</c:formatCode>
                <c:ptCount val="2"/>
                <c:pt idx="0">
                  <c:v>8.200000000000001</c:v>
                </c:pt>
                <c:pt idx="1">
                  <c:v>7.0</c:v>
                </c:pt>
              </c:numCache>
            </c:numRef>
          </c:val>
        </c:ser>
        <c:dLbls>
          <c:showLegendKey val="0"/>
          <c:showVal val="0"/>
          <c:showCatName val="0"/>
          <c:showSerName val="0"/>
          <c:showPercent val="0"/>
          <c:showBubbleSize val="0"/>
          <c:showLeaderLines val="0"/>
        </c:dLbls>
        <c:firstSliceAng val="167"/>
        <c:holeSize val="64"/>
      </c:doughnutChart>
      <c:spPr>
        <a:noFill/>
        <a:ln>
          <a:noFill/>
        </a:ln>
        <a:effectLst/>
      </c:spPr>
    </c:plotArea>
    <c:plotVisOnly val="1"/>
    <c:dispBlanksAs val="zero"/>
    <c:showDLblsOverMax val="0"/>
  </c:chart>
  <c:spPr>
    <a:noFill/>
    <a:ln>
      <a:noFill/>
    </a:ln>
    <a:effectLst/>
  </c:spPr>
  <c:txPr>
    <a:bodyPr/>
    <a:lstStyle/>
    <a:p>
      <a:pPr>
        <a:defRPr/>
      </a:pPr>
      <a:endParaRPr lang="zh-CN"/>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系列 1</c:v>
                </c:pt>
              </c:strCache>
            </c:strRef>
          </c:tx>
          <c:spPr>
            <a:ln w="28575" cap="rnd">
              <a:solidFill>
                <a:srgbClr val="0174AB"/>
              </a:solidFill>
              <a:round/>
            </a:ln>
            <a:effectLst>
              <a:outerShdw blurRad="50800" dist="38100" dir="2700000" algn="tl" rotWithShape="0">
                <a:prstClr val="black">
                  <a:alpha val="40000"/>
                </a:prstClr>
              </a:outerShdw>
            </a:effectLst>
          </c:spPr>
          <c:marker>
            <c:symbol val="circle"/>
            <c:size val="5"/>
            <c:spPr>
              <a:solidFill>
                <a:srgbClr val="0174AB"/>
              </a:solidFill>
              <a:ln w="57150">
                <a:solidFill>
                  <a:srgbClr val="0174AB"/>
                </a:solidFill>
              </a:ln>
              <a:effectLst>
                <a:outerShdw blurRad="50800" dist="38100" dir="2700000" algn="tl" rotWithShape="0">
                  <a:prstClr val="black">
                    <a:alpha val="40000"/>
                  </a:prstClr>
                </a:outerShdw>
              </a:effectLst>
            </c:spPr>
          </c:marker>
          <c:cat>
            <c:strRef>
              <c:f>Sheet1!$A$2:$A$5</c:f>
              <c:strCache>
                <c:ptCount val="4"/>
                <c:pt idx="0">
                  <c:v>TEXT A</c:v>
                </c:pt>
                <c:pt idx="1">
                  <c:v>TEXT B</c:v>
                </c:pt>
                <c:pt idx="2">
                  <c:v>TEXT C</c:v>
                </c:pt>
                <c:pt idx="3">
                  <c:v>TEXT D</c:v>
                </c:pt>
              </c:strCache>
            </c:strRef>
          </c:cat>
          <c:val>
            <c:numRef>
              <c:f>Sheet1!$B$2:$B$5</c:f>
              <c:numCache>
                <c:formatCode>General</c:formatCode>
                <c:ptCount val="4"/>
                <c:pt idx="0">
                  <c:v>4.3</c:v>
                </c:pt>
                <c:pt idx="1">
                  <c:v>2.5</c:v>
                </c:pt>
                <c:pt idx="2">
                  <c:v>3.5</c:v>
                </c:pt>
                <c:pt idx="3">
                  <c:v>4.5</c:v>
                </c:pt>
              </c:numCache>
            </c:numRef>
          </c:val>
          <c:smooth val="0"/>
        </c:ser>
        <c:ser>
          <c:idx val="1"/>
          <c:order val="1"/>
          <c:tx>
            <c:strRef>
              <c:f>Sheet1!$C$1</c:f>
              <c:strCache>
                <c:ptCount val="1"/>
                <c:pt idx="0">
                  <c:v>系列 2</c:v>
                </c:pt>
              </c:strCache>
            </c:strRef>
          </c:tx>
          <c:spPr>
            <a:ln w="28575" cap="rnd">
              <a:solidFill>
                <a:srgbClr val="0174AB"/>
              </a:solidFill>
              <a:round/>
            </a:ln>
            <a:effectLst>
              <a:outerShdw blurRad="50800" dist="38100" dir="2700000" algn="tl" rotWithShape="0">
                <a:prstClr val="black">
                  <a:alpha val="40000"/>
                </a:prstClr>
              </a:outerShdw>
            </a:effectLst>
          </c:spPr>
          <c:marker>
            <c:symbol val="circle"/>
            <c:size val="5"/>
            <c:spPr>
              <a:solidFill>
                <a:srgbClr val="0174AB"/>
              </a:solidFill>
              <a:ln w="57150">
                <a:solidFill>
                  <a:srgbClr val="0174AB"/>
                </a:solidFill>
              </a:ln>
              <a:effectLst>
                <a:outerShdw blurRad="50800" dist="38100" dir="2700000" algn="tl" rotWithShape="0">
                  <a:prstClr val="black">
                    <a:alpha val="40000"/>
                  </a:prstClr>
                </a:outerShdw>
              </a:effectLst>
            </c:spPr>
          </c:marker>
          <c:cat>
            <c:strRef>
              <c:f>Sheet1!$A$2:$A$5</c:f>
              <c:strCache>
                <c:ptCount val="4"/>
                <c:pt idx="0">
                  <c:v>TEXT A</c:v>
                </c:pt>
                <c:pt idx="1">
                  <c:v>TEXT B</c:v>
                </c:pt>
                <c:pt idx="2">
                  <c:v>TEXT C</c:v>
                </c:pt>
                <c:pt idx="3">
                  <c:v>TEXT D</c:v>
                </c:pt>
              </c:strCache>
            </c:strRef>
          </c:cat>
          <c:val>
            <c:numRef>
              <c:f>Sheet1!$C$2:$C$5</c:f>
              <c:numCache>
                <c:formatCode>General</c:formatCode>
                <c:ptCount val="4"/>
                <c:pt idx="0">
                  <c:v>2.4</c:v>
                </c:pt>
                <c:pt idx="1">
                  <c:v>4.4</c:v>
                </c:pt>
                <c:pt idx="2">
                  <c:v>1.8</c:v>
                </c:pt>
                <c:pt idx="3">
                  <c:v>2.8</c:v>
                </c:pt>
              </c:numCache>
            </c:numRef>
          </c:val>
          <c:smooth val="0"/>
        </c:ser>
        <c:ser>
          <c:idx val="2"/>
          <c:order val="2"/>
          <c:tx>
            <c:strRef>
              <c:f>Sheet1!$D$1</c:f>
              <c:strCache>
                <c:ptCount val="1"/>
                <c:pt idx="0">
                  <c:v>系列 3</c:v>
                </c:pt>
              </c:strCache>
            </c:strRef>
          </c:tx>
          <c:spPr>
            <a:ln w="28575" cap="rnd">
              <a:solidFill>
                <a:srgbClr val="92D14F"/>
              </a:solidFill>
              <a:round/>
            </a:ln>
            <a:effectLst>
              <a:outerShdw blurRad="50800" dist="38100" dir="2700000" algn="tl" rotWithShape="0">
                <a:prstClr val="black">
                  <a:alpha val="40000"/>
                </a:prstClr>
              </a:outerShdw>
            </a:effectLst>
          </c:spPr>
          <c:marker>
            <c:symbol val="circle"/>
            <c:size val="5"/>
            <c:spPr>
              <a:solidFill>
                <a:srgbClr val="92D14F"/>
              </a:solidFill>
              <a:ln w="57150">
                <a:solidFill>
                  <a:srgbClr val="92D14F"/>
                </a:solidFill>
              </a:ln>
              <a:effectLst>
                <a:outerShdw blurRad="50800" dist="38100" dir="2700000" algn="tl" rotWithShape="0">
                  <a:prstClr val="black">
                    <a:alpha val="40000"/>
                  </a:prstClr>
                </a:outerShdw>
              </a:effectLst>
            </c:spPr>
          </c:marker>
          <c:cat>
            <c:strRef>
              <c:f>Sheet1!$A$2:$A$5</c:f>
              <c:strCache>
                <c:ptCount val="4"/>
                <c:pt idx="0">
                  <c:v>TEXT A</c:v>
                </c:pt>
                <c:pt idx="1">
                  <c:v>TEXT B</c:v>
                </c:pt>
                <c:pt idx="2">
                  <c:v>TEXT C</c:v>
                </c:pt>
                <c:pt idx="3">
                  <c:v>TEXT D</c:v>
                </c:pt>
              </c:strCache>
            </c:strRef>
          </c:cat>
          <c:val>
            <c:numRef>
              <c:f>Sheet1!$D$2:$D$5</c:f>
              <c:numCache>
                <c:formatCode>General</c:formatCode>
                <c:ptCount val="4"/>
                <c:pt idx="0">
                  <c:v>2.0</c:v>
                </c:pt>
                <c:pt idx="1">
                  <c:v>2.0</c:v>
                </c:pt>
                <c:pt idx="2">
                  <c:v>3.0</c:v>
                </c:pt>
                <c:pt idx="3">
                  <c:v>5.0</c:v>
                </c:pt>
              </c:numCache>
            </c:numRef>
          </c:val>
          <c:smooth val="0"/>
        </c:ser>
        <c:dLbls>
          <c:showLegendKey val="0"/>
          <c:showVal val="0"/>
          <c:showCatName val="0"/>
          <c:showSerName val="0"/>
          <c:showPercent val="0"/>
          <c:showBubbleSize val="0"/>
        </c:dLbls>
        <c:marker val="1"/>
        <c:smooth val="0"/>
        <c:axId val="-2109662480"/>
        <c:axId val="-2095010704"/>
      </c:lineChart>
      <c:catAx>
        <c:axId val="-21096624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2095010704"/>
        <c:crosses val="autoZero"/>
        <c:auto val="1"/>
        <c:lblAlgn val="ctr"/>
        <c:lblOffset val="100"/>
        <c:noMultiLvlLbl val="0"/>
      </c:catAx>
      <c:valAx>
        <c:axId val="-2095010704"/>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crossAx val="-210966248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0A7A06-B06E-4BA1-8343-1CCBE8492F9B}" type="datetimeFigureOut">
              <a:rPr lang="zh-CN" altLang="en-US" smtClean="0"/>
              <a:t>2017/6/1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7A2CBA-E486-4DC8-8696-C7854B0A28FD}" type="slidenum">
              <a:rPr lang="zh-CN" altLang="en-US" smtClean="0"/>
              <a:t>‹#›</a:t>
            </a:fld>
            <a:endParaRPr lang="zh-CN" altLang="en-US"/>
          </a:p>
        </p:txBody>
      </p:sp>
    </p:spTree>
    <p:extLst>
      <p:ext uri="{BB962C8B-B14F-4D97-AF65-F5344CB8AC3E}">
        <p14:creationId xmlns:p14="http://schemas.microsoft.com/office/powerpoint/2010/main" val="1864017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7C4DDB-F316-4707-863E-64F2BB39E6F0}" type="slidenum">
              <a:rPr lang="zh-CN" altLang="en-US" smtClean="0">
                <a:solidFill>
                  <a:prstClr val="black"/>
                </a:solidFill>
              </a:rPr>
              <a:pPr/>
              <a:t>24</a:t>
            </a:fld>
            <a:endParaRPr lang="zh-CN" altLang="en-US">
              <a:solidFill>
                <a:prstClr val="black"/>
              </a:solidFill>
            </a:endParaRPr>
          </a:p>
        </p:txBody>
      </p:sp>
    </p:spTree>
    <p:extLst>
      <p:ext uri="{BB962C8B-B14F-4D97-AF65-F5344CB8AC3E}">
        <p14:creationId xmlns:p14="http://schemas.microsoft.com/office/powerpoint/2010/main" val="32610964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01/06/17</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316969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01/06/17</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686993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01/06/17</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4854019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01/06/17</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685684703"/>
      </p:ext>
    </p:extLst>
  </p:cSld>
  <p:clrMapOvr>
    <a:masterClrMapping/>
  </p:clrMapOvr>
  <p:transition>
    <p:wip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01/06/17</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743274740"/>
      </p:ext>
    </p:extLst>
  </p:cSld>
  <p:clrMapOvr>
    <a:masterClrMapping/>
  </p:clrMapOvr>
  <p:transition>
    <p:wip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01/06/17</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352018157"/>
      </p:ext>
    </p:extLst>
  </p:cSld>
  <p:clrMapOvr>
    <a:masterClrMapping/>
  </p:clrMapOvr>
  <p:transition>
    <p:wip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01/06/17</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054055196"/>
      </p:ext>
    </p:extLst>
  </p:cSld>
  <p:clrMapOvr>
    <a:masterClrMapping/>
  </p:clrMapOvr>
  <p:transition>
    <p:wip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01/06/17</a:t>
            </a:fld>
            <a:endParaRPr lang="zh-HK"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HK"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2837614770"/>
      </p:ext>
    </p:extLst>
  </p:cSld>
  <p:clrMapOvr>
    <a:masterClrMapping/>
  </p:clrMapOvr>
  <p:transition>
    <p:wip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01/06/17</a:t>
            </a:fld>
            <a:endParaRPr lang="zh-HK"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HK"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588693175"/>
      </p:ext>
    </p:extLst>
  </p:cSld>
  <p:clrMapOvr>
    <a:masterClrMapping/>
  </p:clrMapOvr>
  <p:transition>
    <p:wip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01/06/17</a:t>
            </a:fld>
            <a:endParaRPr lang="zh-HK"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HK"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914104865"/>
      </p:ext>
    </p:extLst>
  </p:cSld>
  <p:clrMapOvr>
    <a:masterClrMapping/>
  </p:clrMapOvr>
  <p:transition>
    <p:wip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01/06/17</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969048515"/>
      </p:ext>
    </p:extLst>
  </p:cSld>
  <p:clrMapOvr>
    <a:masterClrMapping/>
  </p:clrMapOvr>
  <p:transition>
    <p:wip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01/06/17</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1397471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01/06/17</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702812863"/>
      </p:ext>
    </p:extLst>
  </p:cSld>
  <p:clrMapOvr>
    <a:masterClrMapping/>
  </p:clrMapOvr>
  <p:transition>
    <p:wip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01/06/17</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28191261"/>
      </p:ext>
    </p:extLst>
  </p:cSld>
  <p:clrMapOvr>
    <a:masterClrMapping/>
  </p:clrMapOvr>
  <p:transition>
    <p:wip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01/06/17</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35031052"/>
      </p:ext>
    </p:extLst>
  </p:cSld>
  <p:clrMapOvr>
    <a:masterClrMapping/>
  </p:clrMapOvr>
  <p:transition>
    <p:wip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097875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452086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1493279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6032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693955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7263000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35363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01/06/17</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374490696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638263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3696558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997457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24137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76EF31D4-1AA4-45E7-8F10-C007A9A6DDB0}" type="datetimeFigureOut">
              <a:rPr lang="zh-HK" altLang="en-US" smtClean="0"/>
              <a:pPr/>
              <a:t>01/06/17</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843427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76EF31D4-1AA4-45E7-8F10-C007A9A6DDB0}" type="datetimeFigureOut">
              <a:rPr lang="zh-HK" altLang="en-US" smtClean="0"/>
              <a:pPr/>
              <a:t>01/06/17</a:t>
            </a:fld>
            <a:endParaRPr lang="zh-HK" altLang="en-US"/>
          </a:p>
        </p:txBody>
      </p:sp>
      <p:sp>
        <p:nvSpPr>
          <p:cNvPr id="8" name="Footer Placeholder 7"/>
          <p:cNvSpPr>
            <a:spLocks noGrp="1"/>
          </p:cNvSpPr>
          <p:nvPr>
            <p:ph type="ftr" sz="quarter" idx="11"/>
          </p:nvPr>
        </p:nvSpPr>
        <p:spPr/>
        <p:txBody>
          <a:bodyPr/>
          <a:lstStyle/>
          <a:p>
            <a:endParaRPr lang="zh-HK" altLang="en-US"/>
          </a:p>
        </p:txBody>
      </p:sp>
      <p:sp>
        <p:nvSpPr>
          <p:cNvPr id="9" name="Slide Number Placeholder 8"/>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354265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76EF31D4-1AA4-45E7-8F10-C007A9A6DDB0}" type="datetimeFigureOut">
              <a:rPr lang="zh-HK" altLang="en-US" smtClean="0"/>
              <a:pPr/>
              <a:t>01/06/17</a:t>
            </a:fld>
            <a:endParaRPr lang="zh-HK" altLang="en-US"/>
          </a:p>
        </p:txBody>
      </p:sp>
      <p:sp>
        <p:nvSpPr>
          <p:cNvPr id="4" name="Footer Placeholder 3"/>
          <p:cNvSpPr>
            <a:spLocks noGrp="1"/>
          </p:cNvSpPr>
          <p:nvPr>
            <p:ph type="ftr" sz="quarter" idx="11"/>
          </p:nvPr>
        </p:nvSpPr>
        <p:spPr/>
        <p:txBody>
          <a:bodyPr/>
          <a:lstStyle/>
          <a:p>
            <a:endParaRPr lang="zh-HK" altLang="en-US"/>
          </a:p>
        </p:txBody>
      </p:sp>
      <p:sp>
        <p:nvSpPr>
          <p:cNvPr id="5" name="Slide Number Placeholder 4"/>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22355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EF31D4-1AA4-45E7-8F10-C007A9A6DDB0}" type="datetimeFigureOut">
              <a:rPr lang="zh-HK" altLang="en-US" smtClean="0"/>
              <a:pPr/>
              <a:t>01/06/17</a:t>
            </a:fld>
            <a:endParaRPr lang="zh-HK" altLang="en-US"/>
          </a:p>
        </p:txBody>
      </p:sp>
      <p:sp>
        <p:nvSpPr>
          <p:cNvPr id="3" name="Footer Placeholder 2"/>
          <p:cNvSpPr>
            <a:spLocks noGrp="1"/>
          </p:cNvSpPr>
          <p:nvPr>
            <p:ph type="ftr" sz="quarter" idx="11"/>
          </p:nvPr>
        </p:nvSpPr>
        <p:spPr/>
        <p:txBody>
          <a:bodyPr/>
          <a:lstStyle/>
          <a:p>
            <a:endParaRPr lang="zh-HK" altLang="en-US"/>
          </a:p>
        </p:txBody>
      </p:sp>
      <p:sp>
        <p:nvSpPr>
          <p:cNvPr id="4" name="Slide Number Placeholder 3"/>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377339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6EF31D4-1AA4-45E7-8F10-C007A9A6DDB0}" type="datetimeFigureOut">
              <a:rPr lang="zh-HK" altLang="en-US" smtClean="0"/>
              <a:pPr/>
              <a:t>01/06/17</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728001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6EF31D4-1AA4-45E7-8F10-C007A9A6DDB0}" type="datetimeFigureOut">
              <a:rPr lang="zh-HK" altLang="en-US" smtClean="0"/>
              <a:pPr/>
              <a:t>01/06/17</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86585068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3" Type="http://schemas.openxmlformats.org/officeDocument/2006/relationships/image" Target="../media/image1.pn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EF31D4-1AA4-45E7-8F10-C007A9A6DDB0}" type="datetimeFigureOut">
              <a:rPr lang="zh-HK" altLang="en-US" smtClean="0"/>
              <a:pPr/>
              <a:t>01/06/17</a:t>
            </a:fld>
            <a:endParaRPr lang="zh-HK"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8307497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A18431-54C4-4585-82AD-D4BDE8FCC787}" type="datetimeFigureOut">
              <a:rPr lang="zh-HK" altLang="en-US" smtClean="0">
                <a:solidFill>
                  <a:prstClr val="black">
                    <a:tint val="75000"/>
                  </a:prstClr>
                </a:solidFill>
              </a:rPr>
              <a:pPr/>
              <a:t>01/06/17</a:t>
            </a:fld>
            <a:endParaRPr lang="zh-HK" alt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45691092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wipe/>
  </p:transition>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2017/6/1</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4248716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chart" Target="../charts/chart1.xml"/></Relationships>
</file>

<file path=ppt/slides/_rels/slide16.xml.rels><?xml version="1.0" encoding="UTF-8" standalone="yes"?>
<Relationships xmlns="http://schemas.openxmlformats.org/package/2006/relationships"><Relationship Id="rId3" Type="http://schemas.openxmlformats.org/officeDocument/2006/relationships/chart" Target="../charts/chart3.xml"/><Relationship Id="rId4" Type="http://schemas.openxmlformats.org/officeDocument/2006/relationships/chart" Target="../charts/chart4.xml"/><Relationship Id="rId1" Type="http://schemas.openxmlformats.org/officeDocument/2006/relationships/slideLayout" Target="../slideLayouts/slideLayout18.xml"/><Relationship Id="rId2" Type="http://schemas.openxmlformats.org/officeDocument/2006/relationships/chart" Target="../charts/char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chart" Target="../charts/char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4.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9" Type="http://schemas.openxmlformats.org/officeDocument/2006/relationships/hyperlink" Target="http://www.1ppt.com/xiazai/" TargetMode="External"/><Relationship Id="rId20" Type="http://schemas.openxmlformats.org/officeDocument/2006/relationships/image" Target="../media/image6.png"/><Relationship Id="rId21" Type="http://schemas.openxmlformats.org/officeDocument/2006/relationships/image" Target="../media/image7.png"/><Relationship Id="rId10" Type="http://schemas.openxmlformats.org/officeDocument/2006/relationships/hyperlink" Target="http://www.1ppt.com/powerpoint/" TargetMode="External"/><Relationship Id="rId11" Type="http://schemas.openxmlformats.org/officeDocument/2006/relationships/hyperlink" Target="http://www.1ppt.com/word/" TargetMode="External"/><Relationship Id="rId12" Type="http://schemas.openxmlformats.org/officeDocument/2006/relationships/hyperlink" Target="http://www.1ppt.com/excel/" TargetMode="External"/><Relationship Id="rId13" Type="http://schemas.openxmlformats.org/officeDocument/2006/relationships/hyperlink" Target="http://www.1ppt.com/ziliao/" TargetMode="External"/><Relationship Id="rId14" Type="http://schemas.openxmlformats.org/officeDocument/2006/relationships/hyperlink" Target="http://www.1ppt.com/kejian/" TargetMode="External"/><Relationship Id="rId15" Type="http://schemas.openxmlformats.org/officeDocument/2006/relationships/hyperlink" Target="http://www.1ppt.com/fanwen/" TargetMode="External"/><Relationship Id="rId16" Type="http://schemas.openxmlformats.org/officeDocument/2006/relationships/hyperlink" Target="http://www.1ppt.com/shiti/" TargetMode="External"/><Relationship Id="rId17" Type="http://schemas.openxmlformats.org/officeDocument/2006/relationships/hyperlink" Target="http://www.1ppt.com/jiaoan/" TargetMode="External"/><Relationship Id="rId18" Type="http://schemas.openxmlformats.org/officeDocument/2006/relationships/hyperlink" Target="http://www.1ppt.cn/" TargetMode="External"/><Relationship Id="rId19" Type="http://schemas.openxmlformats.org/officeDocument/2006/relationships/image" Target="../media/image5.png"/><Relationship Id="rId1" Type="http://schemas.openxmlformats.org/officeDocument/2006/relationships/slideLayout" Target="../slideLayouts/slideLayout24.xml"/><Relationship Id="rId2" Type="http://schemas.openxmlformats.org/officeDocument/2006/relationships/notesSlide" Target="../notesSlides/notesSlide1.xml"/><Relationship Id="rId3" Type="http://schemas.openxmlformats.org/officeDocument/2006/relationships/hyperlink" Target="http://www.1ppt.com/moban/" TargetMode="External"/><Relationship Id="rId4" Type="http://schemas.openxmlformats.org/officeDocument/2006/relationships/hyperlink" Target="http://www.1ppt.com/hangye/" TargetMode="External"/><Relationship Id="rId5" Type="http://schemas.openxmlformats.org/officeDocument/2006/relationships/hyperlink" Target="http://www.1ppt.com/jieri/" TargetMode="External"/><Relationship Id="rId6" Type="http://schemas.openxmlformats.org/officeDocument/2006/relationships/hyperlink" Target="http://www.1ppt.com/sucai/" TargetMode="External"/><Relationship Id="rId7" Type="http://schemas.openxmlformats.org/officeDocument/2006/relationships/hyperlink" Target="http://www.1ppt.com/beijing/" TargetMode="External"/><Relationship Id="rId8" Type="http://schemas.openxmlformats.org/officeDocument/2006/relationships/hyperlink" Target="http://www.1ppt.com/tubiao/"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7303842" y="688489"/>
            <a:ext cx="1764657" cy="523220"/>
          </a:xfrm>
          <a:prstGeom prst="rect">
            <a:avLst/>
          </a:prstGeom>
          <a:noFill/>
        </p:spPr>
        <p:txBody>
          <a:bodyPr wrap="square" rtlCol="0">
            <a:spAutoFit/>
          </a:bodyPr>
          <a:lstStyle/>
          <a:p>
            <a:r>
              <a:rPr lang="zh-CN" altLang="en-US" sz="2800" b="1" spc="300" dirty="0" smtClean="0">
                <a:solidFill>
                  <a:srgbClr val="0174AB"/>
                </a:solidFill>
                <a:latin typeface="微软雅黑" panose="020B0503020204020204" pitchFamily="34" charset="-122"/>
                <a:ea typeface="微软雅黑" panose="020B0503020204020204" pitchFamily="34" charset="-122"/>
              </a:rPr>
              <a:t>中南大学</a:t>
            </a:r>
            <a:endParaRPr lang="zh-HK" altLang="en-US" sz="2800" b="1" spc="300" dirty="0">
              <a:solidFill>
                <a:srgbClr val="0174AB"/>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846275" y="2705726"/>
            <a:ext cx="5451475" cy="1446550"/>
          </a:xfrm>
          <a:prstGeom prst="rect">
            <a:avLst/>
          </a:prstGeom>
          <a:noFill/>
        </p:spPr>
        <p:txBody>
          <a:bodyPr wrap="square" rtlCol="0">
            <a:spAutoFit/>
          </a:bodyPr>
          <a:lstStyle/>
          <a:p>
            <a:pPr algn="ctr"/>
            <a:r>
              <a:rPr lang="zh-CN" altLang="en-US" sz="7200" b="1" spc="300" dirty="0">
                <a:solidFill>
                  <a:schemeClr val="bg1"/>
                </a:solidFill>
                <a:latin typeface="微软雅黑" panose="020B0503020204020204" pitchFamily="34" charset="-122"/>
                <a:ea typeface="微软雅黑" panose="020B0503020204020204" pitchFamily="34" charset="-122"/>
              </a:rPr>
              <a:t>我们毕业啦</a:t>
            </a:r>
            <a:endParaRPr lang="en-US" altLang="zh-CN" sz="7200" b="1" spc="300" dirty="0">
              <a:solidFill>
                <a:schemeClr val="bg1"/>
              </a:solidFill>
              <a:latin typeface="微软雅黑" panose="020B0503020204020204" pitchFamily="34" charset="-122"/>
              <a:ea typeface="微软雅黑" panose="020B0503020204020204" pitchFamily="34" charset="-122"/>
            </a:endParaRPr>
          </a:p>
          <a:p>
            <a:pPr algn="ctr"/>
            <a:r>
              <a:rPr lang="zh-CN" altLang="en-US" sz="1600" b="1" spc="300" dirty="0">
                <a:solidFill>
                  <a:schemeClr val="bg1"/>
                </a:solidFill>
                <a:latin typeface="微软雅黑" panose="020B0503020204020204" pitchFamily="34" charset="-122"/>
                <a:ea typeface="微软雅黑" panose="020B0503020204020204" pitchFamily="34" charset="-122"/>
              </a:rPr>
              <a:t>其实是答辩的标题地方</a:t>
            </a:r>
            <a:endParaRPr lang="en-US" altLang="zh-CN" sz="1600" b="1" spc="300" dirty="0">
              <a:solidFill>
                <a:schemeClr val="bg1"/>
              </a:solidFill>
              <a:latin typeface="微软雅黑" panose="020B0503020204020204" pitchFamily="34" charset="-122"/>
              <a:ea typeface="微软雅黑" panose="020B0503020204020204" pitchFamily="34" charset="-122"/>
            </a:endParaRPr>
          </a:p>
        </p:txBody>
      </p:sp>
      <p:sp>
        <p:nvSpPr>
          <p:cNvPr id="17" name="矩形 16"/>
          <p:cNvSpPr/>
          <p:nvPr/>
        </p:nvSpPr>
        <p:spPr>
          <a:xfrm>
            <a:off x="0" y="2259000"/>
            <a:ext cx="9144000" cy="2340000"/>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75501" y="3036533"/>
            <a:ext cx="8992998" cy="646331"/>
          </a:xfrm>
          <a:prstGeom prst="rect">
            <a:avLst/>
          </a:prstGeom>
          <a:noFill/>
        </p:spPr>
        <p:txBody>
          <a:bodyPr wrap="square" rtlCol="0">
            <a:spAutoFit/>
          </a:bodyPr>
          <a:lstStyle/>
          <a:p>
            <a:pPr algn="ctr"/>
            <a:r>
              <a:rPr lang="en-US" altLang="zh-CN" sz="3600" b="1" spc="300" dirty="0" smtClean="0">
                <a:solidFill>
                  <a:schemeClr val="bg1"/>
                </a:solidFill>
                <a:latin typeface="微软雅黑" panose="020B0503020204020204" pitchFamily="34" charset="-122"/>
                <a:ea typeface="微软雅黑" panose="020B0503020204020204" pitchFamily="34" charset="-122"/>
              </a:rPr>
              <a:t>Android</a:t>
            </a:r>
            <a:r>
              <a:rPr lang="zh-CN" altLang="en-US" sz="3600" b="1" spc="300" dirty="0" smtClean="0">
                <a:solidFill>
                  <a:schemeClr val="bg1"/>
                </a:solidFill>
                <a:latin typeface="微软雅黑" panose="020B0503020204020204" pitchFamily="34" charset="-122"/>
                <a:ea typeface="微软雅黑" panose="020B0503020204020204" pitchFamily="34" charset="-122"/>
              </a:rPr>
              <a:t>多媒体在线管理系统的设计</a:t>
            </a:r>
            <a:endParaRPr lang="en-US" altLang="zh-CN" sz="3600" kern="0" dirty="0">
              <a:solidFill>
                <a:schemeClr val="bg1"/>
              </a:solidFill>
              <a:latin typeface="微软雅黑" panose="020B0503020204020204" pitchFamily="34" charset="-122"/>
              <a:ea typeface="微软雅黑" panose="020B0503020204020204" pitchFamily="34" charset="-122"/>
            </a:endParaRPr>
          </a:p>
        </p:txBody>
      </p:sp>
      <p:sp>
        <p:nvSpPr>
          <p:cNvPr id="23" name="矩形 22"/>
          <p:cNvSpPr/>
          <p:nvPr/>
        </p:nvSpPr>
        <p:spPr>
          <a:xfrm>
            <a:off x="1235076" y="4785180"/>
            <a:ext cx="1357313" cy="400052"/>
          </a:xfrm>
          <a:prstGeom prst="rect">
            <a:avLst/>
          </a:prstGeom>
          <a:solidFill>
            <a:srgbClr val="92D14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微软雅黑" panose="020B0503020204020204" pitchFamily="34" charset="-122"/>
                <a:ea typeface="微软雅黑" panose="020B0503020204020204" pitchFamily="34" charset="-122"/>
              </a:rPr>
              <a:t>答辩人</a:t>
            </a:r>
            <a:endParaRPr lang="zh-HK" altLang="en-US" sz="2000" b="1" spc="300" dirty="0">
              <a:latin typeface="微软雅黑" panose="020B0503020204020204" pitchFamily="34" charset="-122"/>
              <a:ea typeface="微软雅黑" panose="020B0503020204020204" pitchFamily="34" charset="-122"/>
            </a:endParaRPr>
          </a:p>
        </p:txBody>
      </p:sp>
      <p:sp>
        <p:nvSpPr>
          <p:cNvPr id="24" name="矩形 23"/>
          <p:cNvSpPr/>
          <p:nvPr/>
        </p:nvSpPr>
        <p:spPr>
          <a:xfrm>
            <a:off x="1235076" y="5306673"/>
            <a:ext cx="1357313" cy="400052"/>
          </a:xfrm>
          <a:prstGeom prst="rect">
            <a:avLst/>
          </a:prstGeom>
          <a:solidFill>
            <a:srgbClr val="92D14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微软雅黑" panose="020B0503020204020204" pitchFamily="34" charset="-122"/>
                <a:ea typeface="微软雅黑" panose="020B0503020204020204" pitchFamily="34" charset="-122"/>
              </a:rPr>
              <a:t>指导老师</a:t>
            </a:r>
            <a:endParaRPr lang="zh-HK" altLang="en-US" sz="2000" b="1" spc="300" dirty="0">
              <a:latin typeface="微软雅黑" panose="020B0503020204020204" pitchFamily="34" charset="-122"/>
              <a:ea typeface="微软雅黑" panose="020B0503020204020204" pitchFamily="34" charset="-122"/>
            </a:endParaRPr>
          </a:p>
        </p:txBody>
      </p:sp>
      <p:sp>
        <p:nvSpPr>
          <p:cNvPr id="25" name="文本框 24"/>
          <p:cNvSpPr txBox="1"/>
          <p:nvPr/>
        </p:nvSpPr>
        <p:spPr>
          <a:xfrm>
            <a:off x="2620962" y="4800540"/>
            <a:ext cx="1614489" cy="400110"/>
          </a:xfrm>
          <a:prstGeom prst="rect">
            <a:avLst/>
          </a:prstGeom>
          <a:noFill/>
        </p:spPr>
        <p:txBody>
          <a:bodyPr wrap="square" rtlCol="0">
            <a:spAutoFit/>
          </a:bodyPr>
          <a:lstStyle/>
          <a:p>
            <a:r>
              <a:rPr lang="zh-CN" altLang="en-US" sz="2000" b="1" spc="300" dirty="0" smtClean="0">
                <a:solidFill>
                  <a:schemeClr val="bg2">
                    <a:lumMod val="50000"/>
                  </a:schemeClr>
                </a:solidFill>
                <a:latin typeface="微软雅黑" panose="020B0503020204020204" pitchFamily="34" charset="-122"/>
                <a:ea typeface="微软雅黑" panose="020B0503020204020204" pitchFamily="34" charset="-122"/>
              </a:rPr>
              <a:t>李钊伟</a:t>
            </a:r>
            <a:endParaRPr lang="zh-HK" altLang="en-US" sz="2000" b="1" spc="3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2620962" y="5322033"/>
            <a:ext cx="1614489" cy="400110"/>
          </a:xfrm>
          <a:prstGeom prst="rect">
            <a:avLst/>
          </a:prstGeom>
          <a:noFill/>
        </p:spPr>
        <p:txBody>
          <a:bodyPr wrap="square" rtlCol="0">
            <a:spAutoFit/>
          </a:bodyPr>
          <a:lstStyle/>
          <a:p>
            <a:r>
              <a:rPr lang="zh-CN" altLang="en-US" sz="2000" b="1" spc="300" dirty="0" smtClean="0">
                <a:solidFill>
                  <a:schemeClr val="bg2">
                    <a:lumMod val="50000"/>
                  </a:schemeClr>
                </a:solidFill>
                <a:latin typeface="微软雅黑" panose="020B0503020204020204" pitchFamily="34" charset="-122"/>
                <a:ea typeface="微软雅黑" panose="020B0503020204020204" pitchFamily="34" charset="-122"/>
              </a:rPr>
              <a:t>彭春华</a:t>
            </a:r>
            <a:endParaRPr lang="zh-HK" altLang="en-US" sz="2000" b="1" spc="300" dirty="0">
              <a:solidFill>
                <a:schemeClr val="bg2">
                  <a:lumMod val="50000"/>
                </a:schemeClr>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0205" y="610866"/>
            <a:ext cx="678466" cy="678466"/>
          </a:xfrm>
          <a:prstGeom prst="rect">
            <a:avLst/>
          </a:prstGeom>
        </p:spPr>
      </p:pic>
    </p:spTree>
    <p:extLst>
      <p:ext uri="{BB962C8B-B14F-4D97-AF65-F5344CB8AC3E}">
        <p14:creationId xmlns:p14="http://schemas.microsoft.com/office/powerpoint/2010/main" val="26052184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详细设计</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230832"/>
            </a:xfrm>
            <a:prstGeom prst="rect">
              <a:avLst/>
            </a:prstGeom>
          </p:spPr>
          <p:txBody>
            <a:bodyPr wrap="square">
              <a:spAutoFit/>
            </a:bodyPr>
            <a:lstStyle/>
            <a:p>
              <a:endParaRPr lang="zh-HK" altLang="en-US" sz="900" dirty="0">
                <a:solidFill>
                  <a:schemeClr val="bg1"/>
                </a:solidFill>
              </a:endParaRPr>
            </a:p>
          </p:txBody>
        </p:sp>
      </p:grpSp>
    </p:spTree>
    <p:extLst>
      <p:ext uri="{BB962C8B-B14F-4D97-AF65-F5344CB8AC3E}">
        <p14:creationId xmlns:p14="http://schemas.microsoft.com/office/powerpoint/2010/main" val="2880832192"/>
      </p:ext>
    </p:extLst>
  </p:cSld>
  <p:clrMapOvr>
    <a:masterClrMapping/>
  </p:clrMapOvr>
  <p:transition>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文本框 4"/>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开发环境</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8" name="直接连接符 7"/>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684103"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详细设计</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4043710"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运行效果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性能优化</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0" name="文本框 79"/>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项目简介</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1" name="文本框 80"/>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总结展望</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65536224"/>
      </p:ext>
    </p:extLst>
  </p:cSld>
  <p:clrMapOvr>
    <a:masterClrMapping/>
  </p:clrMapOvr>
  <p:transition>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椭圆 36"/>
          <p:cNvSpPr/>
          <p:nvPr/>
        </p:nvSpPr>
        <p:spPr>
          <a:xfrm>
            <a:off x="713748" y="2724064"/>
            <a:ext cx="2044873" cy="2044873"/>
          </a:xfrm>
          <a:prstGeom prst="ellipse">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nvGrpSpPr>
          <p:cNvPr id="28" name="Group 12"/>
          <p:cNvGrpSpPr>
            <a:grpSpLocks noChangeAspect="1"/>
          </p:cNvGrpSpPr>
          <p:nvPr/>
        </p:nvGrpSpPr>
        <p:grpSpPr bwMode="auto">
          <a:xfrm>
            <a:off x="1183962" y="3105833"/>
            <a:ext cx="1361803" cy="1281345"/>
            <a:chOff x="3333" y="1044"/>
            <a:chExt cx="3267" cy="2854"/>
          </a:xfrm>
          <a:solidFill>
            <a:schemeClr val="bg1"/>
          </a:solidFill>
        </p:grpSpPr>
        <p:sp>
          <p:nvSpPr>
            <p:cNvPr id="29" name="Freeform 14"/>
            <p:cNvSpPr>
              <a:spLocks/>
            </p:cNvSpPr>
            <p:nvPr/>
          </p:nvSpPr>
          <p:spPr bwMode="auto">
            <a:xfrm>
              <a:off x="3333" y="1044"/>
              <a:ext cx="2451" cy="2854"/>
            </a:xfrm>
            <a:custGeom>
              <a:avLst/>
              <a:gdLst>
                <a:gd name="T0" fmla="*/ 908 w 1036"/>
                <a:gd name="T1" fmla="*/ 372 h 1206"/>
                <a:gd name="T2" fmla="*/ 908 w 1036"/>
                <a:gd name="T3" fmla="*/ 296 h 1206"/>
                <a:gd name="T4" fmla="*/ 908 w 1036"/>
                <a:gd name="T5" fmla="*/ 152 h 1206"/>
                <a:gd name="T6" fmla="*/ 883 w 1036"/>
                <a:gd name="T7" fmla="*/ 128 h 1206"/>
                <a:gd name="T8" fmla="*/ 405 w 1036"/>
                <a:gd name="T9" fmla="*/ 128 h 1206"/>
                <a:gd name="T10" fmla="*/ 387 w 1036"/>
                <a:gd name="T11" fmla="*/ 128 h 1206"/>
                <a:gd name="T12" fmla="*/ 387 w 1036"/>
                <a:gd name="T13" fmla="*/ 150 h 1206"/>
                <a:gd name="T14" fmla="*/ 387 w 1036"/>
                <a:gd name="T15" fmla="*/ 296 h 1206"/>
                <a:gd name="T16" fmla="*/ 295 w 1036"/>
                <a:gd name="T17" fmla="*/ 386 h 1206"/>
                <a:gd name="T18" fmla="*/ 145 w 1036"/>
                <a:gd name="T19" fmla="*/ 386 h 1206"/>
                <a:gd name="T20" fmla="*/ 128 w 1036"/>
                <a:gd name="T21" fmla="*/ 386 h 1206"/>
                <a:gd name="T22" fmla="*/ 128 w 1036"/>
                <a:gd name="T23" fmla="*/ 404 h 1206"/>
                <a:gd name="T24" fmla="*/ 128 w 1036"/>
                <a:gd name="T25" fmla="*/ 1052 h 1206"/>
                <a:gd name="T26" fmla="*/ 153 w 1036"/>
                <a:gd name="T27" fmla="*/ 1078 h 1206"/>
                <a:gd name="T28" fmla="*/ 882 w 1036"/>
                <a:gd name="T29" fmla="*/ 1078 h 1206"/>
                <a:gd name="T30" fmla="*/ 908 w 1036"/>
                <a:gd name="T31" fmla="*/ 1052 h 1206"/>
                <a:gd name="T32" fmla="*/ 908 w 1036"/>
                <a:gd name="T33" fmla="*/ 869 h 1206"/>
                <a:gd name="T34" fmla="*/ 914 w 1036"/>
                <a:gd name="T35" fmla="*/ 851 h 1206"/>
                <a:gd name="T36" fmla="*/ 1028 w 1036"/>
                <a:gd name="T37" fmla="*/ 729 h 1206"/>
                <a:gd name="T38" fmla="*/ 1035 w 1036"/>
                <a:gd name="T39" fmla="*/ 724 h 1206"/>
                <a:gd name="T40" fmla="*/ 1036 w 1036"/>
                <a:gd name="T41" fmla="*/ 738 h 1206"/>
                <a:gd name="T42" fmla="*/ 1036 w 1036"/>
                <a:gd name="T43" fmla="*/ 1069 h 1206"/>
                <a:gd name="T44" fmla="*/ 899 w 1036"/>
                <a:gd name="T45" fmla="*/ 1206 h 1206"/>
                <a:gd name="T46" fmla="*/ 133 w 1036"/>
                <a:gd name="T47" fmla="*/ 1206 h 1206"/>
                <a:gd name="T48" fmla="*/ 0 w 1036"/>
                <a:gd name="T49" fmla="*/ 1073 h 1206"/>
                <a:gd name="T50" fmla="*/ 0 w 1036"/>
                <a:gd name="T51" fmla="*/ 316 h 1206"/>
                <a:gd name="T52" fmla="*/ 19 w 1036"/>
                <a:gd name="T53" fmla="*/ 267 h 1206"/>
                <a:gd name="T54" fmla="*/ 265 w 1036"/>
                <a:gd name="T55" fmla="*/ 27 h 1206"/>
                <a:gd name="T56" fmla="*/ 331 w 1036"/>
                <a:gd name="T57" fmla="*/ 0 h 1206"/>
                <a:gd name="T58" fmla="*/ 902 w 1036"/>
                <a:gd name="T59" fmla="*/ 0 h 1206"/>
                <a:gd name="T60" fmla="*/ 1036 w 1036"/>
                <a:gd name="T61" fmla="*/ 129 h 1206"/>
                <a:gd name="T62" fmla="*/ 1035 w 1036"/>
                <a:gd name="T63" fmla="*/ 206 h 1206"/>
                <a:gd name="T64" fmla="*/ 1028 w 1036"/>
                <a:gd name="T65" fmla="*/ 224 h 1206"/>
                <a:gd name="T66" fmla="*/ 942 w 1036"/>
                <a:gd name="T67" fmla="*/ 328 h 1206"/>
                <a:gd name="T68" fmla="*/ 921 w 1036"/>
                <a:gd name="T69" fmla="*/ 358 h 1206"/>
                <a:gd name="T70" fmla="*/ 908 w 1036"/>
                <a:gd name="T71" fmla="*/ 372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6" h="1206">
                  <a:moveTo>
                    <a:pt x="908" y="372"/>
                  </a:moveTo>
                  <a:cubicBezTo>
                    <a:pt x="908" y="344"/>
                    <a:pt x="908" y="320"/>
                    <a:pt x="908" y="296"/>
                  </a:cubicBezTo>
                  <a:cubicBezTo>
                    <a:pt x="908" y="248"/>
                    <a:pt x="908" y="200"/>
                    <a:pt x="908" y="152"/>
                  </a:cubicBezTo>
                  <a:cubicBezTo>
                    <a:pt x="908" y="131"/>
                    <a:pt x="905" y="128"/>
                    <a:pt x="883" y="128"/>
                  </a:cubicBezTo>
                  <a:cubicBezTo>
                    <a:pt x="724" y="128"/>
                    <a:pt x="565" y="128"/>
                    <a:pt x="405" y="128"/>
                  </a:cubicBezTo>
                  <a:cubicBezTo>
                    <a:pt x="400" y="128"/>
                    <a:pt x="394" y="128"/>
                    <a:pt x="387" y="128"/>
                  </a:cubicBezTo>
                  <a:cubicBezTo>
                    <a:pt x="387" y="137"/>
                    <a:pt x="387" y="144"/>
                    <a:pt x="387" y="150"/>
                  </a:cubicBezTo>
                  <a:cubicBezTo>
                    <a:pt x="387" y="199"/>
                    <a:pt x="387" y="247"/>
                    <a:pt x="387" y="296"/>
                  </a:cubicBezTo>
                  <a:cubicBezTo>
                    <a:pt x="386" y="352"/>
                    <a:pt x="351" y="386"/>
                    <a:pt x="295" y="386"/>
                  </a:cubicBezTo>
                  <a:cubicBezTo>
                    <a:pt x="245" y="386"/>
                    <a:pt x="195" y="386"/>
                    <a:pt x="145" y="386"/>
                  </a:cubicBezTo>
                  <a:cubicBezTo>
                    <a:pt x="140" y="386"/>
                    <a:pt x="135" y="386"/>
                    <a:pt x="128" y="386"/>
                  </a:cubicBezTo>
                  <a:cubicBezTo>
                    <a:pt x="128" y="394"/>
                    <a:pt x="128" y="399"/>
                    <a:pt x="128" y="404"/>
                  </a:cubicBezTo>
                  <a:cubicBezTo>
                    <a:pt x="128" y="620"/>
                    <a:pt x="128" y="836"/>
                    <a:pt x="128" y="1052"/>
                  </a:cubicBezTo>
                  <a:cubicBezTo>
                    <a:pt x="128" y="1076"/>
                    <a:pt x="130" y="1078"/>
                    <a:pt x="153" y="1078"/>
                  </a:cubicBezTo>
                  <a:cubicBezTo>
                    <a:pt x="396" y="1078"/>
                    <a:pt x="639" y="1078"/>
                    <a:pt x="882" y="1078"/>
                  </a:cubicBezTo>
                  <a:cubicBezTo>
                    <a:pt x="906" y="1078"/>
                    <a:pt x="908" y="1076"/>
                    <a:pt x="908" y="1052"/>
                  </a:cubicBezTo>
                  <a:cubicBezTo>
                    <a:pt x="908" y="991"/>
                    <a:pt x="908" y="930"/>
                    <a:pt x="908" y="869"/>
                  </a:cubicBezTo>
                  <a:cubicBezTo>
                    <a:pt x="908" y="863"/>
                    <a:pt x="910" y="855"/>
                    <a:pt x="914" y="851"/>
                  </a:cubicBezTo>
                  <a:cubicBezTo>
                    <a:pt x="952" y="810"/>
                    <a:pt x="990" y="770"/>
                    <a:pt x="1028" y="729"/>
                  </a:cubicBezTo>
                  <a:cubicBezTo>
                    <a:pt x="1030" y="728"/>
                    <a:pt x="1031" y="727"/>
                    <a:pt x="1035" y="724"/>
                  </a:cubicBezTo>
                  <a:cubicBezTo>
                    <a:pt x="1035" y="730"/>
                    <a:pt x="1036" y="734"/>
                    <a:pt x="1036" y="738"/>
                  </a:cubicBezTo>
                  <a:cubicBezTo>
                    <a:pt x="1036" y="849"/>
                    <a:pt x="1036" y="959"/>
                    <a:pt x="1036" y="1069"/>
                  </a:cubicBezTo>
                  <a:cubicBezTo>
                    <a:pt x="1035" y="1151"/>
                    <a:pt x="981" y="1206"/>
                    <a:pt x="899" y="1206"/>
                  </a:cubicBezTo>
                  <a:cubicBezTo>
                    <a:pt x="643" y="1206"/>
                    <a:pt x="388" y="1206"/>
                    <a:pt x="133" y="1206"/>
                  </a:cubicBezTo>
                  <a:cubicBezTo>
                    <a:pt x="56" y="1206"/>
                    <a:pt x="0" y="1150"/>
                    <a:pt x="0" y="1073"/>
                  </a:cubicBezTo>
                  <a:cubicBezTo>
                    <a:pt x="0" y="821"/>
                    <a:pt x="0" y="568"/>
                    <a:pt x="0" y="316"/>
                  </a:cubicBezTo>
                  <a:cubicBezTo>
                    <a:pt x="0" y="297"/>
                    <a:pt x="6" y="281"/>
                    <a:pt x="19" y="267"/>
                  </a:cubicBezTo>
                  <a:cubicBezTo>
                    <a:pt x="101" y="187"/>
                    <a:pt x="183" y="107"/>
                    <a:pt x="265" y="27"/>
                  </a:cubicBezTo>
                  <a:cubicBezTo>
                    <a:pt x="283" y="9"/>
                    <a:pt x="305" y="0"/>
                    <a:pt x="331" y="0"/>
                  </a:cubicBezTo>
                  <a:cubicBezTo>
                    <a:pt x="521" y="0"/>
                    <a:pt x="712" y="0"/>
                    <a:pt x="902" y="0"/>
                  </a:cubicBezTo>
                  <a:cubicBezTo>
                    <a:pt x="978" y="1"/>
                    <a:pt x="1033" y="53"/>
                    <a:pt x="1036" y="129"/>
                  </a:cubicBezTo>
                  <a:cubicBezTo>
                    <a:pt x="1036" y="155"/>
                    <a:pt x="1036" y="180"/>
                    <a:pt x="1035" y="206"/>
                  </a:cubicBezTo>
                  <a:cubicBezTo>
                    <a:pt x="1035" y="212"/>
                    <a:pt x="1032" y="219"/>
                    <a:pt x="1028" y="224"/>
                  </a:cubicBezTo>
                  <a:cubicBezTo>
                    <a:pt x="999" y="259"/>
                    <a:pt x="970" y="293"/>
                    <a:pt x="942" y="328"/>
                  </a:cubicBezTo>
                  <a:cubicBezTo>
                    <a:pt x="934" y="337"/>
                    <a:pt x="928" y="348"/>
                    <a:pt x="921" y="358"/>
                  </a:cubicBezTo>
                  <a:cubicBezTo>
                    <a:pt x="918" y="362"/>
                    <a:pt x="914" y="365"/>
                    <a:pt x="908" y="3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0" name="Freeform 15"/>
            <p:cNvSpPr>
              <a:spLocks/>
            </p:cNvSpPr>
            <p:nvPr/>
          </p:nvSpPr>
          <p:spPr bwMode="auto">
            <a:xfrm>
              <a:off x="4765" y="2054"/>
              <a:ext cx="1154" cy="1326"/>
            </a:xfrm>
            <a:custGeom>
              <a:avLst/>
              <a:gdLst>
                <a:gd name="T0" fmla="*/ 351 w 488"/>
                <a:gd name="T1" fmla="*/ 0 h 560"/>
                <a:gd name="T2" fmla="*/ 488 w 488"/>
                <a:gd name="T3" fmla="*/ 114 h 560"/>
                <a:gd name="T4" fmla="*/ 431 w 488"/>
                <a:gd name="T5" fmla="*/ 180 h 560"/>
                <a:gd name="T6" fmla="*/ 127 w 488"/>
                <a:gd name="T7" fmla="*/ 490 h 560"/>
                <a:gd name="T8" fmla="*/ 39 w 488"/>
                <a:gd name="T9" fmla="*/ 554 h 560"/>
                <a:gd name="T10" fmla="*/ 5 w 488"/>
                <a:gd name="T11" fmla="*/ 560 h 560"/>
                <a:gd name="T12" fmla="*/ 4 w 488"/>
                <a:gd name="T13" fmla="*/ 526 h 560"/>
                <a:gd name="T14" fmla="*/ 64 w 488"/>
                <a:gd name="T15" fmla="*/ 404 h 560"/>
                <a:gd name="T16" fmla="*/ 347 w 488"/>
                <a:gd name="T17" fmla="*/ 7 h 560"/>
                <a:gd name="T18" fmla="*/ 351 w 488"/>
                <a:gd name="T19" fmla="*/ 0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8" h="560">
                  <a:moveTo>
                    <a:pt x="351" y="0"/>
                  </a:moveTo>
                  <a:cubicBezTo>
                    <a:pt x="398" y="39"/>
                    <a:pt x="443" y="76"/>
                    <a:pt x="488" y="114"/>
                  </a:cubicBezTo>
                  <a:cubicBezTo>
                    <a:pt x="469" y="137"/>
                    <a:pt x="450" y="159"/>
                    <a:pt x="431" y="180"/>
                  </a:cubicBezTo>
                  <a:cubicBezTo>
                    <a:pt x="336" y="289"/>
                    <a:pt x="238" y="396"/>
                    <a:pt x="127" y="490"/>
                  </a:cubicBezTo>
                  <a:cubicBezTo>
                    <a:pt x="100" y="514"/>
                    <a:pt x="69" y="534"/>
                    <a:pt x="39" y="554"/>
                  </a:cubicBezTo>
                  <a:cubicBezTo>
                    <a:pt x="30" y="560"/>
                    <a:pt x="17" y="558"/>
                    <a:pt x="5" y="560"/>
                  </a:cubicBezTo>
                  <a:cubicBezTo>
                    <a:pt x="5" y="549"/>
                    <a:pt x="0" y="536"/>
                    <a:pt x="4" y="526"/>
                  </a:cubicBezTo>
                  <a:cubicBezTo>
                    <a:pt x="23" y="485"/>
                    <a:pt x="41" y="443"/>
                    <a:pt x="64" y="404"/>
                  </a:cubicBezTo>
                  <a:cubicBezTo>
                    <a:pt x="147" y="264"/>
                    <a:pt x="245" y="134"/>
                    <a:pt x="347" y="7"/>
                  </a:cubicBezTo>
                  <a:cubicBezTo>
                    <a:pt x="348" y="5"/>
                    <a:pt x="349" y="3"/>
                    <a:pt x="35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1" name="Freeform 16"/>
            <p:cNvSpPr>
              <a:spLocks/>
            </p:cNvSpPr>
            <p:nvPr/>
          </p:nvSpPr>
          <p:spPr bwMode="auto">
            <a:xfrm>
              <a:off x="5678" y="1335"/>
              <a:ext cx="816" cy="894"/>
            </a:xfrm>
            <a:custGeom>
              <a:avLst/>
              <a:gdLst>
                <a:gd name="T0" fmla="*/ 139 w 345"/>
                <a:gd name="T1" fmla="*/ 378 h 378"/>
                <a:gd name="T2" fmla="*/ 0 w 345"/>
                <a:gd name="T3" fmla="*/ 264 h 378"/>
                <a:gd name="T4" fmla="*/ 19 w 345"/>
                <a:gd name="T5" fmla="*/ 240 h 378"/>
                <a:gd name="T6" fmla="*/ 183 w 345"/>
                <a:gd name="T7" fmla="*/ 54 h 378"/>
                <a:gd name="T8" fmla="*/ 231 w 345"/>
                <a:gd name="T9" fmla="*/ 17 h 378"/>
                <a:gd name="T10" fmla="*/ 308 w 345"/>
                <a:gd name="T11" fmla="*/ 26 h 378"/>
                <a:gd name="T12" fmla="*/ 334 w 345"/>
                <a:gd name="T13" fmla="*/ 103 h 378"/>
                <a:gd name="T14" fmla="*/ 312 w 345"/>
                <a:gd name="T15" fmla="*/ 150 h 378"/>
                <a:gd name="T16" fmla="*/ 139 w 345"/>
                <a:gd name="T17" fmla="*/ 378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378">
                  <a:moveTo>
                    <a:pt x="139" y="378"/>
                  </a:moveTo>
                  <a:cubicBezTo>
                    <a:pt x="90" y="338"/>
                    <a:pt x="46" y="301"/>
                    <a:pt x="0" y="264"/>
                  </a:cubicBezTo>
                  <a:cubicBezTo>
                    <a:pt x="7" y="255"/>
                    <a:pt x="13" y="247"/>
                    <a:pt x="19" y="240"/>
                  </a:cubicBezTo>
                  <a:cubicBezTo>
                    <a:pt x="74" y="178"/>
                    <a:pt x="128" y="115"/>
                    <a:pt x="183" y="54"/>
                  </a:cubicBezTo>
                  <a:cubicBezTo>
                    <a:pt x="196" y="39"/>
                    <a:pt x="214" y="27"/>
                    <a:pt x="231" y="17"/>
                  </a:cubicBezTo>
                  <a:cubicBezTo>
                    <a:pt x="259" y="0"/>
                    <a:pt x="280" y="4"/>
                    <a:pt x="308" y="26"/>
                  </a:cubicBezTo>
                  <a:cubicBezTo>
                    <a:pt x="336" y="50"/>
                    <a:pt x="345" y="73"/>
                    <a:pt x="334" y="103"/>
                  </a:cubicBezTo>
                  <a:cubicBezTo>
                    <a:pt x="328" y="119"/>
                    <a:pt x="322" y="136"/>
                    <a:pt x="312" y="150"/>
                  </a:cubicBezTo>
                  <a:cubicBezTo>
                    <a:pt x="255" y="226"/>
                    <a:pt x="197" y="301"/>
                    <a:pt x="139" y="3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2" name="Freeform 17"/>
            <p:cNvSpPr>
              <a:spLocks/>
            </p:cNvSpPr>
            <p:nvPr/>
          </p:nvSpPr>
          <p:spPr bwMode="auto">
            <a:xfrm>
              <a:off x="3948" y="2168"/>
              <a:ext cx="1221" cy="199"/>
            </a:xfrm>
            <a:custGeom>
              <a:avLst/>
              <a:gdLst>
                <a:gd name="T0" fmla="*/ 257 w 516"/>
                <a:gd name="T1" fmla="*/ 0 h 84"/>
                <a:gd name="T2" fmla="*/ 496 w 516"/>
                <a:gd name="T3" fmla="*/ 0 h 84"/>
                <a:gd name="T4" fmla="*/ 516 w 516"/>
                <a:gd name="T5" fmla="*/ 19 h 84"/>
                <a:gd name="T6" fmla="*/ 516 w 516"/>
                <a:gd name="T7" fmla="*/ 49 h 84"/>
                <a:gd name="T8" fmla="*/ 481 w 516"/>
                <a:gd name="T9" fmla="*/ 84 h 84"/>
                <a:gd name="T10" fmla="*/ 23 w 516"/>
                <a:gd name="T11" fmla="*/ 84 h 84"/>
                <a:gd name="T12" fmla="*/ 0 w 516"/>
                <a:gd name="T13" fmla="*/ 61 h 84"/>
                <a:gd name="T14" fmla="*/ 0 w 516"/>
                <a:gd name="T15" fmla="*/ 22 h 84"/>
                <a:gd name="T16" fmla="*/ 22 w 516"/>
                <a:gd name="T17" fmla="*/ 0 h 84"/>
                <a:gd name="T18" fmla="*/ 257 w 516"/>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6" h="84">
                  <a:moveTo>
                    <a:pt x="257" y="0"/>
                  </a:moveTo>
                  <a:cubicBezTo>
                    <a:pt x="337" y="0"/>
                    <a:pt x="416" y="0"/>
                    <a:pt x="496" y="0"/>
                  </a:cubicBezTo>
                  <a:cubicBezTo>
                    <a:pt x="515" y="0"/>
                    <a:pt x="516" y="1"/>
                    <a:pt x="516" y="19"/>
                  </a:cubicBezTo>
                  <a:cubicBezTo>
                    <a:pt x="516" y="29"/>
                    <a:pt x="516" y="39"/>
                    <a:pt x="516" y="49"/>
                  </a:cubicBezTo>
                  <a:cubicBezTo>
                    <a:pt x="516" y="71"/>
                    <a:pt x="503" y="84"/>
                    <a:pt x="481" y="84"/>
                  </a:cubicBezTo>
                  <a:cubicBezTo>
                    <a:pt x="329" y="84"/>
                    <a:pt x="176" y="84"/>
                    <a:pt x="23" y="84"/>
                  </a:cubicBezTo>
                  <a:cubicBezTo>
                    <a:pt x="0" y="84"/>
                    <a:pt x="0" y="83"/>
                    <a:pt x="0" y="61"/>
                  </a:cubicBezTo>
                  <a:cubicBezTo>
                    <a:pt x="0" y="48"/>
                    <a:pt x="0" y="35"/>
                    <a:pt x="0" y="22"/>
                  </a:cubicBezTo>
                  <a:cubicBezTo>
                    <a:pt x="0" y="0"/>
                    <a:pt x="0" y="0"/>
                    <a:pt x="22" y="0"/>
                  </a:cubicBezTo>
                  <a:cubicBezTo>
                    <a:pt x="100" y="0"/>
                    <a:pt x="179" y="0"/>
                    <a:pt x="25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3" name="Freeform 18"/>
            <p:cNvSpPr>
              <a:spLocks/>
            </p:cNvSpPr>
            <p:nvPr/>
          </p:nvSpPr>
          <p:spPr bwMode="auto">
            <a:xfrm>
              <a:off x="3946" y="2575"/>
              <a:ext cx="1029" cy="201"/>
            </a:xfrm>
            <a:custGeom>
              <a:avLst/>
              <a:gdLst>
                <a:gd name="T0" fmla="*/ 435 w 435"/>
                <a:gd name="T1" fmla="*/ 0 h 85"/>
                <a:gd name="T2" fmla="*/ 382 w 435"/>
                <a:gd name="T3" fmla="*/ 80 h 85"/>
                <a:gd name="T4" fmla="*/ 371 w 435"/>
                <a:gd name="T5" fmla="*/ 84 h 85"/>
                <a:gd name="T6" fmla="*/ 15 w 435"/>
                <a:gd name="T7" fmla="*/ 85 h 85"/>
                <a:gd name="T8" fmla="*/ 1 w 435"/>
                <a:gd name="T9" fmla="*/ 69 h 85"/>
                <a:gd name="T10" fmla="*/ 0 w 435"/>
                <a:gd name="T11" fmla="*/ 18 h 85"/>
                <a:gd name="T12" fmla="*/ 19 w 435"/>
                <a:gd name="T13" fmla="*/ 0 h 85"/>
                <a:gd name="T14" fmla="*/ 190 w 435"/>
                <a:gd name="T15" fmla="*/ 0 h 85"/>
                <a:gd name="T16" fmla="*/ 415 w 435"/>
                <a:gd name="T17" fmla="*/ 0 h 85"/>
                <a:gd name="T18" fmla="*/ 435 w 435"/>
                <a:gd name="T1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85">
                  <a:moveTo>
                    <a:pt x="435" y="0"/>
                  </a:moveTo>
                  <a:cubicBezTo>
                    <a:pt x="417" y="29"/>
                    <a:pt x="400" y="55"/>
                    <a:pt x="382" y="80"/>
                  </a:cubicBezTo>
                  <a:cubicBezTo>
                    <a:pt x="380" y="83"/>
                    <a:pt x="375" y="84"/>
                    <a:pt x="371" y="84"/>
                  </a:cubicBezTo>
                  <a:cubicBezTo>
                    <a:pt x="252" y="85"/>
                    <a:pt x="134" y="84"/>
                    <a:pt x="15" y="85"/>
                  </a:cubicBezTo>
                  <a:cubicBezTo>
                    <a:pt x="4" y="85"/>
                    <a:pt x="0" y="80"/>
                    <a:pt x="1" y="69"/>
                  </a:cubicBezTo>
                  <a:cubicBezTo>
                    <a:pt x="1" y="52"/>
                    <a:pt x="1" y="35"/>
                    <a:pt x="0" y="18"/>
                  </a:cubicBezTo>
                  <a:cubicBezTo>
                    <a:pt x="0" y="4"/>
                    <a:pt x="6" y="0"/>
                    <a:pt x="19" y="0"/>
                  </a:cubicBezTo>
                  <a:cubicBezTo>
                    <a:pt x="76" y="0"/>
                    <a:pt x="133" y="0"/>
                    <a:pt x="190" y="0"/>
                  </a:cubicBezTo>
                  <a:cubicBezTo>
                    <a:pt x="265" y="0"/>
                    <a:pt x="340" y="0"/>
                    <a:pt x="415" y="0"/>
                  </a:cubicBezTo>
                  <a:cubicBezTo>
                    <a:pt x="421" y="0"/>
                    <a:pt x="426" y="0"/>
                    <a:pt x="43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4" name="Freeform 19"/>
            <p:cNvSpPr>
              <a:spLocks/>
            </p:cNvSpPr>
            <p:nvPr/>
          </p:nvSpPr>
          <p:spPr bwMode="auto">
            <a:xfrm>
              <a:off x="3930" y="2963"/>
              <a:ext cx="730" cy="438"/>
            </a:xfrm>
            <a:custGeom>
              <a:avLst/>
              <a:gdLst>
                <a:gd name="T0" fmla="*/ 286 w 309"/>
                <a:gd name="T1" fmla="*/ 148 h 185"/>
                <a:gd name="T2" fmla="*/ 283 w 309"/>
                <a:gd name="T3" fmla="*/ 148 h 185"/>
                <a:gd name="T4" fmla="*/ 234 w 309"/>
                <a:gd name="T5" fmla="*/ 153 h 185"/>
                <a:gd name="T6" fmla="*/ 214 w 309"/>
                <a:gd name="T7" fmla="*/ 169 h 185"/>
                <a:gd name="T8" fmla="*/ 156 w 309"/>
                <a:gd name="T9" fmla="*/ 164 h 185"/>
                <a:gd name="T10" fmla="*/ 105 w 309"/>
                <a:gd name="T11" fmla="*/ 110 h 185"/>
                <a:gd name="T12" fmla="*/ 80 w 309"/>
                <a:gd name="T13" fmla="*/ 157 h 185"/>
                <a:gd name="T14" fmla="*/ 38 w 309"/>
                <a:gd name="T15" fmla="*/ 178 h 185"/>
                <a:gd name="T16" fmla="*/ 11 w 309"/>
                <a:gd name="T17" fmla="*/ 126 h 185"/>
                <a:gd name="T18" fmla="*/ 64 w 309"/>
                <a:gd name="T19" fmla="*/ 24 h 185"/>
                <a:gd name="T20" fmla="*/ 126 w 309"/>
                <a:gd name="T21" fmla="*/ 21 h 185"/>
                <a:gd name="T22" fmla="*/ 191 w 309"/>
                <a:gd name="T23" fmla="*/ 90 h 185"/>
                <a:gd name="T24" fmla="*/ 230 w 309"/>
                <a:gd name="T25" fmla="*/ 60 h 185"/>
                <a:gd name="T26" fmla="*/ 281 w 309"/>
                <a:gd name="T27" fmla="*/ 58 h 185"/>
                <a:gd name="T28" fmla="*/ 309 w 309"/>
                <a:gd name="T29" fmla="*/ 76 h 185"/>
                <a:gd name="T30" fmla="*/ 286 w 309"/>
                <a:gd name="T31" fmla="*/ 14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9" h="185">
                  <a:moveTo>
                    <a:pt x="286" y="148"/>
                  </a:moveTo>
                  <a:cubicBezTo>
                    <a:pt x="284" y="148"/>
                    <a:pt x="284" y="148"/>
                    <a:pt x="283" y="148"/>
                  </a:cubicBezTo>
                  <a:cubicBezTo>
                    <a:pt x="265" y="131"/>
                    <a:pt x="249" y="137"/>
                    <a:pt x="234" y="153"/>
                  </a:cubicBezTo>
                  <a:cubicBezTo>
                    <a:pt x="228" y="159"/>
                    <a:pt x="221" y="164"/>
                    <a:pt x="214" y="169"/>
                  </a:cubicBezTo>
                  <a:cubicBezTo>
                    <a:pt x="193" y="185"/>
                    <a:pt x="174" y="183"/>
                    <a:pt x="156" y="164"/>
                  </a:cubicBezTo>
                  <a:cubicBezTo>
                    <a:pt x="139" y="147"/>
                    <a:pt x="123" y="129"/>
                    <a:pt x="105" y="110"/>
                  </a:cubicBezTo>
                  <a:cubicBezTo>
                    <a:pt x="96" y="126"/>
                    <a:pt x="88" y="142"/>
                    <a:pt x="80" y="157"/>
                  </a:cubicBezTo>
                  <a:cubicBezTo>
                    <a:pt x="71" y="174"/>
                    <a:pt x="55" y="181"/>
                    <a:pt x="38" y="178"/>
                  </a:cubicBezTo>
                  <a:cubicBezTo>
                    <a:pt x="14" y="174"/>
                    <a:pt x="0" y="149"/>
                    <a:pt x="11" y="126"/>
                  </a:cubicBezTo>
                  <a:cubicBezTo>
                    <a:pt x="28" y="92"/>
                    <a:pt x="45" y="57"/>
                    <a:pt x="64" y="24"/>
                  </a:cubicBezTo>
                  <a:cubicBezTo>
                    <a:pt x="77" y="0"/>
                    <a:pt x="107" y="0"/>
                    <a:pt x="126" y="21"/>
                  </a:cubicBezTo>
                  <a:cubicBezTo>
                    <a:pt x="148" y="43"/>
                    <a:pt x="169" y="66"/>
                    <a:pt x="191" y="90"/>
                  </a:cubicBezTo>
                  <a:cubicBezTo>
                    <a:pt x="204" y="80"/>
                    <a:pt x="217" y="70"/>
                    <a:pt x="230" y="60"/>
                  </a:cubicBezTo>
                  <a:cubicBezTo>
                    <a:pt x="247" y="47"/>
                    <a:pt x="262" y="46"/>
                    <a:pt x="281" y="58"/>
                  </a:cubicBezTo>
                  <a:cubicBezTo>
                    <a:pt x="291" y="64"/>
                    <a:pt x="300" y="70"/>
                    <a:pt x="309" y="76"/>
                  </a:cubicBezTo>
                  <a:cubicBezTo>
                    <a:pt x="301" y="100"/>
                    <a:pt x="294" y="124"/>
                    <a:pt x="286" y="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5" name="Freeform 20"/>
            <p:cNvSpPr>
              <a:spLocks/>
            </p:cNvSpPr>
            <p:nvPr/>
          </p:nvSpPr>
          <p:spPr bwMode="auto">
            <a:xfrm>
              <a:off x="5919" y="1754"/>
              <a:ext cx="681" cy="816"/>
            </a:xfrm>
            <a:custGeom>
              <a:avLst/>
              <a:gdLst>
                <a:gd name="T0" fmla="*/ 288 w 288"/>
                <a:gd name="T1" fmla="*/ 37 h 345"/>
                <a:gd name="T2" fmla="*/ 280 w 288"/>
                <a:gd name="T3" fmla="*/ 52 h 345"/>
                <a:gd name="T4" fmla="*/ 118 w 288"/>
                <a:gd name="T5" fmla="*/ 260 h 345"/>
                <a:gd name="T6" fmla="*/ 57 w 288"/>
                <a:gd name="T7" fmla="*/ 326 h 345"/>
                <a:gd name="T8" fmla="*/ 24 w 288"/>
                <a:gd name="T9" fmla="*/ 343 h 345"/>
                <a:gd name="T10" fmla="*/ 3 w 288"/>
                <a:gd name="T11" fmla="*/ 338 h 345"/>
                <a:gd name="T12" fmla="*/ 3 w 288"/>
                <a:gd name="T13" fmla="*/ 314 h 345"/>
                <a:gd name="T14" fmla="*/ 44 w 288"/>
                <a:gd name="T15" fmla="*/ 262 h 345"/>
                <a:gd name="T16" fmla="*/ 210 w 288"/>
                <a:gd name="T17" fmla="*/ 53 h 345"/>
                <a:gd name="T18" fmla="*/ 236 w 288"/>
                <a:gd name="T19" fmla="*/ 15 h 345"/>
                <a:gd name="T20" fmla="*/ 263 w 288"/>
                <a:gd name="T21" fmla="*/ 4 h 345"/>
                <a:gd name="T22" fmla="*/ 288 w 288"/>
                <a:gd name="T23" fmla="*/ 37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345">
                  <a:moveTo>
                    <a:pt x="288" y="37"/>
                  </a:moveTo>
                  <a:cubicBezTo>
                    <a:pt x="286" y="40"/>
                    <a:pt x="284" y="46"/>
                    <a:pt x="280" y="52"/>
                  </a:cubicBezTo>
                  <a:cubicBezTo>
                    <a:pt x="226" y="121"/>
                    <a:pt x="172" y="191"/>
                    <a:pt x="118" y="260"/>
                  </a:cubicBezTo>
                  <a:cubicBezTo>
                    <a:pt x="99" y="283"/>
                    <a:pt x="78" y="305"/>
                    <a:pt x="57" y="326"/>
                  </a:cubicBezTo>
                  <a:cubicBezTo>
                    <a:pt x="48" y="334"/>
                    <a:pt x="36" y="339"/>
                    <a:pt x="24" y="343"/>
                  </a:cubicBezTo>
                  <a:cubicBezTo>
                    <a:pt x="18" y="345"/>
                    <a:pt x="6" y="343"/>
                    <a:pt x="3" y="338"/>
                  </a:cubicBezTo>
                  <a:cubicBezTo>
                    <a:pt x="0" y="332"/>
                    <a:pt x="0" y="320"/>
                    <a:pt x="3" y="314"/>
                  </a:cubicBezTo>
                  <a:cubicBezTo>
                    <a:pt x="15" y="296"/>
                    <a:pt x="30" y="279"/>
                    <a:pt x="44" y="262"/>
                  </a:cubicBezTo>
                  <a:cubicBezTo>
                    <a:pt x="99" y="192"/>
                    <a:pt x="154" y="123"/>
                    <a:pt x="210" y="53"/>
                  </a:cubicBezTo>
                  <a:cubicBezTo>
                    <a:pt x="219" y="41"/>
                    <a:pt x="228" y="28"/>
                    <a:pt x="236" y="15"/>
                  </a:cubicBezTo>
                  <a:cubicBezTo>
                    <a:pt x="243" y="5"/>
                    <a:pt x="251" y="0"/>
                    <a:pt x="263" y="4"/>
                  </a:cubicBezTo>
                  <a:cubicBezTo>
                    <a:pt x="275" y="7"/>
                    <a:pt x="288" y="23"/>
                    <a:pt x="288"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6" name="Freeform 21"/>
            <p:cNvSpPr>
              <a:spLocks/>
            </p:cNvSpPr>
            <p:nvPr/>
          </p:nvSpPr>
          <p:spPr bwMode="auto">
            <a:xfrm>
              <a:off x="4559" y="1555"/>
              <a:ext cx="610" cy="199"/>
            </a:xfrm>
            <a:custGeom>
              <a:avLst/>
              <a:gdLst>
                <a:gd name="T0" fmla="*/ 129 w 258"/>
                <a:gd name="T1" fmla="*/ 84 h 84"/>
                <a:gd name="T2" fmla="*/ 18 w 258"/>
                <a:gd name="T3" fmla="*/ 84 h 84"/>
                <a:gd name="T4" fmla="*/ 0 w 258"/>
                <a:gd name="T5" fmla="*/ 66 h 84"/>
                <a:gd name="T6" fmla="*/ 0 w 258"/>
                <a:gd name="T7" fmla="*/ 16 h 84"/>
                <a:gd name="T8" fmla="*/ 15 w 258"/>
                <a:gd name="T9" fmla="*/ 0 h 84"/>
                <a:gd name="T10" fmla="*/ 243 w 258"/>
                <a:gd name="T11" fmla="*/ 0 h 84"/>
                <a:gd name="T12" fmla="*/ 258 w 258"/>
                <a:gd name="T13" fmla="*/ 15 h 84"/>
                <a:gd name="T14" fmla="*/ 258 w 258"/>
                <a:gd name="T15" fmla="*/ 68 h 84"/>
                <a:gd name="T16" fmla="*/ 241 w 258"/>
                <a:gd name="T17" fmla="*/ 84 h 84"/>
                <a:gd name="T18" fmla="*/ 129 w 258"/>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84">
                  <a:moveTo>
                    <a:pt x="129" y="84"/>
                  </a:moveTo>
                  <a:cubicBezTo>
                    <a:pt x="92" y="84"/>
                    <a:pt x="55" y="83"/>
                    <a:pt x="18" y="84"/>
                  </a:cubicBezTo>
                  <a:cubicBezTo>
                    <a:pt x="5" y="84"/>
                    <a:pt x="0" y="79"/>
                    <a:pt x="0" y="66"/>
                  </a:cubicBezTo>
                  <a:cubicBezTo>
                    <a:pt x="1" y="50"/>
                    <a:pt x="1" y="33"/>
                    <a:pt x="0" y="16"/>
                  </a:cubicBezTo>
                  <a:cubicBezTo>
                    <a:pt x="0" y="5"/>
                    <a:pt x="4" y="0"/>
                    <a:pt x="15" y="0"/>
                  </a:cubicBezTo>
                  <a:cubicBezTo>
                    <a:pt x="91" y="0"/>
                    <a:pt x="167" y="0"/>
                    <a:pt x="243" y="0"/>
                  </a:cubicBezTo>
                  <a:cubicBezTo>
                    <a:pt x="254" y="0"/>
                    <a:pt x="258" y="4"/>
                    <a:pt x="258" y="15"/>
                  </a:cubicBezTo>
                  <a:cubicBezTo>
                    <a:pt x="257" y="33"/>
                    <a:pt x="257" y="50"/>
                    <a:pt x="258" y="68"/>
                  </a:cubicBezTo>
                  <a:cubicBezTo>
                    <a:pt x="258" y="80"/>
                    <a:pt x="253" y="84"/>
                    <a:pt x="241" y="84"/>
                  </a:cubicBezTo>
                  <a:cubicBezTo>
                    <a:pt x="203" y="84"/>
                    <a:pt x="166" y="84"/>
                    <a:pt x="129"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47" name="矩形 46"/>
          <p:cNvSpPr/>
          <p:nvPr/>
        </p:nvSpPr>
        <p:spPr>
          <a:xfrm>
            <a:off x="4137653" y="4434677"/>
            <a:ext cx="4292600" cy="938719"/>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4137653" y="4147147"/>
            <a:ext cx="2171700" cy="369332"/>
          </a:xfrm>
          <a:prstGeom prst="rect">
            <a:avLst/>
          </a:prstGeom>
          <a:noFill/>
        </p:spPr>
        <p:txBody>
          <a:bodyPr wrap="square" rtlCol="0">
            <a:spAutoFit/>
          </a:bodyPr>
          <a:lstStyle/>
          <a:p>
            <a:pPr algn="ctr"/>
            <a:r>
              <a:rPr lang="en-US" altLang="zh-CN" b="1" dirty="0" smtClean="0">
                <a:solidFill>
                  <a:srgbClr val="0174AB"/>
                </a:solidFill>
                <a:latin typeface="微软雅黑" panose="020B0503020204020204" pitchFamily="34" charset="-122"/>
                <a:ea typeface="微软雅黑" panose="020B0503020204020204" pitchFamily="34" charset="-122"/>
              </a:rPr>
              <a:t>ADD YOUR TITLE</a:t>
            </a:r>
            <a:endParaRPr lang="zh-HK" altLang="en-US" b="1" dirty="0">
              <a:solidFill>
                <a:srgbClr val="0174AB"/>
              </a:solidFill>
              <a:latin typeface="微软雅黑" panose="020B0503020204020204" pitchFamily="34" charset="-122"/>
              <a:ea typeface="微软雅黑" panose="020B0503020204020204" pitchFamily="34" charset="-122"/>
            </a:endParaRPr>
          </a:p>
        </p:txBody>
      </p:sp>
      <p:grpSp>
        <p:nvGrpSpPr>
          <p:cNvPr id="62" name="组合 61"/>
          <p:cNvGrpSpPr/>
          <p:nvPr/>
        </p:nvGrpSpPr>
        <p:grpSpPr>
          <a:xfrm>
            <a:off x="3615799" y="1892300"/>
            <a:ext cx="221360" cy="3708400"/>
            <a:chOff x="3615799" y="1892300"/>
            <a:chExt cx="221360" cy="3708400"/>
          </a:xfrm>
        </p:grpSpPr>
        <p:cxnSp>
          <p:nvCxnSpPr>
            <p:cNvPr id="42" name="直接连接符 41"/>
            <p:cNvCxnSpPr/>
            <p:nvPr/>
          </p:nvCxnSpPr>
          <p:spPr>
            <a:xfrm>
              <a:off x="3726479" y="1892300"/>
              <a:ext cx="0" cy="3708400"/>
            </a:xfrm>
            <a:prstGeom prst="line">
              <a:avLst/>
            </a:prstGeom>
            <a:ln w="19050">
              <a:solidFill>
                <a:srgbClr val="0174AB"/>
              </a:solidFill>
            </a:ln>
          </p:spPr>
          <p:style>
            <a:lnRef idx="1">
              <a:schemeClr val="accent1"/>
            </a:lnRef>
            <a:fillRef idx="0">
              <a:schemeClr val="accent1"/>
            </a:fillRef>
            <a:effectRef idx="0">
              <a:schemeClr val="accent1"/>
            </a:effectRef>
            <a:fontRef idx="minor">
              <a:schemeClr val="tx1"/>
            </a:fontRef>
          </p:style>
        </p:cxnSp>
        <p:sp>
          <p:nvSpPr>
            <p:cNvPr id="44" name="椭圆 43"/>
            <p:cNvSpPr/>
            <p:nvPr/>
          </p:nvSpPr>
          <p:spPr>
            <a:xfrm>
              <a:off x="3615799" y="4649591"/>
              <a:ext cx="221360" cy="221360"/>
            </a:xfrm>
            <a:prstGeom prst="ellipse">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3" name="椭圆 42"/>
            <p:cNvSpPr/>
            <p:nvPr/>
          </p:nvSpPr>
          <p:spPr>
            <a:xfrm>
              <a:off x="3615799" y="2622105"/>
              <a:ext cx="221360" cy="221360"/>
            </a:xfrm>
            <a:prstGeom prst="ellipse">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sp>
        <p:nvSpPr>
          <p:cNvPr id="46" name="矩形 45"/>
          <p:cNvSpPr/>
          <p:nvPr/>
        </p:nvSpPr>
        <p:spPr>
          <a:xfrm>
            <a:off x="4137653" y="2407247"/>
            <a:ext cx="4292600" cy="938719"/>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49" name="文本框 48"/>
          <p:cNvSpPr txBox="1"/>
          <p:nvPr/>
        </p:nvSpPr>
        <p:spPr>
          <a:xfrm>
            <a:off x="4137653" y="2119605"/>
            <a:ext cx="2171700" cy="369332"/>
          </a:xfrm>
          <a:prstGeom prst="rect">
            <a:avLst/>
          </a:prstGeom>
          <a:noFill/>
        </p:spPr>
        <p:txBody>
          <a:bodyPr wrap="square" rtlCol="0">
            <a:spAutoFit/>
          </a:bodyPr>
          <a:lstStyle/>
          <a:p>
            <a:pPr algn="ctr"/>
            <a:r>
              <a:rPr lang="en-US" altLang="zh-CN" b="1" dirty="0" smtClean="0">
                <a:solidFill>
                  <a:srgbClr val="0174AB"/>
                </a:solidFill>
                <a:latin typeface="微软雅黑" panose="020B0503020204020204" pitchFamily="34" charset="-122"/>
                <a:ea typeface="微软雅黑" panose="020B0503020204020204" pitchFamily="34" charset="-122"/>
              </a:rPr>
              <a:t>ADD YOUR TITLE</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63" name="矩形 62"/>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4" name="文本框 63"/>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5" name="矩形 64"/>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66" name="直接连接符 65"/>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7" name="文本框 66"/>
          <p:cNvSpPr txBox="1"/>
          <p:nvPr/>
        </p:nvSpPr>
        <p:spPr>
          <a:xfrm>
            <a:off x="2684103"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研究方法</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68" name="文本框 67"/>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9" name="文本框 68"/>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70" name="直接连接符 69"/>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4" name="文本框 73"/>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5" name="文本框 74"/>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99469814"/>
      </p:ext>
    </p:extLst>
  </p:cSld>
  <p:clrMapOvr>
    <a:masterClrMapping/>
  </p:clrMapOvr>
  <p:transition>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rot="2700000">
            <a:off x="3722733" y="3054803"/>
            <a:ext cx="1347046" cy="1347046"/>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nvGrpSpPr>
          <p:cNvPr id="37" name="Group 30"/>
          <p:cNvGrpSpPr>
            <a:grpSpLocks noChangeAspect="1"/>
          </p:cNvGrpSpPr>
          <p:nvPr/>
        </p:nvGrpSpPr>
        <p:grpSpPr bwMode="auto">
          <a:xfrm>
            <a:off x="3895316" y="3230970"/>
            <a:ext cx="1001875" cy="994719"/>
            <a:chOff x="907" y="586"/>
            <a:chExt cx="3357" cy="3333"/>
          </a:xfrm>
          <a:solidFill>
            <a:schemeClr val="bg1"/>
          </a:solidFill>
        </p:grpSpPr>
        <p:sp>
          <p:nvSpPr>
            <p:cNvPr id="38" name="Freeform 32"/>
            <p:cNvSpPr>
              <a:spLocks/>
            </p:cNvSpPr>
            <p:nvPr/>
          </p:nvSpPr>
          <p:spPr bwMode="auto">
            <a:xfrm>
              <a:off x="1801" y="1277"/>
              <a:ext cx="1588" cy="2000"/>
            </a:xfrm>
            <a:custGeom>
              <a:avLst/>
              <a:gdLst>
                <a:gd name="T0" fmla="*/ 659 w 671"/>
                <a:gd name="T1" fmla="*/ 351 h 845"/>
                <a:gd name="T2" fmla="*/ 643 w 671"/>
                <a:gd name="T3" fmla="*/ 429 h 845"/>
                <a:gd name="T4" fmla="*/ 659 w 671"/>
                <a:gd name="T5" fmla="*/ 458 h 845"/>
                <a:gd name="T6" fmla="*/ 664 w 671"/>
                <a:gd name="T7" fmla="*/ 493 h 845"/>
                <a:gd name="T8" fmla="*/ 378 w 671"/>
                <a:gd name="T9" fmla="*/ 838 h 845"/>
                <a:gd name="T10" fmla="*/ 357 w 671"/>
                <a:gd name="T11" fmla="*/ 840 h 845"/>
                <a:gd name="T12" fmla="*/ 286 w 671"/>
                <a:gd name="T13" fmla="*/ 838 h 845"/>
                <a:gd name="T14" fmla="*/ 267 w 671"/>
                <a:gd name="T15" fmla="*/ 834 h 845"/>
                <a:gd name="T16" fmla="*/ 15 w 671"/>
                <a:gd name="T17" fmla="*/ 366 h 845"/>
                <a:gd name="T18" fmla="*/ 41 w 671"/>
                <a:gd name="T19" fmla="*/ 49 h 845"/>
                <a:gd name="T20" fmla="*/ 45 w 671"/>
                <a:gd name="T21" fmla="*/ 39 h 845"/>
                <a:gd name="T22" fmla="*/ 58 w 671"/>
                <a:gd name="T23" fmla="*/ 39 h 845"/>
                <a:gd name="T24" fmla="*/ 130 w 671"/>
                <a:gd name="T25" fmla="*/ 7 h 845"/>
                <a:gd name="T26" fmla="*/ 145 w 671"/>
                <a:gd name="T27" fmla="*/ 1 h 845"/>
                <a:gd name="T28" fmla="*/ 658 w 671"/>
                <a:gd name="T29" fmla="*/ 349 h 845"/>
                <a:gd name="T30" fmla="*/ 659 w 671"/>
                <a:gd name="T31" fmla="*/ 351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1" h="845">
                  <a:moveTo>
                    <a:pt x="659" y="351"/>
                  </a:moveTo>
                  <a:cubicBezTo>
                    <a:pt x="641" y="374"/>
                    <a:pt x="634" y="401"/>
                    <a:pt x="643" y="429"/>
                  </a:cubicBezTo>
                  <a:cubicBezTo>
                    <a:pt x="647" y="440"/>
                    <a:pt x="651" y="451"/>
                    <a:pt x="659" y="458"/>
                  </a:cubicBezTo>
                  <a:cubicBezTo>
                    <a:pt x="671" y="469"/>
                    <a:pt x="670" y="479"/>
                    <a:pt x="664" y="493"/>
                  </a:cubicBezTo>
                  <a:cubicBezTo>
                    <a:pt x="602" y="635"/>
                    <a:pt x="505" y="749"/>
                    <a:pt x="378" y="838"/>
                  </a:cubicBezTo>
                  <a:cubicBezTo>
                    <a:pt x="371" y="844"/>
                    <a:pt x="366" y="845"/>
                    <a:pt x="357" y="840"/>
                  </a:cubicBezTo>
                  <a:cubicBezTo>
                    <a:pt x="334" y="828"/>
                    <a:pt x="310" y="827"/>
                    <a:pt x="286" y="838"/>
                  </a:cubicBezTo>
                  <a:cubicBezTo>
                    <a:pt x="278" y="842"/>
                    <a:pt x="273" y="840"/>
                    <a:pt x="267" y="834"/>
                  </a:cubicBezTo>
                  <a:cubicBezTo>
                    <a:pt x="129" y="707"/>
                    <a:pt x="41" y="553"/>
                    <a:pt x="15" y="366"/>
                  </a:cubicBezTo>
                  <a:cubicBezTo>
                    <a:pt x="0" y="259"/>
                    <a:pt x="9" y="153"/>
                    <a:pt x="41" y="49"/>
                  </a:cubicBezTo>
                  <a:cubicBezTo>
                    <a:pt x="42" y="46"/>
                    <a:pt x="44" y="43"/>
                    <a:pt x="45" y="39"/>
                  </a:cubicBezTo>
                  <a:cubicBezTo>
                    <a:pt x="50" y="39"/>
                    <a:pt x="54" y="39"/>
                    <a:pt x="58" y="39"/>
                  </a:cubicBezTo>
                  <a:cubicBezTo>
                    <a:pt x="87" y="40"/>
                    <a:pt x="110" y="29"/>
                    <a:pt x="130" y="7"/>
                  </a:cubicBezTo>
                  <a:cubicBezTo>
                    <a:pt x="133" y="3"/>
                    <a:pt x="141" y="0"/>
                    <a:pt x="145" y="1"/>
                  </a:cubicBezTo>
                  <a:cubicBezTo>
                    <a:pt x="359" y="54"/>
                    <a:pt x="532" y="167"/>
                    <a:pt x="658" y="349"/>
                  </a:cubicBezTo>
                  <a:cubicBezTo>
                    <a:pt x="658" y="349"/>
                    <a:pt x="658" y="350"/>
                    <a:pt x="659" y="3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9" name="Freeform 33"/>
            <p:cNvSpPr>
              <a:spLocks/>
            </p:cNvSpPr>
            <p:nvPr/>
          </p:nvSpPr>
          <p:spPr bwMode="auto">
            <a:xfrm>
              <a:off x="907" y="1291"/>
              <a:ext cx="1474" cy="2337"/>
            </a:xfrm>
            <a:custGeom>
              <a:avLst/>
              <a:gdLst>
                <a:gd name="T0" fmla="*/ 338 w 623"/>
                <a:gd name="T1" fmla="*/ 987 h 987"/>
                <a:gd name="T2" fmla="*/ 328 w 623"/>
                <a:gd name="T3" fmla="*/ 982 h 987"/>
                <a:gd name="T4" fmla="*/ 13 w 623"/>
                <a:gd name="T5" fmla="*/ 504 h 987"/>
                <a:gd name="T6" fmla="*/ 20 w 623"/>
                <a:gd name="T7" fmla="*/ 260 h 987"/>
                <a:gd name="T8" fmla="*/ 38 w 623"/>
                <a:gd name="T9" fmla="*/ 223 h 987"/>
                <a:gd name="T10" fmla="*/ 362 w 623"/>
                <a:gd name="T11" fmla="*/ 1 h 987"/>
                <a:gd name="T12" fmla="*/ 375 w 623"/>
                <a:gd name="T13" fmla="*/ 3 h 987"/>
                <a:gd name="T14" fmla="*/ 380 w 623"/>
                <a:gd name="T15" fmla="*/ 21 h 987"/>
                <a:gd name="T16" fmla="*/ 344 w 623"/>
                <a:gd name="T17" fmla="*/ 309 h 987"/>
                <a:gd name="T18" fmla="*/ 567 w 623"/>
                <a:gd name="T19" fmla="*/ 812 h 987"/>
                <a:gd name="T20" fmla="*/ 615 w 623"/>
                <a:gd name="T21" fmla="*/ 859 h 987"/>
                <a:gd name="T22" fmla="*/ 618 w 623"/>
                <a:gd name="T23" fmla="*/ 875 h 987"/>
                <a:gd name="T24" fmla="*/ 612 w 623"/>
                <a:gd name="T25" fmla="*/ 895 h 987"/>
                <a:gd name="T26" fmla="*/ 588 w 623"/>
                <a:gd name="T27" fmla="*/ 924 h 987"/>
                <a:gd name="T28" fmla="*/ 345 w 623"/>
                <a:gd name="T29" fmla="*/ 986 h 987"/>
                <a:gd name="T30" fmla="*/ 338 w 623"/>
                <a:gd name="T31"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23" h="987">
                  <a:moveTo>
                    <a:pt x="338" y="987"/>
                  </a:moveTo>
                  <a:cubicBezTo>
                    <a:pt x="336" y="986"/>
                    <a:pt x="332" y="984"/>
                    <a:pt x="328" y="982"/>
                  </a:cubicBezTo>
                  <a:cubicBezTo>
                    <a:pt x="154" y="868"/>
                    <a:pt x="47" y="710"/>
                    <a:pt x="13" y="504"/>
                  </a:cubicBezTo>
                  <a:cubicBezTo>
                    <a:pt x="0" y="422"/>
                    <a:pt x="3" y="341"/>
                    <a:pt x="20" y="260"/>
                  </a:cubicBezTo>
                  <a:cubicBezTo>
                    <a:pt x="23" y="245"/>
                    <a:pt x="28" y="234"/>
                    <a:pt x="38" y="223"/>
                  </a:cubicBezTo>
                  <a:cubicBezTo>
                    <a:pt x="129" y="124"/>
                    <a:pt x="237" y="51"/>
                    <a:pt x="362" y="1"/>
                  </a:cubicBezTo>
                  <a:cubicBezTo>
                    <a:pt x="365" y="0"/>
                    <a:pt x="373" y="1"/>
                    <a:pt x="375" y="3"/>
                  </a:cubicBezTo>
                  <a:cubicBezTo>
                    <a:pt x="379" y="8"/>
                    <a:pt x="382" y="16"/>
                    <a:pt x="380" y="21"/>
                  </a:cubicBezTo>
                  <a:cubicBezTo>
                    <a:pt x="351" y="115"/>
                    <a:pt x="338" y="211"/>
                    <a:pt x="344" y="309"/>
                  </a:cubicBezTo>
                  <a:cubicBezTo>
                    <a:pt x="358" y="504"/>
                    <a:pt x="435" y="670"/>
                    <a:pt x="567" y="812"/>
                  </a:cubicBezTo>
                  <a:cubicBezTo>
                    <a:pt x="582" y="828"/>
                    <a:pt x="598" y="844"/>
                    <a:pt x="615" y="859"/>
                  </a:cubicBezTo>
                  <a:cubicBezTo>
                    <a:pt x="620" y="864"/>
                    <a:pt x="623" y="868"/>
                    <a:pt x="618" y="875"/>
                  </a:cubicBezTo>
                  <a:cubicBezTo>
                    <a:pt x="615" y="881"/>
                    <a:pt x="612" y="889"/>
                    <a:pt x="612" y="895"/>
                  </a:cubicBezTo>
                  <a:cubicBezTo>
                    <a:pt x="614" y="914"/>
                    <a:pt x="601" y="918"/>
                    <a:pt x="588" y="924"/>
                  </a:cubicBezTo>
                  <a:cubicBezTo>
                    <a:pt x="510" y="956"/>
                    <a:pt x="429" y="976"/>
                    <a:pt x="345" y="986"/>
                  </a:cubicBezTo>
                  <a:cubicBezTo>
                    <a:pt x="344" y="986"/>
                    <a:pt x="342" y="986"/>
                    <a:pt x="338" y="9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0" name="Freeform 34"/>
            <p:cNvSpPr>
              <a:spLocks/>
            </p:cNvSpPr>
            <p:nvPr/>
          </p:nvSpPr>
          <p:spPr bwMode="auto">
            <a:xfrm>
              <a:off x="3592" y="1459"/>
              <a:ext cx="672" cy="1870"/>
            </a:xfrm>
            <a:custGeom>
              <a:avLst/>
              <a:gdLst>
                <a:gd name="T0" fmla="*/ 39 w 284"/>
                <a:gd name="T1" fmla="*/ 0 h 790"/>
                <a:gd name="T2" fmla="*/ 229 w 284"/>
                <a:gd name="T3" fmla="*/ 159 h 790"/>
                <a:gd name="T4" fmla="*/ 235 w 284"/>
                <a:gd name="T5" fmla="*/ 173 h 790"/>
                <a:gd name="T6" fmla="*/ 78 w 284"/>
                <a:gd name="T7" fmla="*/ 785 h 790"/>
                <a:gd name="T8" fmla="*/ 74 w 284"/>
                <a:gd name="T9" fmla="*/ 790 h 790"/>
                <a:gd name="T10" fmla="*/ 71 w 284"/>
                <a:gd name="T11" fmla="*/ 790 h 790"/>
                <a:gd name="T12" fmla="*/ 73 w 284"/>
                <a:gd name="T13" fmla="*/ 770 h 790"/>
                <a:gd name="T14" fmla="*/ 23 w 284"/>
                <a:gd name="T15" fmla="*/ 412 h 790"/>
                <a:gd name="T16" fmla="*/ 28 w 284"/>
                <a:gd name="T17" fmla="*/ 390 h 790"/>
                <a:gd name="T18" fmla="*/ 12 w 284"/>
                <a:gd name="T19" fmla="*/ 254 h 790"/>
                <a:gd name="T20" fmla="*/ 2 w 284"/>
                <a:gd name="T21" fmla="*/ 231 h 790"/>
                <a:gd name="T22" fmla="*/ 5 w 284"/>
                <a:gd name="T23" fmla="*/ 37 h 790"/>
                <a:gd name="T24" fmla="*/ 13 w 284"/>
                <a:gd name="T25" fmla="*/ 20 h 790"/>
                <a:gd name="T26" fmla="*/ 39 w 284"/>
                <a:gd name="T27" fmla="*/ 0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4" h="790">
                  <a:moveTo>
                    <a:pt x="39" y="0"/>
                  </a:moveTo>
                  <a:cubicBezTo>
                    <a:pt x="110" y="44"/>
                    <a:pt x="173" y="97"/>
                    <a:pt x="229" y="159"/>
                  </a:cubicBezTo>
                  <a:cubicBezTo>
                    <a:pt x="232" y="163"/>
                    <a:pt x="234" y="168"/>
                    <a:pt x="235" y="173"/>
                  </a:cubicBezTo>
                  <a:cubicBezTo>
                    <a:pt x="284" y="403"/>
                    <a:pt x="231" y="607"/>
                    <a:pt x="78" y="785"/>
                  </a:cubicBezTo>
                  <a:cubicBezTo>
                    <a:pt x="77" y="787"/>
                    <a:pt x="75" y="788"/>
                    <a:pt x="74" y="790"/>
                  </a:cubicBezTo>
                  <a:cubicBezTo>
                    <a:pt x="73" y="790"/>
                    <a:pt x="73" y="790"/>
                    <a:pt x="71" y="790"/>
                  </a:cubicBezTo>
                  <a:cubicBezTo>
                    <a:pt x="71" y="784"/>
                    <a:pt x="72" y="777"/>
                    <a:pt x="73" y="770"/>
                  </a:cubicBezTo>
                  <a:cubicBezTo>
                    <a:pt x="86" y="647"/>
                    <a:pt x="68" y="527"/>
                    <a:pt x="23" y="412"/>
                  </a:cubicBezTo>
                  <a:cubicBezTo>
                    <a:pt x="20" y="403"/>
                    <a:pt x="20" y="398"/>
                    <a:pt x="28" y="390"/>
                  </a:cubicBezTo>
                  <a:cubicBezTo>
                    <a:pt x="70" y="351"/>
                    <a:pt x="63" y="283"/>
                    <a:pt x="12" y="254"/>
                  </a:cubicBezTo>
                  <a:cubicBezTo>
                    <a:pt x="1" y="248"/>
                    <a:pt x="0" y="242"/>
                    <a:pt x="2" y="231"/>
                  </a:cubicBezTo>
                  <a:cubicBezTo>
                    <a:pt x="12" y="167"/>
                    <a:pt x="13" y="102"/>
                    <a:pt x="5" y="37"/>
                  </a:cubicBezTo>
                  <a:cubicBezTo>
                    <a:pt x="4" y="30"/>
                    <a:pt x="5" y="25"/>
                    <a:pt x="13" y="20"/>
                  </a:cubicBezTo>
                  <a:cubicBezTo>
                    <a:pt x="21" y="15"/>
                    <a:pt x="29" y="8"/>
                    <a:pt x="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1" name="Freeform 35"/>
            <p:cNvSpPr>
              <a:spLocks/>
            </p:cNvSpPr>
            <p:nvPr/>
          </p:nvSpPr>
          <p:spPr bwMode="auto">
            <a:xfrm>
              <a:off x="2736" y="2437"/>
              <a:ext cx="939" cy="1269"/>
            </a:xfrm>
            <a:custGeom>
              <a:avLst/>
              <a:gdLst>
                <a:gd name="T0" fmla="*/ 395 w 397"/>
                <a:gd name="T1" fmla="*/ 316 h 536"/>
                <a:gd name="T2" fmla="*/ 381 w 397"/>
                <a:gd name="T3" fmla="*/ 422 h 536"/>
                <a:gd name="T4" fmla="*/ 371 w 397"/>
                <a:gd name="T5" fmla="*/ 440 h 536"/>
                <a:gd name="T6" fmla="*/ 230 w 397"/>
                <a:gd name="T7" fmla="*/ 533 h 536"/>
                <a:gd name="T8" fmla="*/ 211 w 397"/>
                <a:gd name="T9" fmla="*/ 535 h 536"/>
                <a:gd name="T10" fmla="*/ 17 w 397"/>
                <a:gd name="T11" fmla="*/ 450 h 536"/>
                <a:gd name="T12" fmla="*/ 10 w 397"/>
                <a:gd name="T13" fmla="*/ 436 h 536"/>
                <a:gd name="T14" fmla="*/ 6 w 397"/>
                <a:gd name="T15" fmla="*/ 405 h 536"/>
                <a:gd name="T16" fmla="*/ 17 w 397"/>
                <a:gd name="T17" fmla="*/ 377 h 536"/>
                <a:gd name="T18" fmla="*/ 311 w 397"/>
                <a:gd name="T19" fmla="*/ 12 h 536"/>
                <a:gd name="T20" fmla="*/ 325 w 397"/>
                <a:gd name="T21" fmla="*/ 1 h 536"/>
                <a:gd name="T22" fmla="*/ 345 w 397"/>
                <a:gd name="T23" fmla="*/ 14 h 536"/>
                <a:gd name="T24" fmla="*/ 395 w 397"/>
                <a:gd name="T25" fmla="*/ 316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7" h="536">
                  <a:moveTo>
                    <a:pt x="395" y="316"/>
                  </a:moveTo>
                  <a:cubicBezTo>
                    <a:pt x="393" y="337"/>
                    <a:pt x="388" y="380"/>
                    <a:pt x="381" y="422"/>
                  </a:cubicBezTo>
                  <a:cubicBezTo>
                    <a:pt x="380" y="428"/>
                    <a:pt x="376" y="435"/>
                    <a:pt x="371" y="440"/>
                  </a:cubicBezTo>
                  <a:cubicBezTo>
                    <a:pt x="328" y="477"/>
                    <a:pt x="281" y="508"/>
                    <a:pt x="230" y="533"/>
                  </a:cubicBezTo>
                  <a:cubicBezTo>
                    <a:pt x="224" y="535"/>
                    <a:pt x="217" y="536"/>
                    <a:pt x="211" y="535"/>
                  </a:cubicBezTo>
                  <a:cubicBezTo>
                    <a:pt x="143" y="515"/>
                    <a:pt x="78" y="486"/>
                    <a:pt x="17" y="450"/>
                  </a:cubicBezTo>
                  <a:cubicBezTo>
                    <a:pt x="13" y="448"/>
                    <a:pt x="10" y="441"/>
                    <a:pt x="10" y="436"/>
                  </a:cubicBezTo>
                  <a:cubicBezTo>
                    <a:pt x="8" y="426"/>
                    <a:pt x="10" y="414"/>
                    <a:pt x="6" y="405"/>
                  </a:cubicBezTo>
                  <a:cubicBezTo>
                    <a:pt x="0" y="391"/>
                    <a:pt x="6" y="385"/>
                    <a:pt x="17" y="377"/>
                  </a:cubicBezTo>
                  <a:cubicBezTo>
                    <a:pt x="149" y="283"/>
                    <a:pt x="248" y="162"/>
                    <a:pt x="311" y="12"/>
                  </a:cubicBezTo>
                  <a:cubicBezTo>
                    <a:pt x="314" y="6"/>
                    <a:pt x="315" y="0"/>
                    <a:pt x="325" y="1"/>
                  </a:cubicBezTo>
                  <a:cubicBezTo>
                    <a:pt x="335" y="2"/>
                    <a:pt x="341" y="3"/>
                    <a:pt x="345" y="14"/>
                  </a:cubicBezTo>
                  <a:cubicBezTo>
                    <a:pt x="380" y="104"/>
                    <a:pt x="397" y="198"/>
                    <a:pt x="395" y="3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2" name="Freeform 36"/>
            <p:cNvSpPr>
              <a:spLocks/>
            </p:cNvSpPr>
            <p:nvPr/>
          </p:nvSpPr>
          <p:spPr bwMode="auto">
            <a:xfrm>
              <a:off x="2073" y="586"/>
              <a:ext cx="1327" cy="606"/>
            </a:xfrm>
            <a:custGeom>
              <a:avLst/>
              <a:gdLst>
                <a:gd name="T0" fmla="*/ 0 w 561"/>
                <a:gd name="T1" fmla="*/ 175 h 256"/>
                <a:gd name="T2" fmla="*/ 127 w 561"/>
                <a:gd name="T3" fmla="*/ 15 h 256"/>
                <a:gd name="T4" fmla="*/ 140 w 561"/>
                <a:gd name="T5" fmla="*/ 10 h 256"/>
                <a:gd name="T6" fmla="*/ 455 w 561"/>
                <a:gd name="T7" fmla="*/ 54 h 256"/>
                <a:gd name="T8" fmla="*/ 477 w 561"/>
                <a:gd name="T9" fmla="*/ 72 h 256"/>
                <a:gd name="T10" fmla="*/ 560 w 561"/>
                <a:gd name="T11" fmla="*/ 230 h 256"/>
                <a:gd name="T12" fmla="*/ 559 w 561"/>
                <a:gd name="T13" fmla="*/ 246 h 256"/>
                <a:gd name="T14" fmla="*/ 538 w 561"/>
                <a:gd name="T15" fmla="*/ 253 h 256"/>
                <a:gd name="T16" fmla="*/ 184 w 561"/>
                <a:gd name="T17" fmla="*/ 193 h 256"/>
                <a:gd name="T18" fmla="*/ 43 w 561"/>
                <a:gd name="T19" fmla="*/ 206 h 256"/>
                <a:gd name="T20" fmla="*/ 19 w 561"/>
                <a:gd name="T21" fmla="*/ 197 h 256"/>
                <a:gd name="T22" fmla="*/ 0 w 561"/>
                <a:gd name="T23" fmla="*/ 175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256">
                  <a:moveTo>
                    <a:pt x="0" y="175"/>
                  </a:moveTo>
                  <a:cubicBezTo>
                    <a:pt x="36" y="116"/>
                    <a:pt x="78" y="63"/>
                    <a:pt x="127" y="15"/>
                  </a:cubicBezTo>
                  <a:cubicBezTo>
                    <a:pt x="130" y="12"/>
                    <a:pt x="136" y="11"/>
                    <a:pt x="140" y="10"/>
                  </a:cubicBezTo>
                  <a:cubicBezTo>
                    <a:pt x="249" y="0"/>
                    <a:pt x="354" y="15"/>
                    <a:pt x="455" y="54"/>
                  </a:cubicBezTo>
                  <a:cubicBezTo>
                    <a:pt x="463" y="58"/>
                    <a:pt x="472" y="65"/>
                    <a:pt x="477" y="72"/>
                  </a:cubicBezTo>
                  <a:cubicBezTo>
                    <a:pt x="511" y="121"/>
                    <a:pt x="539" y="174"/>
                    <a:pt x="560" y="230"/>
                  </a:cubicBezTo>
                  <a:cubicBezTo>
                    <a:pt x="561" y="235"/>
                    <a:pt x="561" y="242"/>
                    <a:pt x="559" y="246"/>
                  </a:cubicBezTo>
                  <a:cubicBezTo>
                    <a:pt x="554" y="253"/>
                    <a:pt x="548" y="256"/>
                    <a:pt x="538" y="253"/>
                  </a:cubicBezTo>
                  <a:cubicBezTo>
                    <a:pt x="424" y="210"/>
                    <a:pt x="306" y="189"/>
                    <a:pt x="184" y="193"/>
                  </a:cubicBezTo>
                  <a:cubicBezTo>
                    <a:pt x="137" y="195"/>
                    <a:pt x="90" y="201"/>
                    <a:pt x="43" y="206"/>
                  </a:cubicBezTo>
                  <a:cubicBezTo>
                    <a:pt x="32" y="208"/>
                    <a:pt x="24" y="208"/>
                    <a:pt x="19" y="197"/>
                  </a:cubicBezTo>
                  <a:cubicBezTo>
                    <a:pt x="15" y="189"/>
                    <a:pt x="7" y="183"/>
                    <a:pt x="0" y="1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3" name="Freeform 37"/>
            <p:cNvSpPr>
              <a:spLocks/>
            </p:cNvSpPr>
            <p:nvPr/>
          </p:nvSpPr>
          <p:spPr bwMode="auto">
            <a:xfrm>
              <a:off x="2180" y="1097"/>
              <a:ext cx="1341" cy="947"/>
            </a:xfrm>
            <a:custGeom>
              <a:avLst/>
              <a:gdLst>
                <a:gd name="T0" fmla="*/ 0 w 567"/>
                <a:gd name="T1" fmla="*/ 35 h 400"/>
                <a:gd name="T2" fmla="*/ 480 w 567"/>
                <a:gd name="T3" fmla="*/ 79 h 400"/>
                <a:gd name="T4" fmla="*/ 558 w 567"/>
                <a:gd name="T5" fmla="*/ 186 h 400"/>
                <a:gd name="T6" fmla="*/ 560 w 567"/>
                <a:gd name="T7" fmla="*/ 349 h 400"/>
                <a:gd name="T8" fmla="*/ 557 w 567"/>
                <a:gd name="T9" fmla="*/ 377 h 400"/>
                <a:gd name="T10" fmla="*/ 534 w 567"/>
                <a:gd name="T11" fmla="*/ 400 h 400"/>
                <a:gd name="T12" fmla="*/ 0 w 567"/>
                <a:gd name="T13" fmla="*/ 35 h 400"/>
              </a:gdLst>
              <a:ahLst/>
              <a:cxnLst>
                <a:cxn ang="0">
                  <a:pos x="T0" y="T1"/>
                </a:cxn>
                <a:cxn ang="0">
                  <a:pos x="T2" y="T3"/>
                </a:cxn>
                <a:cxn ang="0">
                  <a:pos x="T4" y="T5"/>
                </a:cxn>
                <a:cxn ang="0">
                  <a:pos x="T6" y="T7"/>
                </a:cxn>
                <a:cxn ang="0">
                  <a:pos x="T8" y="T9"/>
                </a:cxn>
                <a:cxn ang="0">
                  <a:pos x="T10" y="T11"/>
                </a:cxn>
                <a:cxn ang="0">
                  <a:pos x="T12" y="T13"/>
                </a:cxn>
              </a:cxnLst>
              <a:rect l="0" t="0" r="r" b="b"/>
              <a:pathLst>
                <a:path w="567" h="400">
                  <a:moveTo>
                    <a:pt x="0" y="35"/>
                  </a:moveTo>
                  <a:cubicBezTo>
                    <a:pt x="97" y="0"/>
                    <a:pt x="371" y="25"/>
                    <a:pt x="480" y="79"/>
                  </a:cubicBezTo>
                  <a:cubicBezTo>
                    <a:pt x="481" y="147"/>
                    <a:pt x="497" y="169"/>
                    <a:pt x="558" y="186"/>
                  </a:cubicBezTo>
                  <a:cubicBezTo>
                    <a:pt x="566" y="240"/>
                    <a:pt x="567" y="294"/>
                    <a:pt x="560" y="349"/>
                  </a:cubicBezTo>
                  <a:cubicBezTo>
                    <a:pt x="559" y="358"/>
                    <a:pt x="558" y="368"/>
                    <a:pt x="557" y="377"/>
                  </a:cubicBezTo>
                  <a:cubicBezTo>
                    <a:pt x="554" y="397"/>
                    <a:pt x="558" y="395"/>
                    <a:pt x="534" y="400"/>
                  </a:cubicBezTo>
                  <a:cubicBezTo>
                    <a:pt x="402" y="212"/>
                    <a:pt x="222" y="93"/>
                    <a:pt x="0"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4" name="Freeform 38"/>
            <p:cNvSpPr>
              <a:spLocks/>
            </p:cNvSpPr>
            <p:nvPr/>
          </p:nvSpPr>
          <p:spPr bwMode="auto">
            <a:xfrm>
              <a:off x="1872" y="3564"/>
              <a:ext cx="1228" cy="355"/>
            </a:xfrm>
            <a:custGeom>
              <a:avLst/>
              <a:gdLst>
                <a:gd name="T0" fmla="*/ 519 w 519"/>
                <a:gd name="T1" fmla="*/ 88 h 150"/>
                <a:gd name="T2" fmla="*/ 0 w 519"/>
                <a:gd name="T3" fmla="*/ 64 h 150"/>
                <a:gd name="T4" fmla="*/ 216 w 519"/>
                <a:gd name="T5" fmla="*/ 0 h 150"/>
                <a:gd name="T6" fmla="*/ 352 w 519"/>
                <a:gd name="T7" fmla="*/ 10 h 150"/>
                <a:gd name="T8" fmla="*/ 519 w 519"/>
                <a:gd name="T9" fmla="*/ 88 h 150"/>
              </a:gdLst>
              <a:ahLst/>
              <a:cxnLst>
                <a:cxn ang="0">
                  <a:pos x="T0" y="T1"/>
                </a:cxn>
                <a:cxn ang="0">
                  <a:pos x="T2" y="T3"/>
                </a:cxn>
                <a:cxn ang="0">
                  <a:pos x="T4" y="T5"/>
                </a:cxn>
                <a:cxn ang="0">
                  <a:pos x="T6" y="T7"/>
                </a:cxn>
                <a:cxn ang="0">
                  <a:pos x="T8" y="T9"/>
                </a:cxn>
              </a:cxnLst>
              <a:rect l="0" t="0" r="r" b="b"/>
              <a:pathLst>
                <a:path w="519" h="150">
                  <a:moveTo>
                    <a:pt x="519" y="88"/>
                  </a:moveTo>
                  <a:cubicBezTo>
                    <a:pt x="376" y="150"/>
                    <a:pt x="104" y="137"/>
                    <a:pt x="0" y="64"/>
                  </a:cubicBezTo>
                  <a:cubicBezTo>
                    <a:pt x="70" y="43"/>
                    <a:pt x="143" y="22"/>
                    <a:pt x="216" y="0"/>
                  </a:cubicBezTo>
                  <a:cubicBezTo>
                    <a:pt x="256" y="51"/>
                    <a:pt x="316" y="46"/>
                    <a:pt x="352" y="10"/>
                  </a:cubicBezTo>
                  <a:cubicBezTo>
                    <a:pt x="408" y="36"/>
                    <a:pt x="463" y="62"/>
                    <a:pt x="519"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5" name="Freeform 39"/>
            <p:cNvSpPr>
              <a:spLocks/>
            </p:cNvSpPr>
            <p:nvPr/>
          </p:nvSpPr>
          <p:spPr bwMode="auto">
            <a:xfrm>
              <a:off x="1357" y="640"/>
              <a:ext cx="844" cy="486"/>
            </a:xfrm>
            <a:custGeom>
              <a:avLst/>
              <a:gdLst>
                <a:gd name="T0" fmla="*/ 357 w 357"/>
                <a:gd name="T1" fmla="*/ 0 h 205"/>
                <a:gd name="T2" fmla="*/ 266 w 357"/>
                <a:gd name="T3" fmla="*/ 129 h 205"/>
                <a:gd name="T4" fmla="*/ 256 w 357"/>
                <a:gd name="T5" fmla="*/ 136 h 205"/>
                <a:gd name="T6" fmla="*/ 168 w 357"/>
                <a:gd name="T7" fmla="*/ 198 h 205"/>
                <a:gd name="T8" fmla="*/ 167 w 357"/>
                <a:gd name="T9" fmla="*/ 199 h 205"/>
                <a:gd name="T10" fmla="*/ 0 w 357"/>
                <a:gd name="T11" fmla="*/ 205 h 205"/>
                <a:gd name="T12" fmla="*/ 357 w 357"/>
                <a:gd name="T13" fmla="*/ 0 h 205"/>
              </a:gdLst>
              <a:ahLst/>
              <a:cxnLst>
                <a:cxn ang="0">
                  <a:pos x="T0" y="T1"/>
                </a:cxn>
                <a:cxn ang="0">
                  <a:pos x="T2" y="T3"/>
                </a:cxn>
                <a:cxn ang="0">
                  <a:pos x="T4" y="T5"/>
                </a:cxn>
                <a:cxn ang="0">
                  <a:pos x="T6" y="T7"/>
                </a:cxn>
                <a:cxn ang="0">
                  <a:pos x="T8" y="T9"/>
                </a:cxn>
                <a:cxn ang="0">
                  <a:pos x="T10" y="T11"/>
                </a:cxn>
                <a:cxn ang="0">
                  <a:pos x="T12" y="T13"/>
                </a:cxn>
              </a:cxnLst>
              <a:rect l="0" t="0" r="r" b="b"/>
              <a:pathLst>
                <a:path w="357" h="205">
                  <a:moveTo>
                    <a:pt x="357" y="0"/>
                  </a:moveTo>
                  <a:cubicBezTo>
                    <a:pt x="326" y="44"/>
                    <a:pt x="296" y="87"/>
                    <a:pt x="266" y="129"/>
                  </a:cubicBezTo>
                  <a:cubicBezTo>
                    <a:pt x="264" y="132"/>
                    <a:pt x="259" y="136"/>
                    <a:pt x="256" y="136"/>
                  </a:cubicBezTo>
                  <a:cubicBezTo>
                    <a:pt x="211" y="135"/>
                    <a:pt x="182" y="157"/>
                    <a:pt x="168" y="198"/>
                  </a:cubicBezTo>
                  <a:cubicBezTo>
                    <a:pt x="167" y="200"/>
                    <a:pt x="166" y="201"/>
                    <a:pt x="167" y="199"/>
                  </a:cubicBezTo>
                  <a:cubicBezTo>
                    <a:pt x="110" y="201"/>
                    <a:pt x="56" y="203"/>
                    <a:pt x="0" y="205"/>
                  </a:cubicBezTo>
                  <a:cubicBezTo>
                    <a:pt x="99" y="101"/>
                    <a:pt x="218" y="32"/>
                    <a:pt x="35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6" name="Freeform 40"/>
            <p:cNvSpPr>
              <a:spLocks/>
            </p:cNvSpPr>
            <p:nvPr/>
          </p:nvSpPr>
          <p:spPr bwMode="auto">
            <a:xfrm>
              <a:off x="3377" y="830"/>
              <a:ext cx="686" cy="786"/>
            </a:xfrm>
            <a:custGeom>
              <a:avLst/>
              <a:gdLst>
                <a:gd name="T0" fmla="*/ 290 w 290"/>
                <a:gd name="T1" fmla="*/ 332 h 332"/>
                <a:gd name="T2" fmla="*/ 281 w 290"/>
                <a:gd name="T3" fmla="*/ 325 h 332"/>
                <a:gd name="T4" fmla="*/ 155 w 290"/>
                <a:gd name="T5" fmla="*/ 231 h 332"/>
                <a:gd name="T6" fmla="*/ 147 w 290"/>
                <a:gd name="T7" fmla="*/ 215 h 332"/>
                <a:gd name="T8" fmla="*/ 66 w 290"/>
                <a:gd name="T9" fmla="*/ 126 h 332"/>
                <a:gd name="T10" fmla="*/ 53 w 290"/>
                <a:gd name="T11" fmla="*/ 119 h 332"/>
                <a:gd name="T12" fmla="*/ 0 w 290"/>
                <a:gd name="T13" fmla="*/ 0 h 332"/>
                <a:gd name="T14" fmla="*/ 290 w 290"/>
                <a:gd name="T15" fmla="*/ 332 h 3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0" h="332">
                  <a:moveTo>
                    <a:pt x="290" y="332"/>
                  </a:moveTo>
                  <a:cubicBezTo>
                    <a:pt x="286" y="329"/>
                    <a:pt x="284" y="327"/>
                    <a:pt x="281" y="325"/>
                  </a:cubicBezTo>
                  <a:cubicBezTo>
                    <a:pt x="239" y="294"/>
                    <a:pt x="197" y="263"/>
                    <a:pt x="155" y="231"/>
                  </a:cubicBezTo>
                  <a:cubicBezTo>
                    <a:pt x="151" y="228"/>
                    <a:pt x="147" y="221"/>
                    <a:pt x="147" y="215"/>
                  </a:cubicBezTo>
                  <a:cubicBezTo>
                    <a:pt x="146" y="168"/>
                    <a:pt x="114" y="132"/>
                    <a:pt x="66" y="126"/>
                  </a:cubicBezTo>
                  <a:cubicBezTo>
                    <a:pt x="61" y="126"/>
                    <a:pt x="54" y="123"/>
                    <a:pt x="53" y="119"/>
                  </a:cubicBezTo>
                  <a:cubicBezTo>
                    <a:pt x="34" y="79"/>
                    <a:pt x="17" y="39"/>
                    <a:pt x="0" y="0"/>
                  </a:cubicBezTo>
                  <a:cubicBezTo>
                    <a:pt x="84" y="22"/>
                    <a:pt x="264" y="226"/>
                    <a:pt x="290" y="3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7" name="Freeform 41"/>
            <p:cNvSpPr>
              <a:spLocks/>
            </p:cNvSpPr>
            <p:nvPr/>
          </p:nvSpPr>
          <p:spPr bwMode="auto">
            <a:xfrm>
              <a:off x="1040" y="1216"/>
              <a:ext cx="622" cy="414"/>
            </a:xfrm>
            <a:custGeom>
              <a:avLst/>
              <a:gdLst>
                <a:gd name="T0" fmla="*/ 263 w 263"/>
                <a:gd name="T1" fmla="*/ 1 h 175"/>
                <a:gd name="T2" fmla="*/ 0 w 263"/>
                <a:gd name="T3" fmla="*/ 175 h 175"/>
                <a:gd name="T4" fmla="*/ 4 w 263"/>
                <a:gd name="T5" fmla="*/ 162 h 175"/>
                <a:gd name="T6" fmla="*/ 80 w 263"/>
                <a:gd name="T7" fmla="*/ 28 h 175"/>
                <a:gd name="T8" fmla="*/ 104 w 263"/>
                <a:gd name="T9" fmla="*/ 12 h 175"/>
                <a:gd name="T10" fmla="*/ 250 w 263"/>
                <a:gd name="T11" fmla="*/ 0 h 175"/>
                <a:gd name="T12" fmla="*/ 263 w 263"/>
                <a:gd name="T13" fmla="*/ 1 h 175"/>
              </a:gdLst>
              <a:ahLst/>
              <a:cxnLst>
                <a:cxn ang="0">
                  <a:pos x="T0" y="T1"/>
                </a:cxn>
                <a:cxn ang="0">
                  <a:pos x="T2" y="T3"/>
                </a:cxn>
                <a:cxn ang="0">
                  <a:pos x="T4" y="T5"/>
                </a:cxn>
                <a:cxn ang="0">
                  <a:pos x="T6" y="T7"/>
                </a:cxn>
                <a:cxn ang="0">
                  <a:pos x="T8" y="T9"/>
                </a:cxn>
                <a:cxn ang="0">
                  <a:pos x="T10" y="T11"/>
                </a:cxn>
                <a:cxn ang="0">
                  <a:pos x="T12" y="T13"/>
                </a:cxn>
              </a:cxnLst>
              <a:rect l="0" t="0" r="r" b="b"/>
              <a:pathLst>
                <a:path w="263" h="175">
                  <a:moveTo>
                    <a:pt x="263" y="1"/>
                  </a:moveTo>
                  <a:cubicBezTo>
                    <a:pt x="167" y="46"/>
                    <a:pt x="80" y="101"/>
                    <a:pt x="0" y="175"/>
                  </a:cubicBezTo>
                  <a:cubicBezTo>
                    <a:pt x="2" y="168"/>
                    <a:pt x="3" y="165"/>
                    <a:pt x="4" y="162"/>
                  </a:cubicBezTo>
                  <a:cubicBezTo>
                    <a:pt x="30" y="117"/>
                    <a:pt x="55" y="72"/>
                    <a:pt x="80" y="28"/>
                  </a:cubicBezTo>
                  <a:cubicBezTo>
                    <a:pt x="85" y="19"/>
                    <a:pt x="93" y="13"/>
                    <a:pt x="104" y="12"/>
                  </a:cubicBezTo>
                  <a:cubicBezTo>
                    <a:pt x="153" y="9"/>
                    <a:pt x="201" y="4"/>
                    <a:pt x="250" y="0"/>
                  </a:cubicBezTo>
                  <a:cubicBezTo>
                    <a:pt x="254" y="0"/>
                    <a:pt x="258" y="1"/>
                    <a:pt x="26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grpSp>
        <p:nvGrpSpPr>
          <p:cNvPr id="5" name="组合 4"/>
          <p:cNvGrpSpPr/>
          <p:nvPr/>
        </p:nvGrpSpPr>
        <p:grpSpPr>
          <a:xfrm>
            <a:off x="435496" y="2093445"/>
            <a:ext cx="2246643" cy="1158571"/>
            <a:chOff x="435496" y="1542118"/>
            <a:chExt cx="2246643" cy="1158571"/>
          </a:xfrm>
        </p:grpSpPr>
        <p:sp>
          <p:nvSpPr>
            <p:cNvPr id="48" name="矩形 47"/>
            <p:cNvSpPr/>
            <p:nvPr/>
          </p:nvSpPr>
          <p:spPr>
            <a:xfrm>
              <a:off x="435496" y="1931248"/>
              <a:ext cx="2246643"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49" name="文本框 48"/>
            <p:cNvSpPr txBox="1"/>
            <p:nvPr/>
          </p:nvSpPr>
          <p:spPr>
            <a:xfrm>
              <a:off x="435496" y="1542118"/>
              <a:ext cx="2171700" cy="369332"/>
            </a:xfrm>
            <a:prstGeom prst="rect">
              <a:avLst/>
            </a:prstGeom>
            <a:noFill/>
          </p:spPr>
          <p:txBody>
            <a:bodyPr wrap="square" rtlCol="0">
              <a:spAutoFit/>
            </a:bodyPr>
            <a:lstStyle/>
            <a:p>
              <a:r>
                <a:rPr lang="en-US" altLang="zh-CN" b="1" dirty="0" smtClean="0">
                  <a:solidFill>
                    <a:srgbClr val="0174AB"/>
                  </a:solidFill>
                  <a:latin typeface="微软雅黑" panose="020B0503020204020204" pitchFamily="34" charset="-122"/>
                  <a:ea typeface="微软雅黑" panose="020B0503020204020204" pitchFamily="34" charset="-122"/>
                </a:rPr>
                <a:t>ADD  TITLE</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4" name="矩形 3"/>
            <p:cNvSpPr/>
            <p:nvPr/>
          </p:nvSpPr>
          <p:spPr>
            <a:xfrm>
              <a:off x="540271" y="1898406"/>
              <a:ext cx="1355204" cy="45887"/>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grpSp>
        <p:nvGrpSpPr>
          <p:cNvPr id="6" name="组合 5"/>
          <p:cNvGrpSpPr/>
          <p:nvPr/>
        </p:nvGrpSpPr>
        <p:grpSpPr>
          <a:xfrm>
            <a:off x="435496" y="4204637"/>
            <a:ext cx="2246643" cy="1158571"/>
            <a:chOff x="435496" y="4513918"/>
            <a:chExt cx="2246643" cy="1158571"/>
          </a:xfrm>
        </p:grpSpPr>
        <p:sp>
          <p:nvSpPr>
            <p:cNvPr id="50" name="矩形 49"/>
            <p:cNvSpPr/>
            <p:nvPr/>
          </p:nvSpPr>
          <p:spPr>
            <a:xfrm>
              <a:off x="435496" y="4903048"/>
              <a:ext cx="2246643"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51" name="文本框 50"/>
            <p:cNvSpPr txBox="1"/>
            <p:nvPr/>
          </p:nvSpPr>
          <p:spPr>
            <a:xfrm>
              <a:off x="435496" y="4513918"/>
              <a:ext cx="2171700" cy="369332"/>
            </a:xfrm>
            <a:prstGeom prst="rect">
              <a:avLst/>
            </a:prstGeom>
            <a:noFill/>
          </p:spPr>
          <p:txBody>
            <a:bodyPr wrap="square" rtlCol="0">
              <a:spAutoFit/>
            </a:bodyPr>
            <a:lstStyle/>
            <a:p>
              <a:r>
                <a:rPr lang="en-US" altLang="zh-CN" b="1" dirty="0" smtClean="0">
                  <a:solidFill>
                    <a:srgbClr val="0174AB"/>
                  </a:solidFill>
                  <a:latin typeface="微软雅黑" panose="020B0503020204020204" pitchFamily="34" charset="-122"/>
                  <a:ea typeface="微软雅黑" panose="020B0503020204020204" pitchFamily="34" charset="-122"/>
                </a:rPr>
                <a:t>ADD  TITLE</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52" name="矩形 51"/>
            <p:cNvSpPr/>
            <p:nvPr/>
          </p:nvSpPr>
          <p:spPr>
            <a:xfrm>
              <a:off x="540271" y="4870206"/>
              <a:ext cx="1355204" cy="45887"/>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grpSp>
        <p:nvGrpSpPr>
          <p:cNvPr id="59" name="组合 58"/>
          <p:cNvGrpSpPr/>
          <p:nvPr/>
        </p:nvGrpSpPr>
        <p:grpSpPr>
          <a:xfrm>
            <a:off x="6110373" y="2093445"/>
            <a:ext cx="2246643" cy="1158571"/>
            <a:chOff x="435496" y="1542118"/>
            <a:chExt cx="2246643" cy="1158571"/>
          </a:xfrm>
        </p:grpSpPr>
        <p:sp>
          <p:nvSpPr>
            <p:cNvPr id="60" name="矩形 59"/>
            <p:cNvSpPr/>
            <p:nvPr/>
          </p:nvSpPr>
          <p:spPr>
            <a:xfrm>
              <a:off x="435496" y="1931248"/>
              <a:ext cx="2246643"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61" name="文本框 60"/>
            <p:cNvSpPr txBox="1"/>
            <p:nvPr/>
          </p:nvSpPr>
          <p:spPr>
            <a:xfrm>
              <a:off x="435496" y="1542118"/>
              <a:ext cx="2171700" cy="369332"/>
            </a:xfrm>
            <a:prstGeom prst="rect">
              <a:avLst/>
            </a:prstGeom>
            <a:noFill/>
          </p:spPr>
          <p:txBody>
            <a:bodyPr wrap="square" rtlCol="0">
              <a:spAutoFit/>
            </a:bodyPr>
            <a:lstStyle/>
            <a:p>
              <a:r>
                <a:rPr lang="en-US" altLang="zh-CN" b="1" dirty="0" smtClean="0">
                  <a:solidFill>
                    <a:srgbClr val="0174AB"/>
                  </a:solidFill>
                  <a:latin typeface="微软雅黑" panose="020B0503020204020204" pitchFamily="34" charset="-122"/>
                  <a:ea typeface="微软雅黑" panose="020B0503020204020204" pitchFamily="34" charset="-122"/>
                </a:rPr>
                <a:t>ADD  TITLE</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62" name="矩形 61"/>
            <p:cNvSpPr/>
            <p:nvPr/>
          </p:nvSpPr>
          <p:spPr>
            <a:xfrm>
              <a:off x="540271" y="1898406"/>
              <a:ext cx="1355204" cy="45887"/>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grpSp>
        <p:nvGrpSpPr>
          <p:cNvPr id="63" name="组合 62"/>
          <p:cNvGrpSpPr/>
          <p:nvPr/>
        </p:nvGrpSpPr>
        <p:grpSpPr>
          <a:xfrm>
            <a:off x="6110373" y="4191190"/>
            <a:ext cx="2246643" cy="1158571"/>
            <a:chOff x="435496" y="4513918"/>
            <a:chExt cx="2246643" cy="1158571"/>
          </a:xfrm>
        </p:grpSpPr>
        <p:sp>
          <p:nvSpPr>
            <p:cNvPr id="64" name="矩形 63"/>
            <p:cNvSpPr/>
            <p:nvPr/>
          </p:nvSpPr>
          <p:spPr>
            <a:xfrm>
              <a:off x="435496" y="4903048"/>
              <a:ext cx="2246643"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65" name="文本框 64"/>
            <p:cNvSpPr txBox="1"/>
            <p:nvPr/>
          </p:nvSpPr>
          <p:spPr>
            <a:xfrm>
              <a:off x="435496" y="4513918"/>
              <a:ext cx="2171700" cy="369332"/>
            </a:xfrm>
            <a:prstGeom prst="rect">
              <a:avLst/>
            </a:prstGeom>
            <a:noFill/>
          </p:spPr>
          <p:txBody>
            <a:bodyPr wrap="square" rtlCol="0">
              <a:spAutoFit/>
            </a:bodyPr>
            <a:lstStyle/>
            <a:p>
              <a:r>
                <a:rPr lang="en-US" altLang="zh-CN" b="1" dirty="0" smtClean="0">
                  <a:solidFill>
                    <a:srgbClr val="0174AB"/>
                  </a:solidFill>
                  <a:latin typeface="微软雅黑" panose="020B0503020204020204" pitchFamily="34" charset="-122"/>
                  <a:ea typeface="微软雅黑" panose="020B0503020204020204" pitchFamily="34" charset="-122"/>
                </a:rPr>
                <a:t>ADD  TITLE</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66" name="矩形 65"/>
            <p:cNvSpPr/>
            <p:nvPr/>
          </p:nvSpPr>
          <p:spPr>
            <a:xfrm>
              <a:off x="540271" y="4870206"/>
              <a:ext cx="1355204" cy="45887"/>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sp>
        <p:nvSpPr>
          <p:cNvPr id="68" name="矩形 67"/>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9" name="文本框 68"/>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0" name="矩形 69"/>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71" name="直接连接符 70"/>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2" name="文本框 71"/>
          <p:cNvSpPr txBox="1"/>
          <p:nvPr/>
        </p:nvSpPr>
        <p:spPr>
          <a:xfrm>
            <a:off x="2684103"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研究方法</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73" name="文本框 72"/>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4" name="文本框 73"/>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75" name="直接连接符 74"/>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9" name="文本框 78"/>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0" name="文本框 79"/>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92855157"/>
      </p:ext>
    </p:extLst>
  </p:cSld>
  <p:clrMapOvr>
    <a:masterClrMapping/>
  </p:clrMapOvr>
  <p:transition>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研究结果</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369332"/>
            </a:xfrm>
            <a:prstGeom prst="rect">
              <a:avLst/>
            </a:prstGeom>
          </p:spPr>
          <p:txBody>
            <a:bodyPr wrap="square">
              <a:spAutoFit/>
            </a:bodyPr>
            <a:lstStyle/>
            <a:p>
              <a:r>
                <a:rPr lang="en-US" altLang="zh-HK" sz="900" dirty="0">
                  <a:solidFill>
                    <a:schemeClr val="bg1"/>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9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endParaRPr lang="zh-HK" altLang="en-US" sz="900" dirty="0">
                <a:solidFill>
                  <a:schemeClr val="bg1"/>
                </a:solidFill>
              </a:endParaRPr>
            </a:p>
          </p:txBody>
        </p:sp>
      </p:grpSp>
    </p:spTree>
    <p:extLst>
      <p:ext uri="{BB962C8B-B14F-4D97-AF65-F5344CB8AC3E}">
        <p14:creationId xmlns:p14="http://schemas.microsoft.com/office/powerpoint/2010/main" val="1990903937"/>
      </p:ext>
    </p:extLst>
  </p:cSld>
  <p:clrMapOvr>
    <a:masterClrMapping/>
  </p:clrMapOvr>
  <p:transition>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 name="矩形 2"/>
          <p:cNvSpPr/>
          <p:nvPr/>
        </p:nvSpPr>
        <p:spPr>
          <a:xfrm>
            <a:off x="4022326"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文本框 5"/>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4043710" y="93911"/>
            <a:ext cx="1295400" cy="369332"/>
          </a:xfrm>
          <a:prstGeom prst="rect">
            <a:avLst/>
          </a:prstGeom>
          <a:no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研究</a:t>
            </a:r>
            <a:r>
              <a:rPr lang="zh-CN" altLang="en-US" spc="300" dirty="0" smtClean="0">
                <a:solidFill>
                  <a:srgbClr val="666666"/>
                </a:solidFill>
                <a:latin typeface="微软雅黑" panose="020B0503020204020204" pitchFamily="34" charset="-122"/>
                <a:ea typeface="微软雅黑" panose="020B0503020204020204" pitchFamily="34" charset="-122"/>
              </a:rPr>
              <a:t>结果</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18" name="图表 17"/>
          <p:cNvGraphicFramePr/>
          <p:nvPr>
            <p:extLst>
              <p:ext uri="{D42A27DB-BD31-4B8C-83A1-F6EECF244321}">
                <p14:modId xmlns:p14="http://schemas.microsoft.com/office/powerpoint/2010/main" val="3921276416"/>
              </p:ext>
            </p:extLst>
          </p:nvPr>
        </p:nvGraphicFramePr>
        <p:xfrm>
          <a:off x="207166" y="1928820"/>
          <a:ext cx="5097983" cy="3514724"/>
        </p:xfrm>
        <a:graphic>
          <a:graphicData uri="http://schemas.openxmlformats.org/drawingml/2006/chart">
            <c:chart xmlns:c="http://schemas.openxmlformats.org/drawingml/2006/chart" xmlns:r="http://schemas.openxmlformats.org/officeDocument/2006/relationships" r:id="rId2"/>
          </a:graphicData>
        </a:graphic>
      </p:graphicFrame>
      <p:sp>
        <p:nvSpPr>
          <p:cNvPr id="21" name="矩形 20"/>
          <p:cNvSpPr/>
          <p:nvPr/>
        </p:nvSpPr>
        <p:spPr>
          <a:xfrm>
            <a:off x="6283366" y="2471584"/>
            <a:ext cx="2249401" cy="738664"/>
          </a:xfrm>
          <a:prstGeom prst="rect">
            <a:avLst/>
          </a:prstGeom>
        </p:spPr>
        <p:txBody>
          <a:bodyPr wrap="square">
            <a:spAutoFit/>
          </a:bodyPr>
          <a:lstStyle/>
          <a:p>
            <a:pPr lvl="0" algn="just"/>
            <a:r>
              <a:rPr lang="en-US" altLang="zh-HK" sz="105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050" dirty="0" smtClean="0">
                <a:solidFill>
                  <a:srgbClr val="666666"/>
                </a:solidFill>
                <a:latin typeface="微软雅黑" panose="020B0503020204020204" pitchFamily="34" charset="-122"/>
                <a:ea typeface="微软雅黑" panose="020B0503020204020204" pitchFamily="34" charset="-122"/>
              </a:rPr>
              <a:t>foolishness.</a:t>
            </a:r>
            <a:r>
              <a:rPr lang="zh-HK" altLang="zh-HK" sz="105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050" dirty="0">
              <a:solidFill>
                <a:srgbClr val="666666"/>
              </a:solidFill>
              <a:latin typeface="微软雅黑" panose="020B0503020204020204" pitchFamily="34" charset="-122"/>
              <a:ea typeface="微软雅黑" panose="020B0503020204020204" pitchFamily="34" charset="-122"/>
            </a:endParaRPr>
          </a:p>
        </p:txBody>
      </p:sp>
      <p:sp>
        <p:nvSpPr>
          <p:cNvPr id="22" name="矩形 21"/>
          <p:cNvSpPr/>
          <p:nvPr/>
        </p:nvSpPr>
        <p:spPr>
          <a:xfrm>
            <a:off x="6283366" y="4068689"/>
            <a:ext cx="2249401" cy="738664"/>
          </a:xfrm>
          <a:prstGeom prst="rect">
            <a:avLst/>
          </a:prstGeom>
        </p:spPr>
        <p:txBody>
          <a:bodyPr wrap="square">
            <a:spAutoFit/>
          </a:bodyPr>
          <a:lstStyle/>
          <a:p>
            <a:pPr lvl="0" algn="just"/>
            <a:r>
              <a:rPr lang="en-US" altLang="zh-HK" sz="105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050" dirty="0" smtClean="0">
                <a:solidFill>
                  <a:srgbClr val="666666"/>
                </a:solidFill>
                <a:latin typeface="微软雅黑" panose="020B0503020204020204" pitchFamily="34" charset="-122"/>
                <a:ea typeface="微软雅黑" panose="020B0503020204020204" pitchFamily="34" charset="-122"/>
              </a:rPr>
              <a:t>foolishness.</a:t>
            </a:r>
            <a:r>
              <a:rPr lang="zh-HK" altLang="zh-HK" sz="105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050" dirty="0">
              <a:solidFill>
                <a:srgbClr val="666666"/>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35479672"/>
      </p:ext>
    </p:extLst>
  </p:cSld>
  <p:clrMapOvr>
    <a:masterClrMapping/>
  </p:clrMapOvr>
  <p:transition>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 name="矩形 2"/>
          <p:cNvSpPr/>
          <p:nvPr/>
        </p:nvSpPr>
        <p:spPr>
          <a:xfrm>
            <a:off x="4022326"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文本框 5"/>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4043710" y="93911"/>
            <a:ext cx="1295400" cy="369332"/>
          </a:xfrm>
          <a:prstGeom prst="rect">
            <a:avLst/>
          </a:prstGeom>
          <a:no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研究</a:t>
            </a:r>
            <a:r>
              <a:rPr lang="zh-CN" altLang="en-US" spc="300" dirty="0" smtClean="0">
                <a:solidFill>
                  <a:srgbClr val="666666"/>
                </a:solidFill>
                <a:latin typeface="微软雅黑" panose="020B0503020204020204" pitchFamily="34" charset="-122"/>
                <a:ea typeface="微软雅黑" panose="020B0503020204020204" pitchFamily="34" charset="-122"/>
              </a:rPr>
              <a:t>结果</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24" name="图表 23"/>
          <p:cNvGraphicFramePr/>
          <p:nvPr>
            <p:extLst>
              <p:ext uri="{D42A27DB-BD31-4B8C-83A1-F6EECF244321}">
                <p14:modId xmlns:p14="http://schemas.microsoft.com/office/powerpoint/2010/main" val="3039485458"/>
              </p:ext>
            </p:extLst>
          </p:nvPr>
        </p:nvGraphicFramePr>
        <p:xfrm>
          <a:off x="209214" y="1856573"/>
          <a:ext cx="3119438" cy="20796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5" name="图表 24"/>
          <p:cNvGraphicFramePr/>
          <p:nvPr>
            <p:extLst>
              <p:ext uri="{D42A27DB-BD31-4B8C-83A1-F6EECF244321}">
                <p14:modId xmlns:p14="http://schemas.microsoft.com/office/powerpoint/2010/main" val="61522955"/>
              </p:ext>
            </p:extLst>
          </p:nvPr>
        </p:nvGraphicFramePr>
        <p:xfrm>
          <a:off x="3012282" y="1856573"/>
          <a:ext cx="3119438" cy="20796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6" name="图表 25"/>
          <p:cNvGraphicFramePr/>
          <p:nvPr>
            <p:extLst>
              <p:ext uri="{D42A27DB-BD31-4B8C-83A1-F6EECF244321}">
                <p14:modId xmlns:p14="http://schemas.microsoft.com/office/powerpoint/2010/main" val="2777346731"/>
              </p:ext>
            </p:extLst>
          </p:nvPr>
        </p:nvGraphicFramePr>
        <p:xfrm>
          <a:off x="5815349" y="1856573"/>
          <a:ext cx="3119438" cy="2079625"/>
        </p:xfrm>
        <a:graphic>
          <a:graphicData uri="http://schemas.openxmlformats.org/drawingml/2006/chart">
            <c:chart xmlns:c="http://schemas.openxmlformats.org/drawingml/2006/chart" xmlns:r="http://schemas.openxmlformats.org/officeDocument/2006/relationships" r:id="rId4"/>
          </a:graphicData>
        </a:graphic>
      </p:graphicFrame>
      <p:sp>
        <p:nvSpPr>
          <p:cNvPr id="28" name="文本框 27"/>
          <p:cNvSpPr txBox="1"/>
          <p:nvPr/>
        </p:nvSpPr>
        <p:spPr>
          <a:xfrm>
            <a:off x="1297446" y="2711719"/>
            <a:ext cx="942975" cy="369332"/>
          </a:xfrm>
          <a:prstGeom prst="rect">
            <a:avLst/>
          </a:prstGeom>
          <a:noFill/>
        </p:spPr>
        <p:txBody>
          <a:bodyPr wrap="square" rtlCol="0">
            <a:spAutoFit/>
          </a:bodyPr>
          <a:lstStyle/>
          <a:p>
            <a:pPr algn="ctr"/>
            <a:r>
              <a:rPr lang="en-US" altLang="zh-HK" b="1" dirty="0" smtClean="0">
                <a:solidFill>
                  <a:srgbClr val="666666"/>
                </a:solidFill>
                <a:latin typeface="微软雅黑" panose="020B0503020204020204" pitchFamily="34" charset="-122"/>
                <a:ea typeface="微软雅黑" panose="020B0503020204020204" pitchFamily="34" charset="-122"/>
              </a:rPr>
              <a:t>TEXT</a:t>
            </a:r>
            <a:endParaRPr lang="zh-HK" altLang="en-US" b="1" dirty="0">
              <a:solidFill>
                <a:srgbClr val="666666"/>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4100514" y="2711719"/>
            <a:ext cx="942975" cy="369332"/>
          </a:xfrm>
          <a:prstGeom prst="rect">
            <a:avLst/>
          </a:prstGeom>
          <a:noFill/>
        </p:spPr>
        <p:txBody>
          <a:bodyPr wrap="square" rtlCol="0">
            <a:spAutoFit/>
          </a:bodyPr>
          <a:lstStyle/>
          <a:p>
            <a:pPr algn="ctr"/>
            <a:r>
              <a:rPr lang="en-US" altLang="zh-HK" b="1" dirty="0" smtClean="0">
                <a:solidFill>
                  <a:srgbClr val="666666"/>
                </a:solidFill>
                <a:latin typeface="微软雅黑" panose="020B0503020204020204" pitchFamily="34" charset="-122"/>
                <a:ea typeface="微软雅黑" panose="020B0503020204020204" pitchFamily="34" charset="-122"/>
              </a:rPr>
              <a:t>TEXT</a:t>
            </a:r>
            <a:endParaRPr lang="zh-HK" altLang="en-US" b="1" dirty="0">
              <a:solidFill>
                <a:srgbClr val="666666"/>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6903581" y="2711719"/>
            <a:ext cx="942975" cy="369332"/>
          </a:xfrm>
          <a:prstGeom prst="rect">
            <a:avLst/>
          </a:prstGeom>
          <a:noFill/>
        </p:spPr>
        <p:txBody>
          <a:bodyPr wrap="square" rtlCol="0">
            <a:spAutoFit/>
          </a:bodyPr>
          <a:lstStyle/>
          <a:p>
            <a:pPr algn="ctr"/>
            <a:r>
              <a:rPr lang="en-US" altLang="zh-HK" b="1" dirty="0" smtClean="0">
                <a:solidFill>
                  <a:srgbClr val="666666"/>
                </a:solidFill>
                <a:latin typeface="微软雅黑" panose="020B0503020204020204" pitchFamily="34" charset="-122"/>
                <a:ea typeface="微软雅黑" panose="020B0503020204020204" pitchFamily="34" charset="-122"/>
              </a:rPr>
              <a:t>TEXT</a:t>
            </a:r>
            <a:endParaRPr lang="zh-HK" altLang="en-US" b="1" dirty="0">
              <a:solidFill>
                <a:srgbClr val="666666"/>
              </a:solidFill>
              <a:latin typeface="微软雅黑" panose="020B0503020204020204" pitchFamily="34" charset="-122"/>
              <a:ea typeface="微软雅黑" panose="020B0503020204020204" pitchFamily="34" charset="-122"/>
            </a:endParaRPr>
          </a:p>
        </p:txBody>
      </p:sp>
      <p:sp>
        <p:nvSpPr>
          <p:cNvPr id="31" name="矩形 30"/>
          <p:cNvSpPr/>
          <p:nvPr/>
        </p:nvSpPr>
        <p:spPr>
          <a:xfrm>
            <a:off x="1143670" y="5105353"/>
            <a:ext cx="6994698" cy="600164"/>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grpSp>
        <p:nvGrpSpPr>
          <p:cNvPr id="27" name="组合 26"/>
          <p:cNvGrpSpPr/>
          <p:nvPr/>
        </p:nvGrpSpPr>
        <p:grpSpPr>
          <a:xfrm>
            <a:off x="7393330" y="6410446"/>
            <a:ext cx="1652701" cy="338554"/>
            <a:chOff x="7317130" y="6308846"/>
            <a:chExt cx="1652701" cy="338554"/>
          </a:xfrm>
        </p:grpSpPr>
        <p:sp>
          <p:nvSpPr>
            <p:cNvPr id="32" name="文本框 31"/>
            <p:cNvSpPr txBox="1"/>
            <p:nvPr/>
          </p:nvSpPr>
          <p:spPr>
            <a:xfrm>
              <a:off x="7317130" y="6308846"/>
              <a:ext cx="1652701" cy="338554"/>
            </a:xfrm>
            <a:prstGeom prst="rect">
              <a:avLst/>
            </a:prstGeom>
            <a:noFill/>
          </p:spPr>
          <p:txBody>
            <a:bodyPr wrap="square" rtlCol="0">
              <a:spAutoFit/>
            </a:bodyPr>
            <a:lstStyle/>
            <a:p>
              <a:pPr algn="ctr"/>
              <a:r>
                <a:rPr lang="zh-CN" altLang="en-US" sz="1600" b="1" spc="300" dirty="0" smtClean="0">
                  <a:solidFill>
                    <a:schemeClr val="bg2">
                      <a:lumMod val="50000"/>
                    </a:schemeClr>
                  </a:solidFill>
                  <a:latin typeface="微软雅黑" panose="020B0503020204020204" pitchFamily="34" charset="-122"/>
                  <a:ea typeface="微软雅黑" panose="020B0503020204020204" pitchFamily="34" charset="-122"/>
                </a:rPr>
                <a:t>毕业论文题目</a:t>
              </a:r>
              <a:endParaRPr lang="zh-HK" altLang="en-US" sz="1600" b="1" spc="300" dirty="0">
                <a:solidFill>
                  <a:schemeClr val="bg2">
                    <a:lumMod val="50000"/>
                  </a:schemeClr>
                </a:solidFill>
                <a:latin typeface="微软雅黑" panose="020B0503020204020204" pitchFamily="34" charset="-122"/>
                <a:ea typeface="微软雅黑" panose="020B0503020204020204" pitchFamily="34" charset="-122"/>
              </a:endParaRPr>
            </a:p>
          </p:txBody>
        </p:sp>
        <p:cxnSp>
          <p:nvCxnSpPr>
            <p:cNvPr id="33" name="直接连接符 32"/>
            <p:cNvCxnSpPr/>
            <p:nvPr/>
          </p:nvCxnSpPr>
          <p:spPr>
            <a:xfrm>
              <a:off x="8882743" y="6369719"/>
              <a:ext cx="0" cy="216809"/>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00971780"/>
      </p:ext>
    </p:extLst>
  </p:cSld>
  <p:clrMapOvr>
    <a:masterClrMapping/>
  </p:clrMapOvr>
  <p:transition>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 name="矩形 2"/>
          <p:cNvSpPr/>
          <p:nvPr/>
        </p:nvSpPr>
        <p:spPr>
          <a:xfrm>
            <a:off x="4022326"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文本框 5"/>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4043710" y="93911"/>
            <a:ext cx="1295400" cy="369332"/>
          </a:xfrm>
          <a:prstGeom prst="rect">
            <a:avLst/>
          </a:prstGeom>
          <a:no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研究</a:t>
            </a:r>
            <a:r>
              <a:rPr lang="zh-CN" altLang="en-US" spc="300" dirty="0" smtClean="0">
                <a:solidFill>
                  <a:srgbClr val="666666"/>
                </a:solidFill>
                <a:latin typeface="微软雅黑" panose="020B0503020204020204" pitchFamily="34" charset="-122"/>
                <a:ea typeface="微软雅黑" panose="020B0503020204020204" pitchFamily="34" charset="-122"/>
              </a:rPr>
              <a:t>结果</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22" name="图表 21"/>
          <p:cNvGraphicFramePr/>
          <p:nvPr>
            <p:extLst>
              <p:ext uri="{D42A27DB-BD31-4B8C-83A1-F6EECF244321}">
                <p14:modId xmlns:p14="http://schemas.microsoft.com/office/powerpoint/2010/main" val="3998403098"/>
              </p:ext>
            </p:extLst>
          </p:nvPr>
        </p:nvGraphicFramePr>
        <p:xfrm>
          <a:off x="1524000" y="1296984"/>
          <a:ext cx="6096000" cy="4064000"/>
        </p:xfrm>
        <a:graphic>
          <a:graphicData uri="http://schemas.openxmlformats.org/drawingml/2006/chart">
            <c:chart xmlns:c="http://schemas.openxmlformats.org/drawingml/2006/chart" xmlns:r="http://schemas.openxmlformats.org/officeDocument/2006/relationships" r:id="rId2"/>
          </a:graphicData>
        </a:graphic>
      </p:graphicFrame>
      <p:sp>
        <p:nvSpPr>
          <p:cNvPr id="23" name="矩形 22"/>
          <p:cNvSpPr/>
          <p:nvPr/>
        </p:nvSpPr>
        <p:spPr>
          <a:xfrm>
            <a:off x="748506" y="5791475"/>
            <a:ext cx="7646988" cy="261610"/>
          </a:xfrm>
          <a:prstGeom prst="rect">
            <a:avLst/>
          </a:prstGeom>
        </p:spPr>
        <p:txBody>
          <a:bodyPr wrap="square">
            <a:spAutoFit/>
          </a:bodyPr>
          <a:lstStyle/>
          <a:p>
            <a:pPr lvl="0" algn="ctr"/>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97008786"/>
      </p:ext>
    </p:extLst>
  </p:cSld>
  <p:clrMapOvr>
    <a:masterClrMapping/>
  </p:clrMapOvr>
  <p:transition>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369332"/>
            </a:xfrm>
            <a:prstGeom prst="rect">
              <a:avLst/>
            </a:prstGeom>
          </p:spPr>
          <p:txBody>
            <a:bodyPr wrap="square">
              <a:spAutoFit/>
            </a:bodyPr>
            <a:lstStyle/>
            <a:p>
              <a:r>
                <a:rPr lang="en-US" altLang="zh-HK" sz="900" dirty="0">
                  <a:solidFill>
                    <a:schemeClr val="bg1"/>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9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endParaRPr lang="zh-HK" altLang="en-US" sz="900" dirty="0">
                <a:solidFill>
                  <a:schemeClr val="bg1"/>
                </a:solidFill>
              </a:endParaRPr>
            </a:p>
          </p:txBody>
        </p:sp>
      </p:grpSp>
    </p:spTree>
    <p:extLst>
      <p:ext uri="{BB962C8B-B14F-4D97-AF65-F5344CB8AC3E}">
        <p14:creationId xmlns:p14="http://schemas.microsoft.com/office/powerpoint/2010/main" val="3345686746"/>
      </p:ext>
    </p:extLst>
  </p:cSld>
  <p:clrMapOvr>
    <a:masterClrMapping/>
  </p:clrMapOvr>
  <p:transition>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 name="矩形 3"/>
          <p:cNvSpPr/>
          <p:nvPr/>
        </p:nvSpPr>
        <p:spPr>
          <a:xfrm>
            <a:off x="5393926"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666666"/>
              </a:solidFill>
            </a:endParaRPr>
          </a:p>
        </p:txBody>
      </p:sp>
      <p:sp>
        <p:nvSpPr>
          <p:cNvPr id="5" name="文本框 4"/>
          <p:cNvSpPr txBox="1"/>
          <p:nvPr/>
        </p:nvSpPr>
        <p:spPr>
          <a:xfrm>
            <a:off x="5403317"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问题讨论</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2" name="直接连接符 11"/>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49" name="组合 48"/>
          <p:cNvGrpSpPr/>
          <p:nvPr/>
        </p:nvGrpSpPr>
        <p:grpSpPr>
          <a:xfrm>
            <a:off x="2939653" y="2055320"/>
            <a:ext cx="3321364" cy="3293102"/>
            <a:chOff x="2939653" y="2055320"/>
            <a:chExt cx="3321364" cy="3293102"/>
          </a:xfrm>
        </p:grpSpPr>
        <p:sp>
          <p:nvSpPr>
            <p:cNvPr id="16" name="饼形 15"/>
            <p:cNvSpPr/>
            <p:nvPr/>
          </p:nvSpPr>
          <p:spPr>
            <a:xfrm>
              <a:off x="3093899" y="2181306"/>
              <a:ext cx="3167118" cy="3167116"/>
            </a:xfrm>
            <a:prstGeom prst="pie">
              <a:avLst>
                <a:gd name="adj1" fmla="val 0"/>
                <a:gd name="adj2" fmla="val 5400000"/>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17" name="饼形 16"/>
            <p:cNvSpPr/>
            <p:nvPr/>
          </p:nvSpPr>
          <p:spPr>
            <a:xfrm flipV="1">
              <a:off x="3093899" y="2055634"/>
              <a:ext cx="3167118" cy="3167116"/>
            </a:xfrm>
            <a:prstGeom prst="pie">
              <a:avLst>
                <a:gd name="adj1" fmla="val 0"/>
                <a:gd name="adj2" fmla="val 5400000"/>
              </a:avLst>
            </a:prstGeom>
            <a:solidFill>
              <a:srgbClr val="92D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18" name="饼形 17"/>
            <p:cNvSpPr/>
            <p:nvPr/>
          </p:nvSpPr>
          <p:spPr>
            <a:xfrm flipH="1">
              <a:off x="2939653" y="2180992"/>
              <a:ext cx="3167118" cy="3167116"/>
            </a:xfrm>
            <a:prstGeom prst="pie">
              <a:avLst>
                <a:gd name="adj1" fmla="val 0"/>
                <a:gd name="adj2" fmla="val 5400000"/>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19" name="饼形 18"/>
            <p:cNvSpPr/>
            <p:nvPr/>
          </p:nvSpPr>
          <p:spPr>
            <a:xfrm flipH="1" flipV="1">
              <a:off x="2939653" y="2055320"/>
              <a:ext cx="3167118" cy="3167116"/>
            </a:xfrm>
            <a:prstGeom prst="pie">
              <a:avLst>
                <a:gd name="adj1" fmla="val 0"/>
                <a:gd name="adj2" fmla="val 5400000"/>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21" name="椭圆 20"/>
            <p:cNvSpPr/>
            <p:nvPr/>
          </p:nvSpPr>
          <p:spPr>
            <a:xfrm>
              <a:off x="3775288" y="2867300"/>
              <a:ext cx="1650092" cy="1650092"/>
            </a:xfrm>
            <a:prstGeom prst="ellipse">
              <a:avLst/>
            </a:prstGeom>
            <a:solidFill>
              <a:schemeClr val="bg1"/>
            </a:solidFill>
            <a:ln w="3810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rgbClr val="0174AB"/>
                  </a:solidFill>
                  <a:latin typeface="微软雅黑" panose="020B0503020204020204" pitchFamily="34" charset="-122"/>
                  <a:ea typeface="微软雅黑" panose="020B0503020204020204" pitchFamily="34" charset="-122"/>
                </a:rPr>
                <a:t>TEXT</a:t>
              </a:r>
              <a:endParaRPr lang="zh-HK" altLang="en-US" sz="2800" b="1" dirty="0">
                <a:solidFill>
                  <a:srgbClr val="0174AB"/>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3280378" y="2308625"/>
              <a:ext cx="769257" cy="923330"/>
            </a:xfrm>
            <a:prstGeom prst="rect">
              <a:avLst/>
            </a:prstGeom>
            <a:noFill/>
          </p:spPr>
          <p:txBody>
            <a:bodyPr wrap="square" rtlCol="0">
              <a:spAutoFit/>
            </a:bodyPr>
            <a:lstStyle/>
            <a:p>
              <a:pPr algn="ctr"/>
              <a:r>
                <a:rPr lang="en-US" altLang="zh-CN" sz="5400" b="1" dirty="0" smtClean="0">
                  <a:solidFill>
                    <a:schemeClr val="bg1"/>
                  </a:solidFill>
                  <a:latin typeface="微软雅黑" panose="020B0503020204020204" pitchFamily="34" charset="-122"/>
                  <a:ea typeface="微软雅黑" panose="020B0503020204020204" pitchFamily="34" charset="-122"/>
                </a:rPr>
                <a:t>s</a:t>
              </a:r>
              <a:endParaRPr lang="zh-HK" altLang="en-US" sz="5400" b="1" dirty="0">
                <a:solidFill>
                  <a:schemeClr val="bg1"/>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3294892" y="4084929"/>
              <a:ext cx="769257" cy="923330"/>
            </a:xfrm>
            <a:prstGeom prst="rect">
              <a:avLst/>
            </a:prstGeom>
            <a:noFill/>
          </p:spPr>
          <p:txBody>
            <a:bodyPr wrap="square" rtlCol="0">
              <a:spAutoFit/>
            </a:bodyPr>
            <a:lstStyle/>
            <a:p>
              <a:pPr algn="ctr"/>
              <a:r>
                <a:rPr lang="en-US" altLang="zh-CN" sz="5400" b="1" dirty="0">
                  <a:solidFill>
                    <a:schemeClr val="bg1"/>
                  </a:solidFill>
                  <a:latin typeface="微软雅黑" panose="020B0503020204020204" pitchFamily="34" charset="-122"/>
                  <a:ea typeface="微软雅黑" panose="020B0503020204020204" pitchFamily="34" charset="-122"/>
                </a:rPr>
                <a:t>w</a:t>
              </a:r>
              <a:endParaRPr lang="zh-HK" altLang="en-US" sz="5400" b="1" dirty="0">
                <a:solidFill>
                  <a:schemeClr val="bg1"/>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5140069" y="4026873"/>
              <a:ext cx="769257" cy="923330"/>
            </a:xfrm>
            <a:prstGeom prst="rect">
              <a:avLst/>
            </a:prstGeom>
            <a:noFill/>
          </p:spPr>
          <p:txBody>
            <a:bodyPr wrap="square" rtlCol="0">
              <a:spAutoFit/>
            </a:bodyPr>
            <a:lstStyle/>
            <a:p>
              <a:pPr algn="ctr"/>
              <a:r>
                <a:rPr lang="en-US" altLang="zh-CN" sz="5400" b="1" dirty="0">
                  <a:solidFill>
                    <a:schemeClr val="bg1"/>
                  </a:solidFill>
                  <a:latin typeface="微软雅黑" panose="020B0503020204020204" pitchFamily="34" charset="-122"/>
                  <a:ea typeface="微软雅黑" panose="020B0503020204020204" pitchFamily="34" charset="-122"/>
                </a:rPr>
                <a:t>o</a:t>
              </a:r>
              <a:endParaRPr lang="zh-HK" altLang="en-US" sz="5400" b="1"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5125555" y="2471619"/>
              <a:ext cx="769257" cy="830997"/>
            </a:xfrm>
            <a:prstGeom prst="rect">
              <a:avLst/>
            </a:prstGeom>
            <a:noFill/>
          </p:spPr>
          <p:txBody>
            <a:bodyPr wrap="square" rtlCol="0">
              <a:spAutoFit/>
            </a:bodyPr>
            <a:lstStyle/>
            <a:p>
              <a:pPr algn="ctr"/>
              <a:r>
                <a:rPr lang="en-US" altLang="zh-CN" sz="4800" b="1" dirty="0" smtClean="0">
                  <a:solidFill>
                    <a:schemeClr val="bg1"/>
                  </a:solidFill>
                  <a:latin typeface="微软雅黑" panose="020B0503020204020204" pitchFamily="34" charset="-122"/>
                  <a:ea typeface="微软雅黑" panose="020B0503020204020204" pitchFamily="34" charset="-122"/>
                </a:rPr>
                <a:t>T</a:t>
              </a:r>
            </a:p>
          </p:txBody>
        </p:sp>
      </p:grpSp>
      <p:grpSp>
        <p:nvGrpSpPr>
          <p:cNvPr id="27" name="组合 26"/>
          <p:cNvGrpSpPr/>
          <p:nvPr/>
        </p:nvGrpSpPr>
        <p:grpSpPr>
          <a:xfrm>
            <a:off x="394934" y="1879069"/>
            <a:ext cx="2246643" cy="1158571"/>
            <a:chOff x="435496" y="1542118"/>
            <a:chExt cx="2246643" cy="1158571"/>
          </a:xfrm>
        </p:grpSpPr>
        <p:sp>
          <p:nvSpPr>
            <p:cNvPr id="28" name="矩形 27"/>
            <p:cNvSpPr/>
            <p:nvPr/>
          </p:nvSpPr>
          <p:spPr>
            <a:xfrm>
              <a:off x="435496" y="1931248"/>
              <a:ext cx="2246643"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435496" y="1542118"/>
              <a:ext cx="2171700" cy="369332"/>
            </a:xfrm>
            <a:prstGeom prst="rect">
              <a:avLst/>
            </a:prstGeom>
            <a:noFill/>
          </p:spPr>
          <p:txBody>
            <a:bodyPr wrap="square" rtlCol="0">
              <a:spAutoFit/>
            </a:bodyPr>
            <a:lstStyle/>
            <a:p>
              <a:r>
                <a:rPr lang="en-US" altLang="zh-CN" b="1" dirty="0" smtClean="0">
                  <a:solidFill>
                    <a:srgbClr val="0174AB"/>
                  </a:solidFill>
                  <a:latin typeface="微软雅黑" panose="020B0503020204020204" pitchFamily="34" charset="-122"/>
                  <a:ea typeface="微软雅黑" panose="020B0503020204020204" pitchFamily="34" charset="-122"/>
                </a:rPr>
                <a:t>ADD  TITLE</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30" name="矩形 29"/>
            <p:cNvSpPr/>
            <p:nvPr/>
          </p:nvSpPr>
          <p:spPr>
            <a:xfrm>
              <a:off x="540271" y="1898406"/>
              <a:ext cx="1355204" cy="45887"/>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grpSp>
        <p:nvGrpSpPr>
          <p:cNvPr id="31" name="组合 30"/>
          <p:cNvGrpSpPr/>
          <p:nvPr/>
        </p:nvGrpSpPr>
        <p:grpSpPr>
          <a:xfrm>
            <a:off x="451603" y="4347052"/>
            <a:ext cx="2246643" cy="1158571"/>
            <a:chOff x="435496" y="1542118"/>
            <a:chExt cx="2246643" cy="1158571"/>
          </a:xfrm>
        </p:grpSpPr>
        <p:sp>
          <p:nvSpPr>
            <p:cNvPr id="32" name="矩形 31"/>
            <p:cNvSpPr/>
            <p:nvPr/>
          </p:nvSpPr>
          <p:spPr>
            <a:xfrm>
              <a:off x="435496" y="1931248"/>
              <a:ext cx="2246643"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435496" y="1542118"/>
              <a:ext cx="2171700" cy="369332"/>
            </a:xfrm>
            <a:prstGeom prst="rect">
              <a:avLst/>
            </a:prstGeom>
            <a:noFill/>
          </p:spPr>
          <p:txBody>
            <a:bodyPr wrap="square" rtlCol="0">
              <a:spAutoFit/>
            </a:bodyPr>
            <a:lstStyle/>
            <a:p>
              <a:r>
                <a:rPr lang="en-US" altLang="zh-CN" b="1" dirty="0" smtClean="0">
                  <a:solidFill>
                    <a:srgbClr val="0174AB"/>
                  </a:solidFill>
                  <a:latin typeface="微软雅黑" panose="020B0503020204020204" pitchFamily="34" charset="-122"/>
                  <a:ea typeface="微软雅黑" panose="020B0503020204020204" pitchFamily="34" charset="-122"/>
                </a:rPr>
                <a:t>ADD  TITLE</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34" name="矩形 33"/>
            <p:cNvSpPr/>
            <p:nvPr/>
          </p:nvSpPr>
          <p:spPr>
            <a:xfrm>
              <a:off x="540271" y="1898406"/>
              <a:ext cx="1355204" cy="45887"/>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grpSp>
        <p:nvGrpSpPr>
          <p:cNvPr id="35" name="组合 34"/>
          <p:cNvGrpSpPr/>
          <p:nvPr/>
        </p:nvGrpSpPr>
        <p:grpSpPr>
          <a:xfrm>
            <a:off x="6502424" y="4354309"/>
            <a:ext cx="2246643" cy="1158571"/>
            <a:chOff x="435496" y="1542118"/>
            <a:chExt cx="2246643" cy="1158571"/>
          </a:xfrm>
        </p:grpSpPr>
        <p:sp>
          <p:nvSpPr>
            <p:cNvPr id="36" name="矩形 35"/>
            <p:cNvSpPr/>
            <p:nvPr/>
          </p:nvSpPr>
          <p:spPr>
            <a:xfrm>
              <a:off x="435496" y="1931248"/>
              <a:ext cx="2246643"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435496" y="1542118"/>
              <a:ext cx="2171700" cy="369332"/>
            </a:xfrm>
            <a:prstGeom prst="rect">
              <a:avLst/>
            </a:prstGeom>
            <a:noFill/>
          </p:spPr>
          <p:txBody>
            <a:bodyPr wrap="square" rtlCol="0">
              <a:spAutoFit/>
            </a:bodyPr>
            <a:lstStyle/>
            <a:p>
              <a:r>
                <a:rPr lang="en-US" altLang="zh-CN" b="1" dirty="0" smtClean="0">
                  <a:solidFill>
                    <a:srgbClr val="0174AB"/>
                  </a:solidFill>
                  <a:latin typeface="微软雅黑" panose="020B0503020204020204" pitchFamily="34" charset="-122"/>
                  <a:ea typeface="微软雅黑" panose="020B0503020204020204" pitchFamily="34" charset="-122"/>
                </a:rPr>
                <a:t>ADD  TITLE</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38" name="矩形 37"/>
            <p:cNvSpPr/>
            <p:nvPr/>
          </p:nvSpPr>
          <p:spPr>
            <a:xfrm>
              <a:off x="540271" y="1898406"/>
              <a:ext cx="1355204" cy="45887"/>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grpSp>
        <p:nvGrpSpPr>
          <p:cNvPr id="39" name="组合 38"/>
          <p:cNvGrpSpPr/>
          <p:nvPr/>
        </p:nvGrpSpPr>
        <p:grpSpPr>
          <a:xfrm>
            <a:off x="6502424" y="1871812"/>
            <a:ext cx="2246643" cy="1158571"/>
            <a:chOff x="435496" y="1542118"/>
            <a:chExt cx="2246643" cy="1158571"/>
          </a:xfrm>
        </p:grpSpPr>
        <p:sp>
          <p:nvSpPr>
            <p:cNvPr id="40" name="矩形 39"/>
            <p:cNvSpPr/>
            <p:nvPr/>
          </p:nvSpPr>
          <p:spPr>
            <a:xfrm>
              <a:off x="435496" y="1931248"/>
              <a:ext cx="2246643" cy="769441"/>
            </a:xfrm>
            <a:prstGeom prst="rect">
              <a:avLst/>
            </a:prstGeom>
          </p:spPr>
          <p:txBody>
            <a:bodyPr wrap="square">
              <a:spAutoFit/>
            </a:bodyPr>
            <a:lstStyle/>
            <a:p>
              <a:pPr lvl="0" algn="just"/>
              <a:r>
                <a:rPr lang="en-US" altLang="zh-HK" sz="1100" dirty="0">
                  <a:solidFill>
                    <a:srgbClr val="92D14F"/>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92D14F"/>
                  </a:solidFill>
                  <a:latin typeface="微软雅黑" panose="020B0503020204020204" pitchFamily="34" charset="-122"/>
                  <a:ea typeface="微软雅黑" panose="020B0503020204020204" pitchFamily="34" charset="-122"/>
                </a:rPr>
                <a:t>foolishness.</a:t>
              </a:r>
              <a:r>
                <a:rPr lang="zh-HK" altLang="zh-HK" sz="1100" dirty="0">
                  <a:solidFill>
                    <a:srgbClr val="92D14F"/>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92D14F"/>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435496" y="1542118"/>
              <a:ext cx="2171700" cy="369332"/>
            </a:xfrm>
            <a:prstGeom prst="rect">
              <a:avLst/>
            </a:prstGeom>
            <a:noFill/>
          </p:spPr>
          <p:txBody>
            <a:bodyPr wrap="square" rtlCol="0">
              <a:spAutoFit/>
            </a:bodyPr>
            <a:lstStyle/>
            <a:p>
              <a:r>
                <a:rPr lang="en-US" altLang="zh-CN" b="1" dirty="0" smtClean="0">
                  <a:solidFill>
                    <a:srgbClr val="92D14F"/>
                  </a:solidFill>
                  <a:latin typeface="微软雅黑" panose="020B0503020204020204" pitchFamily="34" charset="-122"/>
                  <a:ea typeface="微软雅黑" panose="020B0503020204020204" pitchFamily="34" charset="-122"/>
                </a:rPr>
                <a:t>ADD  TITLE</a:t>
              </a:r>
              <a:endParaRPr lang="zh-HK" altLang="en-US" b="1" dirty="0">
                <a:solidFill>
                  <a:srgbClr val="92D14F"/>
                </a:solidFill>
                <a:latin typeface="微软雅黑" panose="020B0503020204020204" pitchFamily="34" charset="-122"/>
                <a:ea typeface="微软雅黑" panose="020B0503020204020204" pitchFamily="34" charset="-122"/>
              </a:endParaRPr>
            </a:p>
          </p:txBody>
        </p:sp>
        <p:sp>
          <p:nvSpPr>
            <p:cNvPr id="42" name="矩形 41"/>
            <p:cNvSpPr/>
            <p:nvPr/>
          </p:nvSpPr>
          <p:spPr>
            <a:xfrm>
              <a:off x="540271" y="1898406"/>
              <a:ext cx="1355204" cy="45887"/>
            </a:xfrm>
            <a:prstGeom prst="rect">
              <a:avLst/>
            </a:prstGeom>
            <a:solidFill>
              <a:srgbClr val="92D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92D14F"/>
                </a:solidFill>
              </a:endParaRPr>
            </a:p>
          </p:txBody>
        </p:sp>
      </p:grpSp>
      <p:sp>
        <p:nvSpPr>
          <p:cNvPr id="50" name="文本框 49"/>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1" name="文本框 50"/>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88744538"/>
      </p:ext>
    </p:extLst>
  </p:cSld>
  <p:clrMapOvr>
    <a:masterClrMapping/>
  </p:clrMapOvr>
  <p:transition>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直接连接符 30"/>
          <p:cNvCxnSpPr/>
          <p:nvPr/>
        </p:nvCxnSpPr>
        <p:spPr>
          <a:xfrm>
            <a:off x="12048767" y="155126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5003007" y="1735931"/>
            <a:ext cx="0" cy="3386138"/>
          </a:xfrm>
          <a:prstGeom prst="line">
            <a:avLst/>
          </a:prstGeom>
          <a:ln>
            <a:solidFill>
              <a:srgbClr val="0174AB"/>
            </a:solidFill>
            <a:prstDash val="dash"/>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6067427" y="1391136"/>
            <a:ext cx="1795460" cy="523220"/>
          </a:xfrm>
          <a:prstGeom prst="rect">
            <a:avLst/>
          </a:prstGeom>
          <a:noFill/>
        </p:spPr>
        <p:txBody>
          <a:bodyPr wrap="square" rtlCol="0">
            <a:spAutoFit/>
          </a:bodyPr>
          <a:lstStyle/>
          <a:p>
            <a:r>
              <a:rPr lang="zh-CN" altLang="en-US" sz="2800" b="1" spc="300" dirty="0" smtClean="0">
                <a:solidFill>
                  <a:srgbClr val="666666"/>
                </a:solidFill>
                <a:latin typeface="微软雅黑" panose="020B0503020204020204" pitchFamily="34" charset="-122"/>
                <a:ea typeface="微软雅黑" panose="020B0503020204020204" pitchFamily="34" charset="-122"/>
              </a:rPr>
              <a:t>项目简介</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6067427" y="2101638"/>
            <a:ext cx="1795461" cy="523220"/>
          </a:xfrm>
          <a:prstGeom prst="rect">
            <a:avLst/>
          </a:prstGeom>
          <a:noFill/>
        </p:spPr>
        <p:txBody>
          <a:bodyPr wrap="square" rtlCol="0">
            <a:spAutoFit/>
          </a:bodyPr>
          <a:lstStyle/>
          <a:p>
            <a:r>
              <a:rPr lang="zh-CN" altLang="en-US" sz="2800" b="1" spc="300" dirty="0" smtClean="0">
                <a:solidFill>
                  <a:srgbClr val="666666"/>
                </a:solidFill>
                <a:latin typeface="微软雅黑" panose="020B0503020204020204" pitchFamily="34" charset="-122"/>
                <a:ea typeface="微软雅黑" panose="020B0503020204020204" pitchFamily="34" charset="-122"/>
              </a:rPr>
              <a:t>开发环境</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6067427" y="2812140"/>
            <a:ext cx="1795461" cy="523220"/>
          </a:xfrm>
          <a:prstGeom prst="rect">
            <a:avLst/>
          </a:prstGeom>
          <a:noFill/>
        </p:spPr>
        <p:txBody>
          <a:bodyPr wrap="square" rtlCol="0">
            <a:spAutoFit/>
          </a:bodyPr>
          <a:lstStyle/>
          <a:p>
            <a:r>
              <a:rPr lang="zh-CN" altLang="en-US" sz="2800" b="1" spc="300" dirty="0" smtClean="0">
                <a:solidFill>
                  <a:srgbClr val="92D14F"/>
                </a:solidFill>
                <a:latin typeface="微软雅黑" panose="020B0503020204020204" pitchFamily="34" charset="-122"/>
                <a:ea typeface="微软雅黑" panose="020B0503020204020204" pitchFamily="34" charset="-122"/>
              </a:rPr>
              <a:t>详细设计</a:t>
            </a:r>
            <a:endParaRPr lang="zh-HK" altLang="en-US" sz="2800" b="1" spc="300" dirty="0">
              <a:solidFill>
                <a:srgbClr val="92D14F"/>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6067426" y="3522642"/>
            <a:ext cx="1795461" cy="523220"/>
          </a:xfrm>
          <a:prstGeom prst="rect">
            <a:avLst/>
          </a:prstGeom>
          <a:noFill/>
        </p:spPr>
        <p:txBody>
          <a:bodyPr wrap="square" rtlCol="0">
            <a:spAutoFit/>
          </a:bodyPr>
          <a:lstStyle/>
          <a:p>
            <a:r>
              <a:rPr lang="zh-CN" altLang="en-US" sz="2800" b="1" spc="300" dirty="0" smtClean="0">
                <a:solidFill>
                  <a:srgbClr val="92D14F"/>
                </a:solidFill>
                <a:latin typeface="微软雅黑" panose="020B0503020204020204" pitchFamily="34" charset="-122"/>
                <a:ea typeface="微软雅黑" panose="020B0503020204020204" pitchFamily="34" charset="-122"/>
              </a:rPr>
              <a:t>运行效果</a:t>
            </a:r>
            <a:endParaRPr lang="zh-HK" altLang="en-US" sz="2800" b="1" spc="300" dirty="0">
              <a:solidFill>
                <a:srgbClr val="92D14F"/>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6067427" y="4233144"/>
            <a:ext cx="1795461" cy="523220"/>
          </a:xfrm>
          <a:prstGeom prst="rect">
            <a:avLst/>
          </a:prstGeom>
          <a:noFill/>
        </p:spPr>
        <p:txBody>
          <a:bodyPr wrap="square" rtlCol="0">
            <a:spAutoFit/>
          </a:bodyPr>
          <a:lstStyle/>
          <a:p>
            <a:r>
              <a:rPr lang="zh-CN" altLang="en-US" sz="2800" b="1" spc="300" dirty="0" smtClean="0">
                <a:solidFill>
                  <a:srgbClr val="666666"/>
                </a:solidFill>
                <a:latin typeface="微软雅黑" panose="020B0503020204020204" pitchFamily="34" charset="-122"/>
                <a:ea typeface="微软雅黑" panose="020B0503020204020204" pitchFamily="34" charset="-122"/>
              </a:rPr>
              <a:t>性能优化</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6067426" y="4943644"/>
            <a:ext cx="1795461" cy="523220"/>
          </a:xfrm>
          <a:prstGeom prst="rect">
            <a:avLst/>
          </a:prstGeom>
          <a:noFill/>
        </p:spPr>
        <p:txBody>
          <a:bodyPr wrap="square" rtlCol="0">
            <a:spAutoFit/>
          </a:bodyPr>
          <a:lstStyle/>
          <a:p>
            <a:r>
              <a:rPr lang="zh-CN" altLang="en-US" sz="2800" b="1" spc="300" dirty="0" smtClean="0">
                <a:solidFill>
                  <a:srgbClr val="666666"/>
                </a:solidFill>
                <a:latin typeface="微软雅黑" panose="020B0503020204020204" pitchFamily="34" charset="-122"/>
                <a:ea typeface="微软雅黑" panose="020B0503020204020204" pitchFamily="34" charset="-122"/>
              </a:rPr>
              <a:t>总结展望</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1635920" y="2197034"/>
            <a:ext cx="1947861" cy="1940713"/>
            <a:chOff x="1709739" y="2636838"/>
            <a:chExt cx="1590160" cy="1584325"/>
          </a:xfrm>
          <a:effectLst/>
        </p:grpSpPr>
        <p:sp>
          <p:nvSpPr>
            <p:cNvPr id="9" name="Freeform 6"/>
            <p:cNvSpPr>
              <a:spLocks/>
            </p:cNvSpPr>
            <p:nvPr/>
          </p:nvSpPr>
          <p:spPr bwMode="auto">
            <a:xfrm>
              <a:off x="1709739" y="2636838"/>
              <a:ext cx="1468102" cy="1467130"/>
            </a:xfrm>
            <a:custGeom>
              <a:avLst/>
              <a:gdLst>
                <a:gd name="T0" fmla="*/ 691 w 1276"/>
                <a:gd name="T1" fmla="*/ 1168 h 1274"/>
                <a:gd name="T2" fmla="*/ 662 w 1276"/>
                <a:gd name="T3" fmla="*/ 1267 h 1274"/>
                <a:gd name="T4" fmla="*/ 654 w 1276"/>
                <a:gd name="T5" fmla="*/ 1273 h 1274"/>
                <a:gd name="T6" fmla="*/ 643 w 1276"/>
                <a:gd name="T7" fmla="*/ 1274 h 1274"/>
                <a:gd name="T8" fmla="*/ 172 w 1276"/>
                <a:gd name="T9" fmla="*/ 1274 h 1274"/>
                <a:gd name="T10" fmla="*/ 81 w 1276"/>
                <a:gd name="T11" fmla="*/ 1253 h 1274"/>
                <a:gd name="T12" fmla="*/ 1 w 1276"/>
                <a:gd name="T13" fmla="*/ 1113 h 1274"/>
                <a:gd name="T14" fmla="*/ 0 w 1276"/>
                <a:gd name="T15" fmla="*/ 892 h 1274"/>
                <a:gd name="T16" fmla="*/ 0 w 1276"/>
                <a:gd name="T17" fmla="*/ 170 h 1274"/>
                <a:gd name="T18" fmla="*/ 170 w 1276"/>
                <a:gd name="T19" fmla="*/ 0 h 1274"/>
                <a:gd name="T20" fmla="*/ 1110 w 1276"/>
                <a:gd name="T21" fmla="*/ 0 h 1274"/>
                <a:gd name="T22" fmla="*/ 1273 w 1276"/>
                <a:gd name="T23" fmla="*/ 131 h 1274"/>
                <a:gd name="T24" fmla="*/ 1276 w 1276"/>
                <a:gd name="T25" fmla="*/ 168 h 1274"/>
                <a:gd name="T26" fmla="*/ 1276 w 1276"/>
                <a:gd name="T27" fmla="*/ 629 h 1274"/>
                <a:gd name="T28" fmla="*/ 1275 w 1276"/>
                <a:gd name="T29" fmla="*/ 645 h 1274"/>
                <a:gd name="T30" fmla="*/ 1171 w 1276"/>
                <a:gd name="T31" fmla="*/ 659 h 1274"/>
                <a:gd name="T32" fmla="*/ 1171 w 1276"/>
                <a:gd name="T33" fmla="*/ 214 h 1274"/>
                <a:gd name="T34" fmla="*/ 106 w 1276"/>
                <a:gd name="T35" fmla="*/ 214 h 1274"/>
                <a:gd name="T36" fmla="*/ 106 w 1276"/>
                <a:gd name="T37" fmla="*/ 230 h 1274"/>
                <a:gd name="T38" fmla="*/ 105 w 1276"/>
                <a:gd name="T39" fmla="*/ 1102 h 1274"/>
                <a:gd name="T40" fmla="*/ 171 w 1276"/>
                <a:gd name="T41" fmla="*/ 1168 h 1274"/>
                <a:gd name="T42" fmla="*/ 671 w 1276"/>
                <a:gd name="T43" fmla="*/ 1168 h 1274"/>
                <a:gd name="T44" fmla="*/ 691 w 1276"/>
                <a:gd name="T45" fmla="*/ 1168 h 1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76" h="1274">
                  <a:moveTo>
                    <a:pt x="691" y="1168"/>
                  </a:moveTo>
                  <a:cubicBezTo>
                    <a:pt x="681" y="1203"/>
                    <a:pt x="672" y="1235"/>
                    <a:pt x="662" y="1267"/>
                  </a:cubicBezTo>
                  <a:cubicBezTo>
                    <a:pt x="661" y="1270"/>
                    <a:pt x="657" y="1272"/>
                    <a:pt x="654" y="1273"/>
                  </a:cubicBezTo>
                  <a:cubicBezTo>
                    <a:pt x="651" y="1274"/>
                    <a:pt x="647" y="1274"/>
                    <a:pt x="643" y="1274"/>
                  </a:cubicBezTo>
                  <a:cubicBezTo>
                    <a:pt x="486" y="1274"/>
                    <a:pt x="329" y="1273"/>
                    <a:pt x="172" y="1274"/>
                  </a:cubicBezTo>
                  <a:cubicBezTo>
                    <a:pt x="140" y="1274"/>
                    <a:pt x="109" y="1269"/>
                    <a:pt x="81" y="1253"/>
                  </a:cubicBezTo>
                  <a:cubicBezTo>
                    <a:pt x="29" y="1221"/>
                    <a:pt x="1" y="1174"/>
                    <a:pt x="1" y="1113"/>
                  </a:cubicBezTo>
                  <a:cubicBezTo>
                    <a:pt x="0" y="1039"/>
                    <a:pt x="0" y="966"/>
                    <a:pt x="0" y="892"/>
                  </a:cubicBezTo>
                  <a:cubicBezTo>
                    <a:pt x="0" y="651"/>
                    <a:pt x="0" y="411"/>
                    <a:pt x="0" y="170"/>
                  </a:cubicBezTo>
                  <a:cubicBezTo>
                    <a:pt x="0" y="68"/>
                    <a:pt x="68" y="0"/>
                    <a:pt x="170" y="0"/>
                  </a:cubicBezTo>
                  <a:cubicBezTo>
                    <a:pt x="483" y="0"/>
                    <a:pt x="797" y="0"/>
                    <a:pt x="1110" y="0"/>
                  </a:cubicBezTo>
                  <a:cubicBezTo>
                    <a:pt x="1194" y="0"/>
                    <a:pt x="1258" y="51"/>
                    <a:pt x="1273" y="131"/>
                  </a:cubicBezTo>
                  <a:cubicBezTo>
                    <a:pt x="1276" y="143"/>
                    <a:pt x="1276" y="156"/>
                    <a:pt x="1276" y="168"/>
                  </a:cubicBezTo>
                  <a:cubicBezTo>
                    <a:pt x="1276" y="322"/>
                    <a:pt x="1276" y="475"/>
                    <a:pt x="1276" y="629"/>
                  </a:cubicBezTo>
                  <a:cubicBezTo>
                    <a:pt x="1276" y="634"/>
                    <a:pt x="1276" y="638"/>
                    <a:pt x="1275" y="645"/>
                  </a:cubicBezTo>
                  <a:cubicBezTo>
                    <a:pt x="1239" y="640"/>
                    <a:pt x="1205" y="643"/>
                    <a:pt x="1171" y="659"/>
                  </a:cubicBezTo>
                  <a:cubicBezTo>
                    <a:pt x="1171" y="509"/>
                    <a:pt x="1171" y="362"/>
                    <a:pt x="1171" y="214"/>
                  </a:cubicBezTo>
                  <a:cubicBezTo>
                    <a:pt x="816" y="214"/>
                    <a:pt x="462" y="214"/>
                    <a:pt x="106" y="214"/>
                  </a:cubicBezTo>
                  <a:cubicBezTo>
                    <a:pt x="106" y="219"/>
                    <a:pt x="106" y="224"/>
                    <a:pt x="106" y="230"/>
                  </a:cubicBezTo>
                  <a:cubicBezTo>
                    <a:pt x="106" y="521"/>
                    <a:pt x="106" y="812"/>
                    <a:pt x="105" y="1102"/>
                  </a:cubicBezTo>
                  <a:cubicBezTo>
                    <a:pt x="105" y="1141"/>
                    <a:pt x="125" y="1169"/>
                    <a:pt x="171" y="1168"/>
                  </a:cubicBezTo>
                  <a:cubicBezTo>
                    <a:pt x="338" y="1167"/>
                    <a:pt x="504" y="1168"/>
                    <a:pt x="671" y="1168"/>
                  </a:cubicBezTo>
                  <a:cubicBezTo>
                    <a:pt x="677" y="1168"/>
                    <a:pt x="683" y="1168"/>
                    <a:pt x="691" y="1168"/>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0" name="Freeform 7"/>
            <p:cNvSpPr>
              <a:spLocks noEditPoints="1"/>
            </p:cNvSpPr>
            <p:nvPr/>
          </p:nvSpPr>
          <p:spPr bwMode="auto">
            <a:xfrm>
              <a:off x="2571440" y="3653665"/>
              <a:ext cx="569443" cy="567498"/>
            </a:xfrm>
            <a:custGeom>
              <a:avLst/>
              <a:gdLst>
                <a:gd name="T0" fmla="*/ 328 w 495"/>
                <a:gd name="T1" fmla="*/ 1 h 493"/>
                <a:gd name="T2" fmla="*/ 495 w 495"/>
                <a:gd name="T3" fmla="*/ 167 h 493"/>
                <a:gd name="T4" fmla="*/ 427 w 495"/>
                <a:gd name="T5" fmla="*/ 236 h 493"/>
                <a:gd name="T6" fmla="*/ 240 w 495"/>
                <a:gd name="T7" fmla="*/ 421 h 493"/>
                <a:gd name="T8" fmla="*/ 216 w 495"/>
                <a:gd name="T9" fmla="*/ 436 h 493"/>
                <a:gd name="T10" fmla="*/ 40 w 495"/>
                <a:gd name="T11" fmla="*/ 488 h 493"/>
                <a:gd name="T12" fmla="*/ 9 w 495"/>
                <a:gd name="T13" fmla="*/ 484 h 493"/>
                <a:gd name="T14" fmla="*/ 6 w 495"/>
                <a:gd name="T15" fmla="*/ 454 h 493"/>
                <a:gd name="T16" fmla="*/ 58 w 495"/>
                <a:gd name="T17" fmla="*/ 276 h 493"/>
                <a:gd name="T18" fmla="*/ 67 w 495"/>
                <a:gd name="T19" fmla="*/ 259 h 493"/>
                <a:gd name="T20" fmla="*/ 327 w 495"/>
                <a:gd name="T21" fmla="*/ 1 h 493"/>
                <a:gd name="T22" fmla="*/ 328 w 495"/>
                <a:gd name="T23" fmla="*/ 1 h 493"/>
                <a:gd name="T24" fmla="*/ 102 w 495"/>
                <a:gd name="T25" fmla="*/ 292 h 493"/>
                <a:gd name="T26" fmla="*/ 72 w 495"/>
                <a:gd name="T27" fmla="*/ 396 h 493"/>
                <a:gd name="T28" fmla="*/ 74 w 495"/>
                <a:gd name="T29" fmla="*/ 405 h 493"/>
                <a:gd name="T30" fmla="*/ 113 w 495"/>
                <a:gd name="T31" fmla="*/ 418 h 493"/>
                <a:gd name="T32" fmla="*/ 148 w 495"/>
                <a:gd name="T33" fmla="*/ 408 h 493"/>
                <a:gd name="T34" fmla="*/ 200 w 495"/>
                <a:gd name="T35" fmla="*/ 393 h 493"/>
                <a:gd name="T36" fmla="*/ 185 w 495"/>
                <a:gd name="T37" fmla="*/ 316 h 493"/>
                <a:gd name="T38" fmla="*/ 178 w 495"/>
                <a:gd name="T39" fmla="*/ 308 h 493"/>
                <a:gd name="T40" fmla="*/ 102 w 495"/>
                <a:gd name="T41" fmla="*/ 29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5" h="493">
                  <a:moveTo>
                    <a:pt x="328" y="1"/>
                  </a:moveTo>
                  <a:cubicBezTo>
                    <a:pt x="384" y="56"/>
                    <a:pt x="439" y="112"/>
                    <a:pt x="495" y="167"/>
                  </a:cubicBezTo>
                  <a:cubicBezTo>
                    <a:pt x="473" y="190"/>
                    <a:pt x="450" y="213"/>
                    <a:pt x="427" y="236"/>
                  </a:cubicBezTo>
                  <a:cubicBezTo>
                    <a:pt x="365" y="298"/>
                    <a:pt x="303" y="360"/>
                    <a:pt x="240" y="421"/>
                  </a:cubicBezTo>
                  <a:cubicBezTo>
                    <a:pt x="233" y="428"/>
                    <a:pt x="225" y="433"/>
                    <a:pt x="216" y="436"/>
                  </a:cubicBezTo>
                  <a:cubicBezTo>
                    <a:pt x="157" y="454"/>
                    <a:pt x="98" y="471"/>
                    <a:pt x="40" y="488"/>
                  </a:cubicBezTo>
                  <a:cubicBezTo>
                    <a:pt x="28" y="492"/>
                    <a:pt x="18" y="493"/>
                    <a:pt x="9" y="484"/>
                  </a:cubicBezTo>
                  <a:cubicBezTo>
                    <a:pt x="0" y="475"/>
                    <a:pt x="3" y="464"/>
                    <a:pt x="6" y="454"/>
                  </a:cubicBezTo>
                  <a:cubicBezTo>
                    <a:pt x="23" y="395"/>
                    <a:pt x="40" y="335"/>
                    <a:pt x="58" y="276"/>
                  </a:cubicBezTo>
                  <a:cubicBezTo>
                    <a:pt x="60" y="270"/>
                    <a:pt x="63" y="264"/>
                    <a:pt x="67" y="259"/>
                  </a:cubicBezTo>
                  <a:cubicBezTo>
                    <a:pt x="154" y="173"/>
                    <a:pt x="240" y="87"/>
                    <a:pt x="327" y="1"/>
                  </a:cubicBezTo>
                  <a:cubicBezTo>
                    <a:pt x="328" y="1"/>
                    <a:pt x="329" y="0"/>
                    <a:pt x="328" y="1"/>
                  </a:cubicBezTo>
                  <a:close/>
                  <a:moveTo>
                    <a:pt x="102" y="292"/>
                  </a:moveTo>
                  <a:cubicBezTo>
                    <a:pt x="91" y="327"/>
                    <a:pt x="81" y="362"/>
                    <a:pt x="72" y="396"/>
                  </a:cubicBezTo>
                  <a:cubicBezTo>
                    <a:pt x="71" y="399"/>
                    <a:pt x="72" y="403"/>
                    <a:pt x="74" y="405"/>
                  </a:cubicBezTo>
                  <a:cubicBezTo>
                    <a:pt x="87" y="423"/>
                    <a:pt x="92" y="425"/>
                    <a:pt x="113" y="418"/>
                  </a:cubicBezTo>
                  <a:cubicBezTo>
                    <a:pt x="125" y="415"/>
                    <a:pt x="136" y="411"/>
                    <a:pt x="148" y="408"/>
                  </a:cubicBezTo>
                  <a:cubicBezTo>
                    <a:pt x="165" y="403"/>
                    <a:pt x="182" y="398"/>
                    <a:pt x="200" y="393"/>
                  </a:cubicBezTo>
                  <a:cubicBezTo>
                    <a:pt x="195" y="365"/>
                    <a:pt x="190" y="341"/>
                    <a:pt x="185" y="316"/>
                  </a:cubicBezTo>
                  <a:cubicBezTo>
                    <a:pt x="185" y="313"/>
                    <a:pt x="181" y="309"/>
                    <a:pt x="178" y="308"/>
                  </a:cubicBezTo>
                  <a:cubicBezTo>
                    <a:pt x="153" y="302"/>
                    <a:pt x="128" y="297"/>
                    <a:pt x="102" y="292"/>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1" name="Freeform 8"/>
            <p:cNvSpPr>
              <a:spLocks/>
            </p:cNvSpPr>
            <p:nvPr/>
          </p:nvSpPr>
          <p:spPr bwMode="auto">
            <a:xfrm>
              <a:off x="2262162" y="3371619"/>
              <a:ext cx="608346" cy="119627"/>
            </a:xfrm>
            <a:custGeom>
              <a:avLst/>
              <a:gdLst>
                <a:gd name="T0" fmla="*/ 0 w 529"/>
                <a:gd name="T1" fmla="*/ 104 h 104"/>
                <a:gd name="T2" fmla="*/ 0 w 529"/>
                <a:gd name="T3" fmla="*/ 0 h 104"/>
                <a:gd name="T4" fmla="*/ 529 w 529"/>
                <a:gd name="T5" fmla="*/ 0 h 104"/>
                <a:gd name="T6" fmla="*/ 529 w 529"/>
                <a:gd name="T7" fmla="*/ 104 h 104"/>
                <a:gd name="T8" fmla="*/ 0 w 529"/>
                <a:gd name="T9" fmla="*/ 104 h 104"/>
              </a:gdLst>
              <a:ahLst/>
              <a:cxnLst>
                <a:cxn ang="0">
                  <a:pos x="T0" y="T1"/>
                </a:cxn>
                <a:cxn ang="0">
                  <a:pos x="T2" y="T3"/>
                </a:cxn>
                <a:cxn ang="0">
                  <a:pos x="T4" y="T5"/>
                </a:cxn>
                <a:cxn ang="0">
                  <a:pos x="T6" y="T7"/>
                </a:cxn>
                <a:cxn ang="0">
                  <a:pos x="T8" y="T9"/>
                </a:cxn>
              </a:cxnLst>
              <a:rect l="0" t="0" r="r" b="b"/>
              <a:pathLst>
                <a:path w="529" h="104">
                  <a:moveTo>
                    <a:pt x="0" y="104"/>
                  </a:moveTo>
                  <a:cubicBezTo>
                    <a:pt x="0" y="69"/>
                    <a:pt x="0" y="35"/>
                    <a:pt x="0" y="0"/>
                  </a:cubicBezTo>
                  <a:cubicBezTo>
                    <a:pt x="177" y="0"/>
                    <a:pt x="352" y="0"/>
                    <a:pt x="529" y="0"/>
                  </a:cubicBezTo>
                  <a:cubicBezTo>
                    <a:pt x="529" y="35"/>
                    <a:pt x="529" y="69"/>
                    <a:pt x="529" y="104"/>
                  </a:cubicBezTo>
                  <a:cubicBezTo>
                    <a:pt x="353" y="104"/>
                    <a:pt x="177" y="104"/>
                    <a:pt x="0" y="104"/>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2" name="Freeform 9"/>
            <p:cNvSpPr>
              <a:spLocks/>
            </p:cNvSpPr>
            <p:nvPr/>
          </p:nvSpPr>
          <p:spPr bwMode="auto">
            <a:xfrm>
              <a:off x="2263134" y="3127502"/>
              <a:ext cx="607373" cy="119627"/>
            </a:xfrm>
            <a:custGeom>
              <a:avLst/>
              <a:gdLst>
                <a:gd name="T0" fmla="*/ 528 w 528"/>
                <a:gd name="T1" fmla="*/ 0 h 104"/>
                <a:gd name="T2" fmla="*/ 528 w 528"/>
                <a:gd name="T3" fmla="*/ 104 h 104"/>
                <a:gd name="T4" fmla="*/ 0 w 528"/>
                <a:gd name="T5" fmla="*/ 104 h 104"/>
                <a:gd name="T6" fmla="*/ 0 w 528"/>
                <a:gd name="T7" fmla="*/ 0 h 104"/>
                <a:gd name="T8" fmla="*/ 528 w 528"/>
                <a:gd name="T9" fmla="*/ 0 h 104"/>
              </a:gdLst>
              <a:ahLst/>
              <a:cxnLst>
                <a:cxn ang="0">
                  <a:pos x="T0" y="T1"/>
                </a:cxn>
                <a:cxn ang="0">
                  <a:pos x="T2" y="T3"/>
                </a:cxn>
                <a:cxn ang="0">
                  <a:pos x="T4" y="T5"/>
                </a:cxn>
                <a:cxn ang="0">
                  <a:pos x="T6" y="T7"/>
                </a:cxn>
                <a:cxn ang="0">
                  <a:pos x="T8" y="T9"/>
                </a:cxn>
              </a:cxnLst>
              <a:rect l="0" t="0" r="r" b="b"/>
              <a:pathLst>
                <a:path w="528" h="104">
                  <a:moveTo>
                    <a:pt x="528" y="0"/>
                  </a:moveTo>
                  <a:cubicBezTo>
                    <a:pt x="528" y="35"/>
                    <a:pt x="528" y="69"/>
                    <a:pt x="528" y="104"/>
                  </a:cubicBezTo>
                  <a:cubicBezTo>
                    <a:pt x="352" y="104"/>
                    <a:pt x="177" y="104"/>
                    <a:pt x="0" y="104"/>
                  </a:cubicBezTo>
                  <a:cubicBezTo>
                    <a:pt x="0" y="70"/>
                    <a:pt x="0" y="36"/>
                    <a:pt x="0" y="0"/>
                  </a:cubicBezTo>
                  <a:cubicBezTo>
                    <a:pt x="176" y="0"/>
                    <a:pt x="352" y="0"/>
                    <a:pt x="528" y="0"/>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3" name="Freeform 10"/>
            <p:cNvSpPr>
              <a:spLocks/>
            </p:cNvSpPr>
            <p:nvPr/>
          </p:nvSpPr>
          <p:spPr bwMode="auto">
            <a:xfrm>
              <a:off x="2263134" y="3615735"/>
              <a:ext cx="549991" cy="120599"/>
            </a:xfrm>
            <a:custGeom>
              <a:avLst/>
              <a:gdLst>
                <a:gd name="T0" fmla="*/ 0 w 478"/>
                <a:gd name="T1" fmla="*/ 0 h 105"/>
                <a:gd name="T2" fmla="*/ 478 w 478"/>
                <a:gd name="T3" fmla="*/ 0 h 105"/>
                <a:gd name="T4" fmla="*/ 472 w 478"/>
                <a:gd name="T5" fmla="*/ 8 h 105"/>
                <a:gd name="T6" fmla="*/ 383 w 478"/>
                <a:gd name="T7" fmla="*/ 97 h 105"/>
                <a:gd name="T8" fmla="*/ 366 w 478"/>
                <a:gd name="T9" fmla="*/ 104 h 105"/>
                <a:gd name="T10" fmla="*/ 8 w 478"/>
                <a:gd name="T11" fmla="*/ 105 h 105"/>
                <a:gd name="T12" fmla="*/ 0 w 478"/>
                <a:gd name="T13" fmla="*/ 104 h 105"/>
                <a:gd name="T14" fmla="*/ 0 w 478"/>
                <a:gd name="T15" fmla="*/ 0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8" h="105">
                  <a:moveTo>
                    <a:pt x="0" y="0"/>
                  </a:moveTo>
                  <a:cubicBezTo>
                    <a:pt x="159" y="0"/>
                    <a:pt x="318" y="0"/>
                    <a:pt x="478" y="0"/>
                  </a:cubicBezTo>
                  <a:cubicBezTo>
                    <a:pt x="476" y="3"/>
                    <a:pt x="474" y="6"/>
                    <a:pt x="472" y="8"/>
                  </a:cubicBezTo>
                  <a:cubicBezTo>
                    <a:pt x="443" y="38"/>
                    <a:pt x="413" y="68"/>
                    <a:pt x="383" y="97"/>
                  </a:cubicBezTo>
                  <a:cubicBezTo>
                    <a:pt x="379" y="101"/>
                    <a:pt x="372" y="104"/>
                    <a:pt x="366" y="104"/>
                  </a:cubicBezTo>
                  <a:cubicBezTo>
                    <a:pt x="247" y="105"/>
                    <a:pt x="127" y="105"/>
                    <a:pt x="8" y="105"/>
                  </a:cubicBezTo>
                  <a:cubicBezTo>
                    <a:pt x="6" y="105"/>
                    <a:pt x="3" y="104"/>
                    <a:pt x="0" y="104"/>
                  </a:cubicBezTo>
                  <a:cubicBezTo>
                    <a:pt x="0" y="69"/>
                    <a:pt x="0" y="35"/>
                    <a:pt x="0" y="0"/>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4" name="Freeform 11"/>
            <p:cNvSpPr>
              <a:spLocks/>
            </p:cNvSpPr>
            <p:nvPr/>
          </p:nvSpPr>
          <p:spPr bwMode="auto">
            <a:xfrm>
              <a:off x="3016880" y="3492218"/>
              <a:ext cx="283019" cy="281074"/>
            </a:xfrm>
            <a:custGeom>
              <a:avLst/>
              <a:gdLst>
                <a:gd name="T0" fmla="*/ 0 w 246"/>
                <a:gd name="T1" fmla="*/ 87 h 244"/>
                <a:gd name="T2" fmla="*/ 66 w 246"/>
                <a:gd name="T3" fmla="*/ 20 h 244"/>
                <a:gd name="T4" fmla="*/ 139 w 246"/>
                <a:gd name="T5" fmla="*/ 20 h 244"/>
                <a:gd name="T6" fmla="*/ 225 w 246"/>
                <a:gd name="T7" fmla="*/ 106 h 244"/>
                <a:gd name="T8" fmla="*/ 227 w 246"/>
                <a:gd name="T9" fmla="*/ 178 h 244"/>
                <a:gd name="T10" fmla="*/ 159 w 246"/>
                <a:gd name="T11" fmla="*/ 244 h 244"/>
                <a:gd name="T12" fmla="*/ 0 w 246"/>
                <a:gd name="T13" fmla="*/ 87 h 244"/>
              </a:gdLst>
              <a:ahLst/>
              <a:cxnLst>
                <a:cxn ang="0">
                  <a:pos x="T0" y="T1"/>
                </a:cxn>
                <a:cxn ang="0">
                  <a:pos x="T2" y="T3"/>
                </a:cxn>
                <a:cxn ang="0">
                  <a:pos x="T4" y="T5"/>
                </a:cxn>
                <a:cxn ang="0">
                  <a:pos x="T6" y="T7"/>
                </a:cxn>
                <a:cxn ang="0">
                  <a:pos x="T8" y="T9"/>
                </a:cxn>
                <a:cxn ang="0">
                  <a:pos x="T10" y="T11"/>
                </a:cxn>
                <a:cxn ang="0">
                  <a:pos x="T12" y="T13"/>
                </a:cxn>
              </a:cxnLst>
              <a:rect l="0" t="0" r="r" b="b"/>
              <a:pathLst>
                <a:path w="246" h="244">
                  <a:moveTo>
                    <a:pt x="0" y="87"/>
                  </a:moveTo>
                  <a:cubicBezTo>
                    <a:pt x="22" y="64"/>
                    <a:pt x="43" y="41"/>
                    <a:pt x="66" y="20"/>
                  </a:cubicBezTo>
                  <a:cubicBezTo>
                    <a:pt x="87" y="1"/>
                    <a:pt x="118" y="0"/>
                    <a:pt x="139" y="20"/>
                  </a:cubicBezTo>
                  <a:cubicBezTo>
                    <a:pt x="169" y="48"/>
                    <a:pt x="198" y="76"/>
                    <a:pt x="225" y="106"/>
                  </a:cubicBezTo>
                  <a:cubicBezTo>
                    <a:pt x="245" y="127"/>
                    <a:pt x="246" y="158"/>
                    <a:pt x="227" y="178"/>
                  </a:cubicBezTo>
                  <a:cubicBezTo>
                    <a:pt x="205" y="202"/>
                    <a:pt x="181" y="223"/>
                    <a:pt x="159" y="244"/>
                  </a:cubicBezTo>
                  <a:cubicBezTo>
                    <a:pt x="107" y="193"/>
                    <a:pt x="54" y="140"/>
                    <a:pt x="0" y="87"/>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5" name="Freeform 12"/>
            <p:cNvSpPr>
              <a:spLocks/>
            </p:cNvSpPr>
            <p:nvPr/>
          </p:nvSpPr>
          <p:spPr bwMode="auto">
            <a:xfrm>
              <a:off x="2017073" y="3372591"/>
              <a:ext cx="119627" cy="117682"/>
            </a:xfrm>
            <a:custGeom>
              <a:avLst/>
              <a:gdLst>
                <a:gd name="T0" fmla="*/ 0 w 104"/>
                <a:gd name="T1" fmla="*/ 102 h 102"/>
                <a:gd name="T2" fmla="*/ 0 w 104"/>
                <a:gd name="T3" fmla="*/ 0 h 102"/>
                <a:gd name="T4" fmla="*/ 104 w 104"/>
                <a:gd name="T5" fmla="*/ 0 h 102"/>
                <a:gd name="T6" fmla="*/ 104 w 104"/>
                <a:gd name="T7" fmla="*/ 102 h 102"/>
                <a:gd name="T8" fmla="*/ 0 w 104"/>
                <a:gd name="T9" fmla="*/ 102 h 102"/>
              </a:gdLst>
              <a:ahLst/>
              <a:cxnLst>
                <a:cxn ang="0">
                  <a:pos x="T0" y="T1"/>
                </a:cxn>
                <a:cxn ang="0">
                  <a:pos x="T2" y="T3"/>
                </a:cxn>
                <a:cxn ang="0">
                  <a:pos x="T4" y="T5"/>
                </a:cxn>
                <a:cxn ang="0">
                  <a:pos x="T6" y="T7"/>
                </a:cxn>
                <a:cxn ang="0">
                  <a:pos x="T8" y="T9"/>
                </a:cxn>
              </a:cxnLst>
              <a:rect l="0" t="0" r="r" b="b"/>
              <a:pathLst>
                <a:path w="104" h="102">
                  <a:moveTo>
                    <a:pt x="0" y="102"/>
                  </a:moveTo>
                  <a:cubicBezTo>
                    <a:pt x="0" y="68"/>
                    <a:pt x="0" y="34"/>
                    <a:pt x="0" y="0"/>
                  </a:cubicBezTo>
                  <a:cubicBezTo>
                    <a:pt x="35" y="0"/>
                    <a:pt x="69" y="0"/>
                    <a:pt x="104" y="0"/>
                  </a:cubicBezTo>
                  <a:cubicBezTo>
                    <a:pt x="104" y="34"/>
                    <a:pt x="104" y="67"/>
                    <a:pt x="104" y="102"/>
                  </a:cubicBezTo>
                  <a:cubicBezTo>
                    <a:pt x="70" y="102"/>
                    <a:pt x="36" y="102"/>
                    <a:pt x="0" y="102"/>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6" name="Freeform 13"/>
            <p:cNvSpPr>
              <a:spLocks/>
            </p:cNvSpPr>
            <p:nvPr/>
          </p:nvSpPr>
          <p:spPr bwMode="auto">
            <a:xfrm>
              <a:off x="2018045" y="3128475"/>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4" y="103"/>
                    <a:pt x="0" y="103"/>
                  </a:cubicBezTo>
                  <a:cubicBezTo>
                    <a:pt x="0" y="68"/>
                    <a:pt x="0" y="35"/>
                    <a:pt x="0" y="0"/>
                  </a:cubicBezTo>
                  <a:cubicBezTo>
                    <a:pt x="34" y="0"/>
                    <a:pt x="68" y="0"/>
                    <a:pt x="103" y="0"/>
                  </a:cubicBezTo>
                  <a:cubicBezTo>
                    <a:pt x="103" y="34"/>
                    <a:pt x="103" y="68"/>
                    <a:pt x="103" y="103"/>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7" name="Freeform 14"/>
            <p:cNvSpPr>
              <a:spLocks/>
            </p:cNvSpPr>
            <p:nvPr/>
          </p:nvSpPr>
          <p:spPr bwMode="auto">
            <a:xfrm>
              <a:off x="2018045" y="3616708"/>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5" y="103"/>
                    <a:pt x="0" y="103"/>
                  </a:cubicBezTo>
                  <a:cubicBezTo>
                    <a:pt x="0" y="68"/>
                    <a:pt x="0" y="35"/>
                    <a:pt x="0" y="0"/>
                  </a:cubicBezTo>
                  <a:cubicBezTo>
                    <a:pt x="34" y="0"/>
                    <a:pt x="68" y="0"/>
                    <a:pt x="103" y="0"/>
                  </a:cubicBezTo>
                  <a:cubicBezTo>
                    <a:pt x="103" y="33"/>
                    <a:pt x="103" y="67"/>
                    <a:pt x="103" y="103"/>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grpSp>
      <p:sp>
        <p:nvSpPr>
          <p:cNvPr id="35" name="文本框 34"/>
          <p:cNvSpPr txBox="1"/>
          <p:nvPr/>
        </p:nvSpPr>
        <p:spPr>
          <a:xfrm>
            <a:off x="1206355" y="4137747"/>
            <a:ext cx="2657475" cy="523220"/>
          </a:xfrm>
          <a:prstGeom prst="rect">
            <a:avLst/>
          </a:prstGeom>
          <a:noFill/>
        </p:spPr>
        <p:txBody>
          <a:bodyPr wrap="square" rtlCol="0">
            <a:spAutoFit/>
          </a:bodyPr>
          <a:lstStyle/>
          <a:p>
            <a:pPr algn="ctr"/>
            <a:r>
              <a:rPr lang="zh-CN" altLang="en-US" sz="2800" b="1" spc="300" dirty="0" smtClean="0">
                <a:solidFill>
                  <a:srgbClr val="0174AB"/>
                </a:solidFill>
                <a:latin typeface="微软雅黑" panose="020B0503020204020204" pitchFamily="34" charset="-122"/>
                <a:ea typeface="微软雅黑" panose="020B0503020204020204" pitchFamily="34" charset="-122"/>
              </a:rPr>
              <a:t>目录</a:t>
            </a:r>
            <a:endParaRPr lang="zh-HK" altLang="en-US" sz="2800" b="1" spc="300" dirty="0">
              <a:solidFill>
                <a:srgbClr val="0174AB"/>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95829150"/>
      </p:ext>
    </p:extLst>
  </p:cSld>
  <p:clrMapOvr>
    <a:masterClrMapping/>
  </p:clrMapOvr>
  <p:transition>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 name="矩形 3"/>
          <p:cNvSpPr/>
          <p:nvPr/>
        </p:nvSpPr>
        <p:spPr>
          <a:xfrm>
            <a:off x="5393926"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666666"/>
              </a:solidFill>
            </a:endParaRPr>
          </a:p>
        </p:txBody>
      </p:sp>
      <p:sp>
        <p:nvSpPr>
          <p:cNvPr id="5" name="文本框 4"/>
          <p:cNvSpPr txBox="1"/>
          <p:nvPr/>
        </p:nvSpPr>
        <p:spPr>
          <a:xfrm>
            <a:off x="5403317"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问题讨论</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2" name="直接连接符 11"/>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6" name="同心圆 15"/>
          <p:cNvSpPr/>
          <p:nvPr/>
        </p:nvSpPr>
        <p:spPr>
          <a:xfrm>
            <a:off x="308780" y="2034776"/>
            <a:ext cx="3817937" cy="3817937"/>
          </a:xfrm>
          <a:prstGeom prst="donut">
            <a:avLst>
              <a:gd name="adj" fmla="val 7621"/>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17" name="椭圆 16"/>
          <p:cNvSpPr/>
          <p:nvPr/>
        </p:nvSpPr>
        <p:spPr>
          <a:xfrm>
            <a:off x="1638083" y="1625087"/>
            <a:ext cx="1159329" cy="1159329"/>
          </a:xfrm>
          <a:prstGeom prst="ellipse">
            <a:avLst/>
          </a:prstGeom>
          <a:solidFill>
            <a:srgbClr val="92D14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latin typeface="微软雅黑" panose="020B0503020204020204" pitchFamily="34" charset="-122"/>
                <a:ea typeface="微软雅黑" panose="020B0503020204020204" pitchFamily="34" charset="-122"/>
              </a:rPr>
              <a:t>1</a:t>
            </a:r>
            <a:endParaRPr lang="zh-HK" altLang="en-US" sz="6000" b="1" dirty="0">
              <a:latin typeface="微软雅黑" panose="020B0503020204020204" pitchFamily="34" charset="-122"/>
              <a:ea typeface="微软雅黑" panose="020B0503020204020204" pitchFamily="34" charset="-122"/>
            </a:endParaRPr>
          </a:p>
        </p:txBody>
      </p:sp>
      <p:sp>
        <p:nvSpPr>
          <p:cNvPr id="20" name="椭圆 19"/>
          <p:cNvSpPr/>
          <p:nvPr/>
        </p:nvSpPr>
        <p:spPr>
          <a:xfrm>
            <a:off x="388101" y="4693384"/>
            <a:ext cx="1159329" cy="1159329"/>
          </a:xfrm>
          <a:prstGeom prst="ellipse">
            <a:avLst/>
          </a:prstGeom>
          <a:solidFill>
            <a:srgbClr val="92D14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latin typeface="微软雅黑" panose="020B0503020204020204" pitchFamily="34" charset="-122"/>
                <a:ea typeface="微软雅黑" panose="020B0503020204020204" pitchFamily="34" charset="-122"/>
              </a:rPr>
              <a:t>2</a:t>
            </a:r>
            <a:endParaRPr lang="zh-HK" altLang="en-US" sz="6000" b="1" dirty="0">
              <a:latin typeface="微软雅黑" panose="020B0503020204020204" pitchFamily="34" charset="-122"/>
              <a:ea typeface="微软雅黑" panose="020B0503020204020204" pitchFamily="34" charset="-122"/>
            </a:endParaRPr>
          </a:p>
        </p:txBody>
      </p:sp>
      <p:sp>
        <p:nvSpPr>
          <p:cNvPr id="21" name="椭圆 20"/>
          <p:cNvSpPr/>
          <p:nvPr/>
        </p:nvSpPr>
        <p:spPr>
          <a:xfrm>
            <a:off x="2812153" y="4693384"/>
            <a:ext cx="1159329" cy="1159329"/>
          </a:xfrm>
          <a:prstGeom prst="ellipse">
            <a:avLst/>
          </a:prstGeom>
          <a:solidFill>
            <a:srgbClr val="92D14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latin typeface="微软雅黑" panose="020B0503020204020204" pitchFamily="34" charset="-122"/>
                <a:ea typeface="微软雅黑" panose="020B0503020204020204" pitchFamily="34" charset="-122"/>
              </a:rPr>
              <a:t>3</a:t>
            </a:r>
            <a:endParaRPr lang="zh-HK" altLang="en-US" sz="6000" b="1" dirty="0">
              <a:latin typeface="微软雅黑" panose="020B0503020204020204" pitchFamily="34" charset="-122"/>
              <a:ea typeface="微软雅黑" panose="020B0503020204020204" pitchFamily="34" charset="-122"/>
            </a:endParaRPr>
          </a:p>
        </p:txBody>
      </p:sp>
      <p:sp>
        <p:nvSpPr>
          <p:cNvPr id="22" name="椭圆 21"/>
          <p:cNvSpPr/>
          <p:nvPr/>
        </p:nvSpPr>
        <p:spPr>
          <a:xfrm>
            <a:off x="1145673" y="2871668"/>
            <a:ext cx="2144150" cy="2144152"/>
          </a:xfrm>
          <a:prstGeom prst="ellipse">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smtClean="0">
                <a:latin typeface="微软雅黑" panose="020B0503020204020204" pitchFamily="34" charset="-122"/>
                <a:ea typeface="微软雅黑" panose="020B0503020204020204" pitchFamily="34" charset="-122"/>
              </a:rPr>
              <a:t>TEXT</a:t>
            </a:r>
            <a:endParaRPr lang="zh-HK" altLang="en-US" sz="4000" b="1" dirty="0">
              <a:latin typeface="微软雅黑" panose="020B0503020204020204" pitchFamily="34" charset="-122"/>
              <a:ea typeface="微软雅黑" panose="020B0503020204020204" pitchFamily="34" charset="-122"/>
            </a:endParaRPr>
          </a:p>
        </p:txBody>
      </p:sp>
      <p:grpSp>
        <p:nvGrpSpPr>
          <p:cNvPr id="32" name="组合 31"/>
          <p:cNvGrpSpPr/>
          <p:nvPr/>
        </p:nvGrpSpPr>
        <p:grpSpPr>
          <a:xfrm>
            <a:off x="4542620" y="3125831"/>
            <a:ext cx="4292600" cy="1226249"/>
            <a:chOff x="4459613" y="3431448"/>
            <a:chExt cx="4292600" cy="1226249"/>
          </a:xfrm>
        </p:grpSpPr>
        <p:sp>
          <p:nvSpPr>
            <p:cNvPr id="25" name="矩形 24"/>
            <p:cNvSpPr/>
            <p:nvPr/>
          </p:nvSpPr>
          <p:spPr>
            <a:xfrm>
              <a:off x="4459613" y="3718978"/>
              <a:ext cx="4292600" cy="938719"/>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459613" y="3431448"/>
              <a:ext cx="2171700" cy="369332"/>
            </a:xfrm>
            <a:prstGeom prst="rect">
              <a:avLst/>
            </a:prstGeom>
            <a:noFill/>
          </p:spPr>
          <p:txBody>
            <a:bodyPr wrap="square" rtlCol="0">
              <a:spAutoFit/>
            </a:bodyPr>
            <a:lstStyle/>
            <a:p>
              <a:pPr algn="ctr"/>
              <a:r>
                <a:rPr lang="en-US" altLang="zh-CN" b="1" dirty="0" smtClean="0">
                  <a:solidFill>
                    <a:srgbClr val="92D14F"/>
                  </a:solidFill>
                  <a:latin typeface="微软雅黑" panose="020B0503020204020204" pitchFamily="34" charset="-122"/>
                  <a:ea typeface="微软雅黑" panose="020B0503020204020204" pitchFamily="34" charset="-122"/>
                </a:rPr>
                <a:t>ADD YOUR TITLE</a:t>
              </a:r>
              <a:endParaRPr lang="zh-HK" altLang="en-US" b="1" dirty="0">
                <a:solidFill>
                  <a:srgbClr val="92D14F"/>
                </a:solidFill>
                <a:latin typeface="微软雅黑" panose="020B0503020204020204" pitchFamily="34" charset="-122"/>
                <a:ea typeface="微软雅黑" panose="020B0503020204020204" pitchFamily="34" charset="-122"/>
              </a:endParaRPr>
            </a:p>
          </p:txBody>
        </p:sp>
      </p:grpSp>
      <p:grpSp>
        <p:nvGrpSpPr>
          <p:cNvPr id="33" name="组合 32"/>
          <p:cNvGrpSpPr/>
          <p:nvPr/>
        </p:nvGrpSpPr>
        <p:grpSpPr>
          <a:xfrm>
            <a:off x="4542620" y="1447448"/>
            <a:ext cx="4292600" cy="1226361"/>
            <a:chOff x="4459613" y="1403906"/>
            <a:chExt cx="4292600" cy="1226361"/>
          </a:xfrm>
        </p:grpSpPr>
        <p:sp>
          <p:nvSpPr>
            <p:cNvPr id="27" name="矩形 26"/>
            <p:cNvSpPr/>
            <p:nvPr/>
          </p:nvSpPr>
          <p:spPr>
            <a:xfrm>
              <a:off x="4459613" y="1691548"/>
              <a:ext cx="4292600" cy="938719"/>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4459613" y="1403906"/>
              <a:ext cx="2171700" cy="369332"/>
            </a:xfrm>
            <a:prstGeom prst="rect">
              <a:avLst/>
            </a:prstGeom>
            <a:noFill/>
          </p:spPr>
          <p:txBody>
            <a:bodyPr wrap="square" rtlCol="0">
              <a:spAutoFit/>
            </a:bodyPr>
            <a:lstStyle/>
            <a:p>
              <a:pPr algn="ctr"/>
              <a:r>
                <a:rPr lang="en-US" altLang="zh-CN" b="1" dirty="0" smtClean="0">
                  <a:solidFill>
                    <a:srgbClr val="92D14F"/>
                  </a:solidFill>
                  <a:latin typeface="微软雅黑" panose="020B0503020204020204" pitchFamily="34" charset="-122"/>
                  <a:ea typeface="微软雅黑" panose="020B0503020204020204" pitchFamily="34" charset="-122"/>
                </a:rPr>
                <a:t>ADD YOUR TITLE</a:t>
              </a:r>
              <a:endParaRPr lang="zh-HK" altLang="en-US" b="1" dirty="0">
                <a:solidFill>
                  <a:srgbClr val="92D14F"/>
                </a:solidFill>
                <a:latin typeface="微软雅黑" panose="020B0503020204020204" pitchFamily="34" charset="-122"/>
                <a:ea typeface="微软雅黑" panose="020B0503020204020204" pitchFamily="34" charset="-122"/>
              </a:endParaRPr>
            </a:p>
          </p:txBody>
        </p:sp>
      </p:grpSp>
      <p:grpSp>
        <p:nvGrpSpPr>
          <p:cNvPr id="31" name="组合 30"/>
          <p:cNvGrpSpPr/>
          <p:nvPr/>
        </p:nvGrpSpPr>
        <p:grpSpPr>
          <a:xfrm>
            <a:off x="4542620" y="4804103"/>
            <a:ext cx="4292600" cy="1226249"/>
            <a:chOff x="4459613" y="4760561"/>
            <a:chExt cx="4292600" cy="1226249"/>
          </a:xfrm>
        </p:grpSpPr>
        <p:sp>
          <p:nvSpPr>
            <p:cNvPr id="29" name="矩形 28"/>
            <p:cNvSpPr/>
            <p:nvPr/>
          </p:nvSpPr>
          <p:spPr>
            <a:xfrm>
              <a:off x="4459613" y="5048091"/>
              <a:ext cx="4292600" cy="938719"/>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4459613" y="4760561"/>
              <a:ext cx="2171700" cy="369332"/>
            </a:xfrm>
            <a:prstGeom prst="rect">
              <a:avLst/>
            </a:prstGeom>
            <a:noFill/>
          </p:spPr>
          <p:txBody>
            <a:bodyPr wrap="square" rtlCol="0">
              <a:spAutoFit/>
            </a:bodyPr>
            <a:lstStyle/>
            <a:p>
              <a:pPr algn="ctr"/>
              <a:r>
                <a:rPr lang="en-US" altLang="zh-CN" b="1" dirty="0" smtClean="0">
                  <a:solidFill>
                    <a:srgbClr val="92D14F"/>
                  </a:solidFill>
                  <a:latin typeface="微软雅黑" panose="020B0503020204020204" pitchFamily="34" charset="-122"/>
                  <a:ea typeface="微软雅黑" panose="020B0503020204020204" pitchFamily="34" charset="-122"/>
                </a:rPr>
                <a:t>ADD YOUR TITLE</a:t>
              </a:r>
              <a:endParaRPr lang="zh-HK" altLang="en-US" b="1" dirty="0">
                <a:solidFill>
                  <a:srgbClr val="92D14F"/>
                </a:solidFill>
                <a:latin typeface="微软雅黑" panose="020B0503020204020204" pitchFamily="34" charset="-122"/>
                <a:ea typeface="微软雅黑" panose="020B0503020204020204" pitchFamily="34" charset="-122"/>
              </a:endParaRPr>
            </a:p>
          </p:txBody>
        </p:sp>
      </p:grpSp>
      <p:sp>
        <p:nvSpPr>
          <p:cNvPr id="39" name="文本框 38"/>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0" name="文本框 39"/>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07389160"/>
      </p:ext>
    </p:extLst>
  </p:cSld>
  <p:clrMapOvr>
    <a:masterClrMapping/>
  </p:clrMapOvr>
  <p:transition>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369332"/>
            </a:xfrm>
            <a:prstGeom prst="rect">
              <a:avLst/>
            </a:prstGeom>
          </p:spPr>
          <p:txBody>
            <a:bodyPr wrap="square">
              <a:spAutoFit/>
            </a:bodyPr>
            <a:lstStyle/>
            <a:p>
              <a:r>
                <a:rPr lang="en-US" altLang="zh-HK" sz="900" dirty="0">
                  <a:solidFill>
                    <a:schemeClr val="bg1"/>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9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endParaRPr lang="zh-HK" altLang="en-US" sz="900" dirty="0">
                <a:solidFill>
                  <a:schemeClr val="bg1"/>
                </a:solidFill>
              </a:endParaRPr>
            </a:p>
          </p:txBody>
        </p:sp>
      </p:grpSp>
    </p:spTree>
    <p:extLst>
      <p:ext uri="{BB962C8B-B14F-4D97-AF65-F5344CB8AC3E}">
        <p14:creationId xmlns:p14="http://schemas.microsoft.com/office/powerpoint/2010/main" val="495806386"/>
      </p:ext>
    </p:extLst>
  </p:cSld>
  <p:clrMapOvr>
    <a:masterClrMapping/>
  </p:clrMapOvr>
  <p:transition>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文本框 4"/>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 name="矩形 3"/>
          <p:cNvSpPr/>
          <p:nvPr/>
        </p:nvSpPr>
        <p:spPr>
          <a:xfrm>
            <a:off x="6798930"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666666"/>
              </a:solidFill>
            </a:endParaRPr>
          </a:p>
        </p:txBody>
      </p:sp>
      <p:sp>
        <p:nvSpPr>
          <p:cNvPr id="6" name="文本框 5"/>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6770574" y="93911"/>
            <a:ext cx="1344726" cy="369332"/>
          </a:xfrm>
          <a:prstGeom prst="rect">
            <a:avLst/>
          </a:prstGeom>
          <a:noFill/>
        </p:spPr>
        <p:txBody>
          <a:bodyPr wrap="square" rtlCol="0">
            <a:spAutoFit/>
          </a:bodyPr>
          <a:lstStyle/>
          <a:p>
            <a:pPr algn="ctr"/>
            <a:r>
              <a:rPr lang="zh-CN" altLang="en-US" spc="300" dirty="0" smtClean="0">
                <a:solidFill>
                  <a:srgbClr val="666666"/>
                </a:solidFill>
                <a:latin typeface="微软雅黑" panose="020B0503020204020204" pitchFamily="34" charset="-122"/>
                <a:ea typeface="微软雅黑" panose="020B0503020204020204" pitchFamily="34" charset="-122"/>
              </a:rPr>
              <a:t>论文总结</a:t>
            </a:r>
            <a:endParaRPr lang="zh-HK" altLang="en-US" spc="300" dirty="0">
              <a:solidFill>
                <a:srgbClr val="666666"/>
              </a:solidFill>
              <a:latin typeface="微软雅黑" panose="020B0503020204020204" pitchFamily="34" charset="-122"/>
              <a:ea typeface="微软雅黑" panose="020B0503020204020204" pitchFamily="34" charset="-122"/>
            </a:endParaRPr>
          </a:p>
        </p:txBody>
      </p:sp>
      <p:cxnSp>
        <p:nvCxnSpPr>
          <p:cNvPr id="12" name="直接连接符 11"/>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8" name="图片 27"/>
          <p:cNvPicPr>
            <a:picLocks noChangeAspect="1"/>
          </p:cNvPicPr>
          <p:nvPr/>
        </p:nvPicPr>
        <p:blipFill rotWithShape="1">
          <a:blip r:embed="rId2" cstate="print"/>
          <a:srcRect l="47675"/>
          <a:stretch/>
        </p:blipFill>
        <p:spPr>
          <a:xfrm>
            <a:off x="0" y="2332057"/>
            <a:ext cx="1428902" cy="2730910"/>
          </a:xfrm>
          <a:prstGeom prst="rect">
            <a:avLst/>
          </a:prstGeom>
          <a:effectLst>
            <a:outerShdw blurRad="63500" sx="102000" sy="102000" algn="ctr" rotWithShape="0">
              <a:prstClr val="black">
                <a:alpha val="40000"/>
              </a:prstClr>
            </a:outerShdw>
          </a:effectLst>
        </p:spPr>
      </p:pic>
      <p:sp>
        <p:nvSpPr>
          <p:cNvPr id="31" name="椭圆 30"/>
          <p:cNvSpPr/>
          <p:nvPr/>
        </p:nvSpPr>
        <p:spPr>
          <a:xfrm>
            <a:off x="2412999" y="1581061"/>
            <a:ext cx="918803" cy="918803"/>
          </a:xfrm>
          <a:prstGeom prst="ellipse">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latin typeface="微软雅黑" panose="020B0503020204020204" pitchFamily="34" charset="-122"/>
                <a:ea typeface="微软雅黑" panose="020B0503020204020204" pitchFamily="34" charset="-122"/>
              </a:rPr>
              <a:t>A</a:t>
            </a:r>
            <a:endParaRPr lang="zh-HK" altLang="en-US" sz="3600" b="1" dirty="0">
              <a:latin typeface="微软雅黑" panose="020B0503020204020204" pitchFamily="34" charset="-122"/>
              <a:ea typeface="微软雅黑" panose="020B0503020204020204" pitchFamily="34" charset="-122"/>
            </a:endParaRPr>
          </a:p>
        </p:txBody>
      </p:sp>
      <p:sp>
        <p:nvSpPr>
          <p:cNvPr id="32" name="椭圆 31"/>
          <p:cNvSpPr/>
          <p:nvPr/>
        </p:nvSpPr>
        <p:spPr>
          <a:xfrm>
            <a:off x="3331803" y="3238110"/>
            <a:ext cx="918803" cy="918803"/>
          </a:xfrm>
          <a:prstGeom prst="ellipse">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微软雅黑" panose="020B0503020204020204" pitchFamily="34" charset="-122"/>
                <a:ea typeface="微软雅黑" panose="020B0503020204020204" pitchFamily="34" charset="-122"/>
              </a:rPr>
              <a:t>B</a:t>
            </a:r>
            <a:endParaRPr lang="zh-HK" altLang="en-US" sz="3600" b="1" dirty="0">
              <a:latin typeface="微软雅黑" panose="020B0503020204020204" pitchFamily="34" charset="-122"/>
              <a:ea typeface="微软雅黑" panose="020B0503020204020204" pitchFamily="34" charset="-122"/>
            </a:endParaRPr>
          </a:p>
        </p:txBody>
      </p:sp>
      <p:sp>
        <p:nvSpPr>
          <p:cNvPr id="33" name="椭圆 32"/>
          <p:cNvSpPr/>
          <p:nvPr/>
        </p:nvSpPr>
        <p:spPr>
          <a:xfrm>
            <a:off x="2412999" y="4895159"/>
            <a:ext cx="918803" cy="918803"/>
          </a:xfrm>
          <a:prstGeom prst="ellipse">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latin typeface="微软雅黑" panose="020B0503020204020204" pitchFamily="34" charset="-122"/>
                <a:ea typeface="微软雅黑" panose="020B0503020204020204" pitchFamily="34" charset="-122"/>
              </a:rPr>
              <a:t>C</a:t>
            </a:r>
            <a:endParaRPr lang="zh-HK" altLang="en-US" sz="3600" b="1" dirty="0">
              <a:latin typeface="微软雅黑" panose="020B0503020204020204" pitchFamily="34" charset="-122"/>
              <a:ea typeface="微软雅黑" panose="020B0503020204020204" pitchFamily="34" charset="-122"/>
            </a:endParaRPr>
          </a:p>
        </p:txBody>
      </p:sp>
      <p:cxnSp>
        <p:nvCxnSpPr>
          <p:cNvPr id="35" name="直接连接符 34"/>
          <p:cNvCxnSpPr/>
          <p:nvPr/>
        </p:nvCxnSpPr>
        <p:spPr>
          <a:xfrm flipV="1">
            <a:off x="1428902" y="2317321"/>
            <a:ext cx="812800" cy="482600"/>
          </a:xfrm>
          <a:prstGeom prst="line">
            <a:avLst/>
          </a:prstGeom>
          <a:ln w="28575">
            <a:solidFill>
              <a:srgbClr val="0174AB"/>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1663700" y="3697511"/>
            <a:ext cx="1460500" cy="0"/>
          </a:xfrm>
          <a:prstGeom prst="line">
            <a:avLst/>
          </a:prstGeom>
          <a:ln w="28575">
            <a:solidFill>
              <a:srgbClr val="0174AB"/>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1428902" y="4595102"/>
            <a:ext cx="812800" cy="482600"/>
          </a:xfrm>
          <a:prstGeom prst="line">
            <a:avLst/>
          </a:prstGeom>
          <a:ln w="28575">
            <a:solidFill>
              <a:srgbClr val="0174AB"/>
            </a:solidFill>
          </a:ln>
        </p:spPr>
        <p:style>
          <a:lnRef idx="1">
            <a:schemeClr val="accent1"/>
          </a:lnRef>
          <a:fillRef idx="0">
            <a:schemeClr val="accent1"/>
          </a:fillRef>
          <a:effectRef idx="0">
            <a:schemeClr val="accent1"/>
          </a:effectRef>
          <a:fontRef idx="minor">
            <a:schemeClr val="tx1"/>
          </a:fontRef>
        </p:style>
      </p:cxnSp>
      <p:grpSp>
        <p:nvGrpSpPr>
          <p:cNvPr id="48" name="组合 47"/>
          <p:cNvGrpSpPr/>
          <p:nvPr/>
        </p:nvGrpSpPr>
        <p:grpSpPr>
          <a:xfrm>
            <a:off x="3670604" y="1425323"/>
            <a:ext cx="4292600" cy="1226361"/>
            <a:chOff x="3670604" y="1284451"/>
            <a:chExt cx="4292600" cy="1226361"/>
          </a:xfrm>
        </p:grpSpPr>
        <p:sp>
          <p:nvSpPr>
            <p:cNvPr id="42" name="矩形 41"/>
            <p:cNvSpPr/>
            <p:nvPr/>
          </p:nvSpPr>
          <p:spPr>
            <a:xfrm>
              <a:off x="3670604" y="1572093"/>
              <a:ext cx="4292600" cy="938719"/>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3670604" y="1284451"/>
              <a:ext cx="2171700" cy="369332"/>
            </a:xfrm>
            <a:prstGeom prst="rect">
              <a:avLst/>
            </a:prstGeom>
            <a:noFill/>
          </p:spPr>
          <p:txBody>
            <a:bodyPr wrap="square" rtlCol="0">
              <a:spAutoFit/>
            </a:bodyPr>
            <a:lstStyle/>
            <a:p>
              <a:pPr algn="ctr"/>
              <a:r>
                <a:rPr lang="en-US" altLang="zh-CN" b="1" dirty="0" smtClean="0">
                  <a:solidFill>
                    <a:srgbClr val="0174AB"/>
                  </a:solidFill>
                  <a:latin typeface="微软雅黑" panose="020B0503020204020204" pitchFamily="34" charset="-122"/>
                  <a:ea typeface="微软雅黑" panose="020B0503020204020204" pitchFamily="34" charset="-122"/>
                </a:rPr>
                <a:t>ADD YOUR TITLE</a:t>
              </a:r>
              <a:endParaRPr lang="zh-HK" altLang="en-US" b="1" dirty="0">
                <a:solidFill>
                  <a:srgbClr val="0174AB"/>
                </a:solidFill>
                <a:latin typeface="微软雅黑" panose="020B0503020204020204" pitchFamily="34" charset="-122"/>
                <a:ea typeface="微软雅黑" panose="020B0503020204020204" pitchFamily="34" charset="-122"/>
              </a:endParaRPr>
            </a:p>
          </p:txBody>
        </p:sp>
      </p:grpSp>
      <p:grpSp>
        <p:nvGrpSpPr>
          <p:cNvPr id="49" name="组合 48"/>
          <p:cNvGrpSpPr/>
          <p:nvPr/>
        </p:nvGrpSpPr>
        <p:grpSpPr>
          <a:xfrm>
            <a:off x="4458209" y="3011992"/>
            <a:ext cx="4292600" cy="1226361"/>
            <a:chOff x="4458209" y="3053444"/>
            <a:chExt cx="4292600" cy="1226361"/>
          </a:xfrm>
        </p:grpSpPr>
        <p:sp>
          <p:nvSpPr>
            <p:cNvPr id="44" name="矩形 43"/>
            <p:cNvSpPr/>
            <p:nvPr/>
          </p:nvSpPr>
          <p:spPr>
            <a:xfrm>
              <a:off x="4458209" y="3341086"/>
              <a:ext cx="4292600" cy="938719"/>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4458209" y="3053444"/>
              <a:ext cx="2171700" cy="369332"/>
            </a:xfrm>
            <a:prstGeom prst="rect">
              <a:avLst/>
            </a:prstGeom>
            <a:noFill/>
          </p:spPr>
          <p:txBody>
            <a:bodyPr wrap="square" rtlCol="0">
              <a:spAutoFit/>
            </a:bodyPr>
            <a:lstStyle/>
            <a:p>
              <a:pPr algn="ctr"/>
              <a:r>
                <a:rPr lang="en-US" altLang="zh-CN" b="1" dirty="0" smtClean="0">
                  <a:solidFill>
                    <a:srgbClr val="0174AB"/>
                  </a:solidFill>
                  <a:latin typeface="微软雅黑" panose="020B0503020204020204" pitchFamily="34" charset="-122"/>
                  <a:ea typeface="微软雅黑" panose="020B0503020204020204" pitchFamily="34" charset="-122"/>
                </a:rPr>
                <a:t>ADD YOUR TITLE</a:t>
              </a:r>
              <a:endParaRPr lang="zh-HK" altLang="en-US" b="1" dirty="0">
                <a:solidFill>
                  <a:srgbClr val="0174AB"/>
                </a:solidFill>
                <a:latin typeface="微软雅黑" panose="020B0503020204020204" pitchFamily="34" charset="-122"/>
                <a:ea typeface="微软雅黑" panose="020B0503020204020204" pitchFamily="34" charset="-122"/>
              </a:endParaRPr>
            </a:p>
          </p:txBody>
        </p:sp>
      </p:grpSp>
      <p:grpSp>
        <p:nvGrpSpPr>
          <p:cNvPr id="50" name="组合 49"/>
          <p:cNvGrpSpPr/>
          <p:nvPr/>
        </p:nvGrpSpPr>
        <p:grpSpPr>
          <a:xfrm>
            <a:off x="3670604" y="4743339"/>
            <a:ext cx="4292600" cy="1226361"/>
            <a:chOff x="3670604" y="4884211"/>
            <a:chExt cx="4292600" cy="1226361"/>
          </a:xfrm>
        </p:grpSpPr>
        <p:sp>
          <p:nvSpPr>
            <p:cNvPr id="46" name="矩形 45"/>
            <p:cNvSpPr/>
            <p:nvPr/>
          </p:nvSpPr>
          <p:spPr>
            <a:xfrm>
              <a:off x="3670604" y="5171853"/>
              <a:ext cx="4292600" cy="938719"/>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47" name="文本框 46"/>
            <p:cNvSpPr txBox="1"/>
            <p:nvPr/>
          </p:nvSpPr>
          <p:spPr>
            <a:xfrm>
              <a:off x="3670604" y="4884211"/>
              <a:ext cx="2171700" cy="369332"/>
            </a:xfrm>
            <a:prstGeom prst="rect">
              <a:avLst/>
            </a:prstGeom>
            <a:noFill/>
          </p:spPr>
          <p:txBody>
            <a:bodyPr wrap="square" rtlCol="0">
              <a:spAutoFit/>
            </a:bodyPr>
            <a:lstStyle/>
            <a:p>
              <a:pPr algn="ctr"/>
              <a:r>
                <a:rPr lang="en-US" altLang="zh-CN" b="1" dirty="0" smtClean="0">
                  <a:solidFill>
                    <a:srgbClr val="0174AB"/>
                  </a:solidFill>
                  <a:latin typeface="微软雅黑" panose="020B0503020204020204" pitchFamily="34" charset="-122"/>
                  <a:ea typeface="微软雅黑" panose="020B0503020204020204" pitchFamily="34" charset="-122"/>
                </a:rPr>
                <a:t>ADD YOUR TITLE</a:t>
              </a:r>
              <a:endParaRPr lang="zh-HK" altLang="en-US" b="1" dirty="0">
                <a:solidFill>
                  <a:srgbClr val="0174AB"/>
                </a:solidFill>
                <a:latin typeface="微软雅黑" panose="020B0503020204020204" pitchFamily="34" charset="-122"/>
                <a:ea typeface="微软雅黑" panose="020B0503020204020204" pitchFamily="34" charset="-122"/>
              </a:endParaRPr>
            </a:p>
          </p:txBody>
        </p:sp>
      </p:grpSp>
      <p:sp>
        <p:nvSpPr>
          <p:cNvPr id="51" name="文本框 50"/>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54188106"/>
      </p:ext>
    </p:extLst>
  </p:cSld>
  <p:clrMapOvr>
    <a:masterClrMapping/>
  </p:clrMapOvr>
  <p:transition>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24100" y="3744658"/>
            <a:ext cx="4495800" cy="938213"/>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b="1" spc="300" dirty="0" smtClean="0">
                <a:latin typeface="微软雅黑" panose="020B0503020204020204" pitchFamily="34" charset="-122"/>
                <a:ea typeface="微软雅黑" panose="020B0503020204020204" pitchFamily="34" charset="-122"/>
              </a:rPr>
              <a:t>THANKS</a:t>
            </a:r>
            <a:endParaRPr lang="zh-HK" altLang="en-US" sz="6600" b="1" spc="300" dirty="0">
              <a:latin typeface="微软雅黑" panose="020B0503020204020204" pitchFamily="34" charset="-122"/>
              <a:ea typeface="微软雅黑" panose="020B0503020204020204" pitchFamily="34" charset="-122"/>
            </a:endParaRPr>
          </a:p>
        </p:txBody>
      </p:sp>
      <p:grpSp>
        <p:nvGrpSpPr>
          <p:cNvPr id="5" name="组合 4"/>
          <p:cNvGrpSpPr/>
          <p:nvPr/>
        </p:nvGrpSpPr>
        <p:grpSpPr>
          <a:xfrm>
            <a:off x="3009900" y="4758425"/>
            <a:ext cx="3124200" cy="461665"/>
            <a:chOff x="2425700" y="4391967"/>
            <a:chExt cx="3124200" cy="461665"/>
          </a:xfrm>
        </p:grpSpPr>
        <p:sp>
          <p:nvSpPr>
            <p:cNvPr id="3" name="矩形 2"/>
            <p:cNvSpPr/>
            <p:nvPr/>
          </p:nvSpPr>
          <p:spPr>
            <a:xfrm>
              <a:off x="2425700" y="4406899"/>
              <a:ext cx="1244600" cy="431800"/>
            </a:xfrm>
            <a:prstGeom prst="rect">
              <a:avLst/>
            </a:prstGeom>
            <a:solidFill>
              <a:srgbClr val="92D14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微软雅黑" panose="020B0503020204020204" pitchFamily="34" charset="-122"/>
                  <a:ea typeface="微软雅黑" panose="020B0503020204020204" pitchFamily="34" charset="-122"/>
                </a:rPr>
                <a:t>NAME</a:t>
              </a:r>
              <a:endParaRPr lang="zh-HK" altLang="en-US" sz="24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3886200" y="4391967"/>
              <a:ext cx="1663700" cy="461665"/>
            </a:xfrm>
            <a:prstGeom prst="rect">
              <a:avLst/>
            </a:prstGeom>
            <a:noFill/>
          </p:spPr>
          <p:txBody>
            <a:bodyPr wrap="square" rtlCol="0">
              <a:spAutoFit/>
            </a:bodyPr>
            <a:lstStyle/>
            <a:p>
              <a:pPr algn="ctr"/>
              <a:r>
                <a:rPr lang="en-US" altLang="zh-CN" sz="2400" b="1" spc="300" dirty="0" smtClean="0">
                  <a:solidFill>
                    <a:srgbClr val="0174AB"/>
                  </a:solidFill>
                  <a:latin typeface="微软雅黑" panose="020B0503020204020204" pitchFamily="34" charset="-122"/>
                  <a:ea typeface="微软雅黑" panose="020B0503020204020204" pitchFamily="34" charset="-122"/>
                </a:rPr>
                <a:t>DAMEN</a:t>
              </a:r>
              <a:endParaRPr lang="zh-HK" altLang="en-US" sz="2400" b="1" spc="300" dirty="0">
                <a:solidFill>
                  <a:srgbClr val="0174AB"/>
                </a:solidFill>
                <a:latin typeface="微软雅黑" panose="020B0503020204020204" pitchFamily="34" charset="-122"/>
                <a:ea typeface="微软雅黑" panose="020B0503020204020204" pitchFamily="34" charset="-122"/>
              </a:endParaRPr>
            </a:p>
          </p:txBody>
        </p:sp>
      </p:grpSp>
      <p:grpSp>
        <p:nvGrpSpPr>
          <p:cNvPr id="7" name="Group 4"/>
          <p:cNvGrpSpPr>
            <a:grpSpLocks noChangeAspect="1"/>
          </p:cNvGrpSpPr>
          <p:nvPr/>
        </p:nvGrpSpPr>
        <p:grpSpPr bwMode="auto">
          <a:xfrm>
            <a:off x="3648075" y="1637910"/>
            <a:ext cx="1847850" cy="1720986"/>
            <a:chOff x="1164" y="687"/>
            <a:chExt cx="3219" cy="2998"/>
          </a:xfrm>
          <a:solidFill>
            <a:srgbClr val="0174AB"/>
          </a:solidFill>
        </p:grpSpPr>
        <p:sp>
          <p:nvSpPr>
            <p:cNvPr id="10"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1"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Tree>
    <p:extLst>
      <p:ext uri="{BB962C8B-B14F-4D97-AF65-F5344CB8AC3E}">
        <p14:creationId xmlns:p14="http://schemas.microsoft.com/office/powerpoint/2010/main" val="1782846310"/>
      </p:ext>
    </p:extLst>
  </p:cSld>
  <p:clrMapOvr>
    <a:masterClrMapping/>
  </p:clrMapOvr>
  <p:transition>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47664" y="4437112"/>
            <a:ext cx="6455579" cy="16927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www.1ppt.com/sucai/</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0"/>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1"/>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2"/>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2"/>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资料</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3"/>
              </a:rPr>
              <a:t>www.1ppt.com/ziliao/</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课件下载：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4"/>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范文下载</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5"/>
              </a:rPr>
              <a:t>www.1ppt.com/fanwen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5"/>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试卷</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6"/>
              </a:rPr>
              <a:t>www.1ppt.com/shiti/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教案</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7"/>
              </a:rPr>
              <a:t>www.1ppt.com/jiaoan/</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论坛</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8"/>
              </a:rPr>
              <a:t>www.1ppt.cn</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998275"/>
            <a:ext cx="9144000" cy="1366829"/>
          </a:xfrm>
          <a:prstGeom prst="rect">
            <a:avLst/>
          </a:prstGeom>
          <a:solidFill>
            <a:schemeClr val="tx2">
              <a:lumMod val="75000"/>
            </a:schemeClr>
          </a:solidFill>
          <a:ln w="9525">
            <a:noFill/>
            <a:miter lim="800000"/>
            <a:headEnd/>
            <a:tailEnd/>
          </a:ln>
        </p:spPr>
        <p:txBody>
          <a:bodyPr wrap="none" anchor="ctr"/>
          <a:lstStyle/>
          <a:p>
            <a:pPr>
              <a:defRPr/>
            </a:pPr>
            <a:endParaRPr lang="zh-CN" altLang="en-US" kern="0" dirty="0">
              <a:solidFill>
                <a:srgbClr val="005397"/>
              </a:solidFill>
              <a:latin typeface="Arial"/>
              <a:ea typeface="微软雅黑"/>
            </a:endParaRPr>
          </a:p>
        </p:txBody>
      </p:sp>
      <p:pic>
        <p:nvPicPr>
          <p:cNvPr id="10" name="图片 9"/>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820802" y="315180"/>
            <a:ext cx="7711638" cy="2681772"/>
          </a:xfrm>
          <a:prstGeom prst="rect">
            <a:avLst/>
          </a:prstGeom>
          <a:noFill/>
          <a:ln>
            <a:noFill/>
          </a:ln>
        </p:spPr>
      </p:pic>
      <p:sp>
        <p:nvSpPr>
          <p:cNvPr id="15" name="Rectangle 3"/>
          <p:cNvSpPr>
            <a:spLocks noChangeArrowheads="1"/>
          </p:cNvSpPr>
          <p:nvPr/>
        </p:nvSpPr>
        <p:spPr bwMode="auto">
          <a:xfrm>
            <a:off x="468313" y="3097345"/>
            <a:ext cx="4103687" cy="1618679"/>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可以在下列情况使用</a:t>
            </a:r>
            <a:endParaRPr lang="zh-CN" altLang="en-US" sz="1200"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不限次数的用于您个人</a:t>
            </a:r>
            <a:r>
              <a:rPr lang="en-US" altLang="zh-CN" sz="1200" kern="0" dirty="0" smtClean="0">
                <a:solidFill>
                  <a:prstClr val="white"/>
                </a:solidFill>
                <a:latin typeface="微软雅黑" pitchFamily="34" charset="-122"/>
                <a:ea typeface="微软雅黑" pitchFamily="34" charset="-122"/>
              </a:rPr>
              <a:t>/</a:t>
            </a:r>
            <a:r>
              <a:rPr lang="zh-CN" altLang="en-US" sz="1200" kern="0" dirty="0" smtClean="0">
                <a:solidFill>
                  <a:prstClr val="white"/>
                </a:solidFill>
                <a:latin typeface="微软雅黑" pitchFamily="34" charset="-122"/>
                <a:ea typeface="微软雅黑" pitchFamily="34" charset="-122"/>
              </a:rPr>
              <a:t>公司、企业的商业演示。</a:t>
            </a: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4572000" y="3097345"/>
            <a:ext cx="4103688" cy="154667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不可以在以下情况使用</a:t>
            </a:r>
            <a:endParaRPr lang="zh-CN" altLang="en-US" sz="1050" b="1"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用于任何形式的在线付费下载。</a:t>
            </a: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收集整理我们发布的免费资源后，刻录光碟销售。</a:t>
            </a:r>
            <a:endParaRPr lang="zh-CN" altLang="en-GB" sz="1200" kern="0" dirty="0" smtClean="0">
              <a:solidFill>
                <a:prstClr val="white"/>
              </a:solidFill>
              <a:latin typeface="微软雅黑" pitchFamily="34" charset="-122"/>
              <a:ea typeface="微软雅黑" pitchFamily="34" charset="-122"/>
            </a:endParaRPr>
          </a:p>
        </p:txBody>
      </p:sp>
      <p:pic>
        <p:nvPicPr>
          <p:cNvPr id="17" name="Picture 10" descr="png-064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15816" y="3097345"/>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1" descr="png-065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234001" y="3097345"/>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250627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项目简介</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230832"/>
            </a:xfrm>
            <a:prstGeom prst="rect">
              <a:avLst/>
            </a:prstGeom>
          </p:spPr>
          <p:txBody>
            <a:bodyPr wrap="square">
              <a:spAutoFit/>
            </a:bodyPr>
            <a:lstStyle/>
            <a:p>
              <a:endParaRPr lang="zh-HK" altLang="en-US" sz="900" dirty="0">
                <a:solidFill>
                  <a:schemeClr val="bg1"/>
                </a:solidFill>
              </a:endParaRPr>
            </a:p>
          </p:txBody>
        </p:sp>
      </p:grpSp>
    </p:spTree>
    <p:extLst>
      <p:ext uri="{BB962C8B-B14F-4D97-AF65-F5344CB8AC3E}">
        <p14:creationId xmlns:p14="http://schemas.microsoft.com/office/powerpoint/2010/main" val="3218175742"/>
      </p:ext>
    </p:extLst>
  </p:cSld>
  <p:clrMapOvr>
    <a:masterClrMapping/>
  </p:clrMapOvr>
  <p:transition>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矩形 13"/>
          <p:cNvSpPr/>
          <p:nvPr/>
        </p:nvSpPr>
        <p:spPr>
          <a:xfrm>
            <a:off x="50800"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25227" y="93911"/>
            <a:ext cx="1280392"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项目简介</a:t>
            </a:r>
            <a:endParaRPr lang="zh-HK" altLang="en-US" spc="300" dirty="0">
              <a:solidFill>
                <a:srgbClr val="666666"/>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24496"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开发环境</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详细设计</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043710"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运行效果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性能优化</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总结展望</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917901" y="1539887"/>
            <a:ext cx="7547018" cy="2308324"/>
          </a:xfrm>
          <a:prstGeom prst="rect">
            <a:avLst/>
          </a:prstGeom>
        </p:spPr>
        <p:txBody>
          <a:bodyPr wrap="square">
            <a:spAutoFit/>
          </a:bodyPr>
          <a:lstStyle/>
          <a:p>
            <a:pPr indent="304800" algn="just">
              <a:lnSpc>
                <a:spcPct val="150000"/>
              </a:lnSpc>
              <a:spcAft>
                <a:spcPts val="0"/>
              </a:spcAft>
            </a:pPr>
            <a:r>
              <a:rPr lang="zh-CN" altLang="en-US" sz="1600" kern="100" dirty="0" smtClean="0">
                <a:latin typeface="Microsoft YaHei" charset="-122"/>
                <a:ea typeface="Microsoft YaHei" charset="-122"/>
                <a:cs typeface="Microsoft YaHei" charset="-122"/>
              </a:rPr>
              <a:t>  </a:t>
            </a:r>
            <a:r>
              <a:rPr lang="zh-CN" altLang="zh-CN" sz="1600" kern="100" dirty="0" smtClean="0">
                <a:latin typeface="Microsoft YaHei" charset="-122"/>
                <a:ea typeface="Microsoft YaHei" charset="-122"/>
                <a:cs typeface="Microsoft YaHei" charset="-122"/>
              </a:rPr>
              <a:t>要求</a:t>
            </a:r>
            <a:r>
              <a:rPr lang="zh-CN" altLang="zh-CN" sz="1600" kern="100" dirty="0">
                <a:latin typeface="Microsoft YaHei" charset="-122"/>
                <a:ea typeface="Microsoft YaHei" charset="-122"/>
                <a:cs typeface="Microsoft YaHei" charset="-122"/>
              </a:rPr>
              <a:t>设计一个基于</a:t>
            </a:r>
            <a:r>
              <a:rPr lang="en-US" altLang="zh-CN" sz="1600" kern="100" dirty="0">
                <a:latin typeface="Microsoft YaHei" charset="-122"/>
                <a:ea typeface="Microsoft YaHei" charset="-122"/>
                <a:cs typeface="Microsoft YaHei" charset="-122"/>
              </a:rPr>
              <a:t>Android</a:t>
            </a:r>
            <a:r>
              <a:rPr lang="zh-CN" altLang="zh-CN" sz="1600" kern="100" dirty="0">
                <a:latin typeface="Microsoft YaHei" charset="-122"/>
                <a:ea typeface="Microsoft YaHei" charset="-122"/>
                <a:cs typeface="Microsoft YaHei" charset="-122"/>
              </a:rPr>
              <a:t>的多媒体在线管理系统，在智能终端能实现对多媒体服务器内容的查询、一定权限的增删、下载、播放等功能；多媒体内容可在线播放也可下载播放，具有播放、暂停、停止、上下曲选择、音量调节等功能；多媒体服务器可实现音视频资源的增删、分类查询、用户权限管理等功能。</a:t>
            </a:r>
          </a:p>
          <a:p>
            <a:pPr>
              <a:lnSpc>
                <a:spcPct val="150000"/>
              </a:lnSpc>
            </a:pPr>
            <a:r>
              <a:rPr lang="zh-CN" altLang="en-US" sz="1600" kern="100" dirty="0" smtClean="0">
                <a:latin typeface="Microsoft YaHei" charset="-122"/>
                <a:ea typeface="Microsoft YaHei" charset="-122"/>
                <a:cs typeface="Microsoft YaHei" charset="-122"/>
              </a:rPr>
              <a:t>       </a:t>
            </a:r>
            <a:r>
              <a:rPr lang="zh-CN" altLang="zh-CN" sz="1600" kern="100" dirty="0" smtClean="0">
                <a:latin typeface="Microsoft YaHei" charset="-122"/>
                <a:ea typeface="Microsoft YaHei" charset="-122"/>
                <a:cs typeface="Microsoft YaHei" charset="-122"/>
              </a:rPr>
              <a:t>设计</a:t>
            </a:r>
            <a:r>
              <a:rPr lang="zh-CN" altLang="zh-CN" sz="1600" kern="100" dirty="0">
                <a:latin typeface="Microsoft YaHei" charset="-122"/>
                <a:ea typeface="Microsoft YaHei" charset="-122"/>
                <a:cs typeface="Microsoft YaHei" charset="-122"/>
              </a:rPr>
              <a:t>界面要求有良好的操作性，设计要求完成多媒体在线管理系统的编程与调试，能在服务器和</a:t>
            </a:r>
            <a:r>
              <a:rPr lang="en-US" altLang="zh-CN" sz="1600" kern="100" dirty="0">
                <a:latin typeface="Microsoft YaHei" charset="-122"/>
                <a:ea typeface="Microsoft YaHei" charset="-122"/>
                <a:cs typeface="Microsoft YaHei" charset="-122"/>
              </a:rPr>
              <a:t>Android</a:t>
            </a:r>
            <a:r>
              <a:rPr lang="zh-CN" altLang="zh-CN" sz="1600" kern="100" dirty="0">
                <a:latin typeface="Microsoft YaHei" charset="-122"/>
                <a:ea typeface="Microsoft YaHei" charset="-122"/>
                <a:cs typeface="Microsoft YaHei" charset="-122"/>
              </a:rPr>
              <a:t>智能终端设备上运行。</a:t>
            </a:r>
            <a:r>
              <a:rPr lang="zh-CN" altLang="zh-CN" sz="1600" dirty="0">
                <a:latin typeface="Microsoft YaHei" charset="-122"/>
                <a:ea typeface="Microsoft YaHei" charset="-122"/>
                <a:cs typeface="Microsoft YaHei" charset="-122"/>
              </a:rPr>
              <a:t> </a:t>
            </a:r>
            <a:endParaRPr lang="zh-CN" altLang="en-US" sz="1600" dirty="0">
              <a:latin typeface="Microsoft YaHei" charset="-122"/>
              <a:ea typeface="Microsoft YaHei" charset="-122"/>
              <a:cs typeface="Microsoft YaHei" charset="-122"/>
            </a:endParaRPr>
          </a:p>
        </p:txBody>
      </p:sp>
      <p:sp>
        <p:nvSpPr>
          <p:cNvPr id="4" name="文本框 3"/>
          <p:cNvSpPr txBox="1"/>
          <p:nvPr/>
        </p:nvSpPr>
        <p:spPr>
          <a:xfrm>
            <a:off x="3709775" y="816612"/>
            <a:ext cx="1693542" cy="523220"/>
          </a:xfrm>
          <a:prstGeom prst="rect">
            <a:avLst/>
          </a:prstGeom>
          <a:noFill/>
        </p:spPr>
        <p:txBody>
          <a:bodyPr wrap="square" rtlCol="0">
            <a:spAutoFit/>
          </a:bodyPr>
          <a:lstStyle/>
          <a:p>
            <a:pPr algn="ctr"/>
            <a:r>
              <a:rPr kumimoji="1" lang="zh-CN" altLang="en-US" sz="2800" b="1" dirty="0" smtClean="0">
                <a:latin typeface="Microsoft YaHei" charset="-122"/>
                <a:ea typeface="Microsoft YaHei" charset="-122"/>
                <a:cs typeface="Microsoft YaHei" charset="-122"/>
              </a:rPr>
              <a:t>项目任务</a:t>
            </a:r>
            <a:endParaRPr kumimoji="1" lang="zh-CN" altLang="en-US" sz="2800" b="1" dirty="0">
              <a:latin typeface="Microsoft YaHei" charset="-122"/>
              <a:ea typeface="Microsoft YaHei" charset="-122"/>
              <a:cs typeface="Microsoft YaHei" charset="-122"/>
            </a:endParaRPr>
          </a:p>
        </p:txBody>
      </p:sp>
      <p:sp>
        <p:nvSpPr>
          <p:cNvPr id="6" name="文本框 5"/>
          <p:cNvSpPr txBox="1"/>
          <p:nvPr/>
        </p:nvSpPr>
        <p:spPr>
          <a:xfrm>
            <a:off x="3331803" y="4369279"/>
            <a:ext cx="2366920" cy="923330"/>
          </a:xfrm>
          <a:prstGeom prst="rect">
            <a:avLst/>
          </a:prstGeom>
          <a:noFill/>
          <a:ln>
            <a:solidFill>
              <a:schemeClr val="tx1"/>
            </a:solidFill>
            <a:prstDash val="solid"/>
          </a:ln>
        </p:spPr>
        <p:txBody>
          <a:bodyPr wrap="square" rtlCol="0">
            <a:spAutoFit/>
          </a:bodyPr>
          <a:lstStyle/>
          <a:p>
            <a:pPr algn="ctr">
              <a:lnSpc>
                <a:spcPct val="150000"/>
              </a:lnSpc>
            </a:pPr>
            <a:r>
              <a:rPr kumimoji="1" lang="en-US" altLang="zh-CN" b="1" dirty="0" smtClean="0">
                <a:latin typeface="Microsoft YaHei" charset="-122"/>
                <a:ea typeface="Microsoft YaHei" charset="-122"/>
                <a:cs typeface="Microsoft YaHei" charset="-122"/>
              </a:rPr>
              <a:t>Web</a:t>
            </a:r>
            <a:r>
              <a:rPr kumimoji="1" lang="zh-CN" altLang="en-US" b="1" dirty="0" smtClean="0">
                <a:latin typeface="Microsoft YaHei" charset="-122"/>
                <a:ea typeface="Microsoft YaHei" charset="-122"/>
                <a:cs typeface="Microsoft YaHei" charset="-122"/>
              </a:rPr>
              <a:t>应用</a:t>
            </a:r>
            <a:r>
              <a:rPr kumimoji="1" lang="en-US" altLang="zh-CN" b="1" dirty="0" smtClean="0">
                <a:latin typeface="Microsoft YaHei" charset="-122"/>
                <a:ea typeface="Microsoft YaHei" charset="-122"/>
                <a:cs typeface="Microsoft YaHei" charset="-122"/>
              </a:rPr>
              <a:t>(</a:t>
            </a:r>
            <a:r>
              <a:rPr kumimoji="1" lang="zh-CN" altLang="en-US" b="1" dirty="0" smtClean="0">
                <a:latin typeface="Microsoft YaHei" charset="-122"/>
                <a:ea typeface="Microsoft YaHei" charset="-122"/>
                <a:cs typeface="Microsoft YaHei" charset="-122"/>
              </a:rPr>
              <a:t>服务端</a:t>
            </a:r>
            <a:r>
              <a:rPr kumimoji="1" lang="en-US" altLang="zh-CN" b="1" dirty="0" smtClean="0">
                <a:latin typeface="Microsoft YaHei" charset="-122"/>
                <a:ea typeface="Microsoft YaHei" charset="-122"/>
                <a:cs typeface="Microsoft YaHei" charset="-122"/>
              </a:rPr>
              <a:t>)</a:t>
            </a:r>
          </a:p>
          <a:p>
            <a:pPr algn="ctr">
              <a:lnSpc>
                <a:spcPct val="150000"/>
              </a:lnSpc>
            </a:pPr>
            <a:r>
              <a:rPr kumimoji="1" lang="en-US" altLang="zh-CN" b="1" dirty="0" smtClean="0">
                <a:latin typeface="Microsoft YaHei" charset="-122"/>
                <a:ea typeface="Microsoft YaHei" charset="-122"/>
                <a:cs typeface="Microsoft YaHei" charset="-122"/>
              </a:rPr>
              <a:t>Android</a:t>
            </a:r>
            <a:r>
              <a:rPr kumimoji="1" lang="zh-CN" altLang="en-US" b="1" dirty="0" smtClean="0">
                <a:latin typeface="Microsoft YaHei" charset="-122"/>
                <a:ea typeface="Microsoft YaHei" charset="-122"/>
                <a:cs typeface="Microsoft YaHei" charset="-122"/>
              </a:rPr>
              <a:t>应用</a:t>
            </a:r>
            <a:r>
              <a:rPr kumimoji="1" lang="en-US" altLang="zh-CN" b="1" dirty="0" smtClean="0">
                <a:latin typeface="Microsoft YaHei" charset="-122"/>
                <a:ea typeface="Microsoft YaHei" charset="-122"/>
                <a:cs typeface="Microsoft YaHei" charset="-122"/>
              </a:rPr>
              <a:t>(</a:t>
            </a:r>
            <a:r>
              <a:rPr kumimoji="1" lang="zh-CN" altLang="en-US" b="1" dirty="0" smtClean="0">
                <a:latin typeface="Microsoft YaHei" charset="-122"/>
                <a:ea typeface="Microsoft YaHei" charset="-122"/>
                <a:cs typeface="Microsoft YaHei" charset="-122"/>
              </a:rPr>
              <a:t>客户端</a:t>
            </a:r>
            <a:r>
              <a:rPr kumimoji="1" lang="en-US" altLang="zh-CN" b="1" dirty="0" smtClean="0">
                <a:latin typeface="Microsoft YaHei" charset="-122"/>
                <a:ea typeface="Microsoft YaHei" charset="-122"/>
                <a:cs typeface="Microsoft YaHei" charset="-122"/>
              </a:rPr>
              <a:t>)</a:t>
            </a:r>
            <a:endParaRPr kumimoji="1" lang="zh-CN" altLang="en-US" b="1"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2886239700"/>
      </p:ext>
    </p:extLst>
  </p:cSld>
  <p:clrMapOvr>
    <a:masterClrMapping/>
  </p:clrMapOvr>
  <p:transition>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矩形 13"/>
          <p:cNvSpPr/>
          <p:nvPr/>
        </p:nvSpPr>
        <p:spPr>
          <a:xfrm>
            <a:off x="50800"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25227" y="93911"/>
            <a:ext cx="1280392"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项目简介</a:t>
            </a:r>
            <a:endParaRPr lang="zh-HK" altLang="en-US" spc="300" dirty="0">
              <a:solidFill>
                <a:srgbClr val="666666"/>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24496"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开发环境</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详细设计</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043710"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运行效果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性能优化</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总结展望</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917901" y="1553673"/>
            <a:ext cx="7547018" cy="4524315"/>
          </a:xfrm>
          <a:prstGeom prst="rect">
            <a:avLst/>
          </a:prstGeom>
        </p:spPr>
        <p:txBody>
          <a:bodyPr wrap="square">
            <a:spAutoFit/>
          </a:bodyPr>
          <a:lstStyle/>
          <a:p>
            <a:pPr indent="304800" algn="just">
              <a:lnSpc>
                <a:spcPct val="150000"/>
              </a:lnSpc>
              <a:spcAft>
                <a:spcPts val="0"/>
              </a:spcAft>
            </a:pPr>
            <a:r>
              <a:rPr lang="zh-CN" altLang="en-US" sz="1600" dirty="0" smtClean="0">
                <a:latin typeface="Microsoft YaHei" charset="-122"/>
                <a:ea typeface="Microsoft YaHei" charset="-122"/>
                <a:cs typeface="Microsoft YaHei" charset="-122"/>
              </a:rPr>
              <a:t>一、</a:t>
            </a:r>
            <a:r>
              <a:rPr lang="en-US" altLang="zh-CN" sz="1600" dirty="0" smtClean="0">
                <a:latin typeface="Microsoft YaHei" charset="-122"/>
                <a:ea typeface="Microsoft YaHei" charset="-122"/>
                <a:cs typeface="Microsoft YaHei" charset="-122"/>
              </a:rPr>
              <a:t>Web</a:t>
            </a:r>
            <a:r>
              <a:rPr lang="zh-CN" altLang="en-US" sz="1600" dirty="0" smtClean="0">
                <a:latin typeface="Microsoft YaHei" charset="-122"/>
                <a:ea typeface="Microsoft YaHei" charset="-122"/>
                <a:cs typeface="Microsoft YaHei" charset="-122"/>
              </a:rPr>
              <a:t>应用</a:t>
            </a:r>
            <a:endParaRPr lang="en-US" altLang="zh-CN" sz="1600" dirty="0" smtClean="0">
              <a:latin typeface="Microsoft YaHei" charset="-122"/>
              <a:ea typeface="Microsoft YaHei" charset="-122"/>
              <a:cs typeface="Microsoft YaHei" charset="-122"/>
            </a:endParaRPr>
          </a:p>
          <a:p>
            <a:pPr indent="304800" algn="just">
              <a:lnSpc>
                <a:spcPct val="150000"/>
              </a:lnSpc>
              <a:spcAft>
                <a:spcPts val="0"/>
              </a:spcAft>
            </a:pPr>
            <a:r>
              <a:rPr lang="en-US" altLang="zh-CN" sz="1600" dirty="0">
                <a:latin typeface="Microsoft YaHei" charset="-122"/>
                <a:ea typeface="Microsoft YaHei" charset="-122"/>
                <a:cs typeface="Microsoft YaHei" charset="-122"/>
              </a:rPr>
              <a:t>	</a:t>
            </a:r>
            <a:r>
              <a:rPr lang="en-US" altLang="zh-CN" sz="1600" dirty="0" smtClean="0">
                <a:latin typeface="Microsoft YaHei" charset="-122"/>
                <a:ea typeface="Microsoft YaHei" charset="-122"/>
                <a:cs typeface="Microsoft YaHei" charset="-122"/>
              </a:rPr>
              <a:t>1.</a:t>
            </a:r>
            <a:r>
              <a:rPr lang="zh-CN" altLang="en-US" sz="1600" dirty="0" smtClean="0">
                <a:latin typeface="Microsoft YaHei" charset="-122"/>
                <a:ea typeface="Microsoft YaHei" charset="-122"/>
                <a:cs typeface="Microsoft YaHei" charset="-122"/>
              </a:rPr>
              <a:t>身份认证</a:t>
            </a:r>
            <a:r>
              <a:rPr lang="en-US" altLang="zh-CN" sz="1600" dirty="0" smtClean="0">
                <a:latin typeface="Microsoft YaHei" charset="-122"/>
                <a:ea typeface="Microsoft YaHei" charset="-122"/>
                <a:cs typeface="Microsoft YaHei" charset="-122"/>
              </a:rPr>
              <a:t>(</a:t>
            </a:r>
            <a:r>
              <a:rPr lang="zh-CN" altLang="en-US" sz="1600" dirty="0" smtClean="0">
                <a:latin typeface="Microsoft YaHei" charset="-122"/>
                <a:ea typeface="Microsoft YaHei" charset="-122"/>
                <a:cs typeface="Microsoft YaHei" charset="-122"/>
              </a:rPr>
              <a:t>超级管理员、普通管理员</a:t>
            </a:r>
            <a:r>
              <a:rPr lang="en-US" altLang="zh-CN" sz="1600" dirty="0" smtClean="0">
                <a:latin typeface="Microsoft YaHei" charset="-122"/>
                <a:ea typeface="Microsoft YaHei" charset="-122"/>
                <a:cs typeface="Microsoft YaHei" charset="-122"/>
              </a:rPr>
              <a:t>)</a:t>
            </a:r>
          </a:p>
          <a:p>
            <a:pPr indent="304800" algn="just">
              <a:lnSpc>
                <a:spcPct val="150000"/>
              </a:lnSpc>
              <a:spcAft>
                <a:spcPts val="0"/>
              </a:spcAft>
            </a:pPr>
            <a:r>
              <a:rPr lang="en-US" altLang="zh-CN" sz="1600" dirty="0" smtClean="0">
                <a:latin typeface="Microsoft YaHei" charset="-122"/>
                <a:ea typeface="Microsoft YaHei" charset="-122"/>
                <a:cs typeface="Microsoft YaHei" charset="-122"/>
              </a:rPr>
              <a:t>	2.</a:t>
            </a:r>
            <a:r>
              <a:rPr lang="zh-CN" altLang="en-US" sz="1600" dirty="0" smtClean="0">
                <a:latin typeface="Microsoft YaHei" charset="-122"/>
                <a:ea typeface="Microsoft YaHei" charset="-122"/>
                <a:cs typeface="Microsoft YaHei" charset="-122"/>
              </a:rPr>
              <a:t>音频文件管理</a:t>
            </a:r>
            <a:r>
              <a:rPr lang="en-US" altLang="zh-CN" sz="1600" dirty="0" smtClean="0">
                <a:latin typeface="Microsoft YaHei" charset="-122"/>
                <a:ea typeface="Microsoft YaHei" charset="-122"/>
                <a:cs typeface="Microsoft YaHei" charset="-122"/>
              </a:rPr>
              <a:t>(</a:t>
            </a:r>
            <a:r>
              <a:rPr lang="zh-CN" altLang="en-US" sz="1600" dirty="0" smtClean="0">
                <a:latin typeface="Microsoft YaHei" charset="-122"/>
                <a:ea typeface="Microsoft YaHei" charset="-122"/>
                <a:cs typeface="Microsoft YaHei" charset="-122"/>
              </a:rPr>
              <a:t>上传、删除、多条件查询、排序浏览</a:t>
            </a:r>
            <a:r>
              <a:rPr lang="en-US" altLang="zh-CN" sz="1600" dirty="0" smtClean="0">
                <a:latin typeface="Microsoft YaHei" charset="-122"/>
                <a:ea typeface="Microsoft YaHei" charset="-122"/>
                <a:cs typeface="Microsoft YaHei" charset="-122"/>
              </a:rPr>
              <a:t>)</a:t>
            </a:r>
          </a:p>
          <a:p>
            <a:pPr indent="304800" algn="just">
              <a:lnSpc>
                <a:spcPct val="150000"/>
              </a:lnSpc>
              <a:spcAft>
                <a:spcPts val="0"/>
              </a:spcAft>
            </a:pPr>
            <a:r>
              <a:rPr lang="en-US" altLang="zh-CN" sz="1600" dirty="0">
                <a:latin typeface="Microsoft YaHei" charset="-122"/>
                <a:ea typeface="Microsoft YaHei" charset="-122"/>
                <a:cs typeface="Microsoft YaHei" charset="-122"/>
              </a:rPr>
              <a:t>	</a:t>
            </a:r>
            <a:r>
              <a:rPr lang="en-US" altLang="zh-CN" sz="1600" dirty="0" smtClean="0">
                <a:latin typeface="Microsoft YaHei" charset="-122"/>
                <a:ea typeface="Microsoft YaHei" charset="-122"/>
                <a:cs typeface="Microsoft YaHei" charset="-122"/>
              </a:rPr>
              <a:t>3.</a:t>
            </a:r>
            <a:r>
              <a:rPr lang="zh-CN" altLang="en-US" sz="1600" dirty="0" smtClean="0">
                <a:latin typeface="Microsoft YaHei" charset="-122"/>
                <a:ea typeface="Microsoft YaHei" charset="-122"/>
                <a:cs typeface="Microsoft YaHei" charset="-122"/>
              </a:rPr>
              <a:t>视频文件管理</a:t>
            </a:r>
            <a:r>
              <a:rPr lang="en-US" altLang="zh-CN" sz="1600" dirty="0" smtClean="0">
                <a:latin typeface="Microsoft YaHei" charset="-122"/>
                <a:ea typeface="Microsoft YaHei" charset="-122"/>
                <a:cs typeface="Microsoft YaHei" charset="-122"/>
              </a:rPr>
              <a:t>(</a:t>
            </a:r>
            <a:r>
              <a:rPr lang="zh-CN" altLang="en-US" sz="1600" dirty="0" smtClean="0">
                <a:latin typeface="Microsoft YaHei" charset="-122"/>
                <a:ea typeface="Microsoft YaHei" charset="-122"/>
                <a:cs typeface="Microsoft YaHei" charset="-122"/>
              </a:rPr>
              <a:t>上传、删除、查询、排序浏览</a:t>
            </a:r>
            <a:r>
              <a:rPr lang="en-US" altLang="zh-CN" sz="1600" dirty="0" smtClean="0">
                <a:latin typeface="Microsoft YaHei" charset="-122"/>
                <a:ea typeface="Microsoft YaHei" charset="-122"/>
                <a:cs typeface="Microsoft YaHei" charset="-122"/>
              </a:rPr>
              <a:t>)</a:t>
            </a:r>
          </a:p>
          <a:p>
            <a:pPr indent="304800" algn="just">
              <a:lnSpc>
                <a:spcPct val="150000"/>
              </a:lnSpc>
              <a:spcAft>
                <a:spcPts val="0"/>
              </a:spcAft>
            </a:pPr>
            <a:r>
              <a:rPr lang="en-US" altLang="zh-CN" sz="1600" dirty="0">
                <a:latin typeface="Microsoft YaHei" charset="-122"/>
                <a:ea typeface="Microsoft YaHei" charset="-122"/>
                <a:cs typeface="Microsoft YaHei" charset="-122"/>
              </a:rPr>
              <a:t>	</a:t>
            </a:r>
            <a:r>
              <a:rPr lang="en-US" altLang="zh-CN" sz="1600" dirty="0" smtClean="0">
                <a:latin typeface="Microsoft YaHei" charset="-122"/>
                <a:ea typeface="Microsoft YaHei" charset="-122"/>
                <a:cs typeface="Microsoft YaHei" charset="-122"/>
              </a:rPr>
              <a:t>4.</a:t>
            </a:r>
            <a:r>
              <a:rPr lang="zh-CN" altLang="en-US" sz="1600" dirty="0" smtClean="0">
                <a:latin typeface="Microsoft YaHei" charset="-122"/>
                <a:ea typeface="Microsoft YaHei" charset="-122"/>
                <a:cs typeface="Microsoft YaHei" charset="-122"/>
              </a:rPr>
              <a:t>权限管理</a:t>
            </a:r>
            <a:r>
              <a:rPr lang="en-US" altLang="zh-CN" sz="1600" dirty="0" smtClean="0">
                <a:latin typeface="Microsoft YaHei" charset="-122"/>
                <a:ea typeface="Microsoft YaHei" charset="-122"/>
                <a:cs typeface="Microsoft YaHei" charset="-122"/>
              </a:rPr>
              <a:t>(</a:t>
            </a:r>
            <a:r>
              <a:rPr lang="zh-CN" altLang="en-US" sz="1600" dirty="0" smtClean="0">
                <a:latin typeface="Microsoft YaHei" charset="-122"/>
                <a:ea typeface="Microsoft YaHei" charset="-122"/>
                <a:cs typeface="Microsoft YaHei" charset="-122"/>
              </a:rPr>
              <a:t>创建、删除普通管理员</a:t>
            </a:r>
            <a:r>
              <a:rPr lang="en-US" altLang="zh-CN" sz="1600" dirty="0" smtClean="0">
                <a:latin typeface="Microsoft YaHei" charset="-122"/>
                <a:ea typeface="Microsoft YaHei" charset="-122"/>
                <a:cs typeface="Microsoft YaHei" charset="-122"/>
              </a:rPr>
              <a:t>)</a:t>
            </a:r>
          </a:p>
          <a:p>
            <a:pPr indent="304800" algn="just">
              <a:lnSpc>
                <a:spcPct val="150000"/>
              </a:lnSpc>
              <a:spcAft>
                <a:spcPts val="0"/>
              </a:spcAft>
            </a:pPr>
            <a:endParaRPr lang="en-US" altLang="zh-CN" sz="1600" dirty="0" smtClean="0">
              <a:latin typeface="Microsoft YaHei" charset="-122"/>
              <a:ea typeface="Microsoft YaHei" charset="-122"/>
              <a:cs typeface="Microsoft YaHei" charset="-122"/>
            </a:endParaRPr>
          </a:p>
          <a:p>
            <a:pPr indent="304800" algn="just">
              <a:lnSpc>
                <a:spcPct val="150000"/>
              </a:lnSpc>
              <a:spcAft>
                <a:spcPts val="0"/>
              </a:spcAft>
            </a:pPr>
            <a:r>
              <a:rPr lang="zh-CN" altLang="en-US" sz="1600" dirty="0" smtClean="0">
                <a:latin typeface="Microsoft YaHei" charset="-122"/>
                <a:ea typeface="Microsoft YaHei" charset="-122"/>
                <a:cs typeface="Microsoft YaHei" charset="-122"/>
              </a:rPr>
              <a:t>二、</a:t>
            </a:r>
            <a:r>
              <a:rPr lang="en-US" altLang="zh-CN" sz="1600" dirty="0" smtClean="0">
                <a:latin typeface="Microsoft YaHei" charset="-122"/>
                <a:ea typeface="Microsoft YaHei" charset="-122"/>
                <a:cs typeface="Microsoft YaHei" charset="-122"/>
              </a:rPr>
              <a:t>Android</a:t>
            </a:r>
            <a:r>
              <a:rPr lang="zh-CN" altLang="en-US" sz="1600" dirty="0" smtClean="0">
                <a:latin typeface="Microsoft YaHei" charset="-122"/>
                <a:ea typeface="Microsoft YaHei" charset="-122"/>
                <a:cs typeface="Microsoft YaHei" charset="-122"/>
              </a:rPr>
              <a:t>应用</a:t>
            </a:r>
            <a:endParaRPr lang="en-US" altLang="zh-CN" sz="1600" dirty="0" smtClean="0">
              <a:latin typeface="Microsoft YaHei" charset="-122"/>
              <a:ea typeface="Microsoft YaHei" charset="-122"/>
              <a:cs typeface="Microsoft YaHei" charset="-122"/>
            </a:endParaRPr>
          </a:p>
          <a:p>
            <a:pPr indent="304800" algn="just">
              <a:lnSpc>
                <a:spcPct val="150000"/>
              </a:lnSpc>
              <a:spcAft>
                <a:spcPts val="0"/>
              </a:spcAft>
            </a:pPr>
            <a:r>
              <a:rPr lang="en-US" altLang="zh-CN" sz="1600" dirty="0">
                <a:latin typeface="Microsoft YaHei" charset="-122"/>
                <a:ea typeface="Microsoft YaHei" charset="-122"/>
                <a:cs typeface="Microsoft YaHei" charset="-122"/>
              </a:rPr>
              <a:t>	</a:t>
            </a:r>
            <a:r>
              <a:rPr lang="en-US" altLang="zh-CN" sz="1600" dirty="0" smtClean="0">
                <a:latin typeface="Microsoft YaHei" charset="-122"/>
                <a:ea typeface="Microsoft YaHei" charset="-122"/>
                <a:cs typeface="Microsoft YaHei" charset="-122"/>
              </a:rPr>
              <a:t>1.</a:t>
            </a:r>
            <a:r>
              <a:rPr lang="zh-CN" altLang="en-US" sz="1600" dirty="0" smtClean="0">
                <a:latin typeface="Microsoft YaHei" charset="-122"/>
                <a:ea typeface="Microsoft YaHei" charset="-122"/>
                <a:cs typeface="Microsoft YaHei" charset="-122"/>
              </a:rPr>
              <a:t>本地音频</a:t>
            </a:r>
            <a:r>
              <a:rPr lang="en-US" altLang="zh-CN" sz="1600" dirty="0" smtClean="0">
                <a:latin typeface="Microsoft YaHei" charset="-122"/>
                <a:ea typeface="Microsoft YaHei" charset="-122"/>
                <a:cs typeface="Microsoft YaHei" charset="-122"/>
              </a:rPr>
              <a:t>(</a:t>
            </a:r>
            <a:r>
              <a:rPr lang="zh-CN" altLang="en-US" sz="1600" dirty="0" smtClean="0">
                <a:latin typeface="Microsoft YaHei" charset="-122"/>
                <a:ea typeface="Microsoft YaHei" charset="-122"/>
                <a:cs typeface="Microsoft YaHei" charset="-122"/>
              </a:rPr>
              <a:t>查询、播放</a:t>
            </a:r>
            <a:r>
              <a:rPr lang="en-US" altLang="zh-CN" sz="1600" dirty="0" smtClean="0">
                <a:latin typeface="Microsoft YaHei" charset="-122"/>
                <a:ea typeface="Microsoft YaHei" charset="-122"/>
                <a:cs typeface="Microsoft YaHei" charset="-122"/>
              </a:rPr>
              <a:t>)</a:t>
            </a:r>
          </a:p>
          <a:p>
            <a:pPr indent="304800" algn="just">
              <a:lnSpc>
                <a:spcPct val="150000"/>
              </a:lnSpc>
              <a:spcAft>
                <a:spcPts val="0"/>
              </a:spcAft>
            </a:pPr>
            <a:r>
              <a:rPr lang="en-US" altLang="zh-CN" sz="1600" dirty="0">
                <a:latin typeface="Microsoft YaHei" charset="-122"/>
                <a:ea typeface="Microsoft YaHei" charset="-122"/>
                <a:cs typeface="Microsoft YaHei" charset="-122"/>
              </a:rPr>
              <a:t>	</a:t>
            </a:r>
            <a:r>
              <a:rPr lang="en-US" altLang="zh-CN" sz="1600" dirty="0" smtClean="0">
                <a:latin typeface="Microsoft YaHei" charset="-122"/>
                <a:ea typeface="Microsoft YaHei" charset="-122"/>
                <a:cs typeface="Microsoft YaHei" charset="-122"/>
              </a:rPr>
              <a:t>2.</a:t>
            </a:r>
            <a:r>
              <a:rPr lang="zh-CN" altLang="en-US" sz="1600" dirty="0" smtClean="0">
                <a:latin typeface="Microsoft YaHei" charset="-122"/>
                <a:ea typeface="Microsoft YaHei" charset="-122"/>
                <a:cs typeface="Microsoft YaHei" charset="-122"/>
              </a:rPr>
              <a:t>本地视频</a:t>
            </a:r>
            <a:r>
              <a:rPr lang="en-US" altLang="zh-CN" sz="1600" dirty="0" smtClean="0">
                <a:latin typeface="Microsoft YaHei" charset="-122"/>
                <a:ea typeface="Microsoft YaHei" charset="-122"/>
                <a:cs typeface="Microsoft YaHei" charset="-122"/>
              </a:rPr>
              <a:t>(</a:t>
            </a:r>
            <a:r>
              <a:rPr lang="zh-CN" altLang="en-US" sz="1600" dirty="0" smtClean="0">
                <a:latin typeface="Microsoft YaHei" charset="-122"/>
                <a:ea typeface="Microsoft YaHei" charset="-122"/>
                <a:cs typeface="Microsoft YaHei" charset="-122"/>
              </a:rPr>
              <a:t>查询、播放</a:t>
            </a:r>
            <a:r>
              <a:rPr lang="en-US" altLang="zh-CN" sz="1600" dirty="0" smtClean="0">
                <a:latin typeface="Microsoft YaHei" charset="-122"/>
                <a:ea typeface="Microsoft YaHei" charset="-122"/>
                <a:cs typeface="Microsoft YaHei" charset="-122"/>
              </a:rPr>
              <a:t>)</a:t>
            </a:r>
          </a:p>
          <a:p>
            <a:pPr indent="304800" algn="just">
              <a:lnSpc>
                <a:spcPct val="150000"/>
              </a:lnSpc>
              <a:spcAft>
                <a:spcPts val="0"/>
              </a:spcAft>
            </a:pPr>
            <a:r>
              <a:rPr lang="en-US" altLang="zh-CN" sz="1600" dirty="0">
                <a:latin typeface="Microsoft YaHei" charset="-122"/>
                <a:ea typeface="Microsoft YaHei" charset="-122"/>
                <a:cs typeface="Microsoft YaHei" charset="-122"/>
              </a:rPr>
              <a:t>	</a:t>
            </a:r>
            <a:r>
              <a:rPr lang="en-US" altLang="zh-CN" sz="1600" dirty="0" smtClean="0">
                <a:latin typeface="Microsoft YaHei" charset="-122"/>
                <a:ea typeface="Microsoft YaHei" charset="-122"/>
                <a:cs typeface="Microsoft YaHei" charset="-122"/>
              </a:rPr>
              <a:t>3.</a:t>
            </a:r>
            <a:r>
              <a:rPr lang="zh-CN" altLang="en-US" sz="1600" dirty="0" smtClean="0">
                <a:latin typeface="Microsoft YaHei" charset="-122"/>
                <a:ea typeface="Microsoft YaHei" charset="-122"/>
                <a:cs typeface="Microsoft YaHei" charset="-122"/>
              </a:rPr>
              <a:t>在线音频</a:t>
            </a:r>
            <a:r>
              <a:rPr lang="en-US" altLang="zh-CN" sz="1600" dirty="0" smtClean="0">
                <a:latin typeface="Microsoft YaHei" charset="-122"/>
                <a:ea typeface="Microsoft YaHei" charset="-122"/>
                <a:cs typeface="Microsoft YaHei" charset="-122"/>
              </a:rPr>
              <a:t>(</a:t>
            </a:r>
            <a:r>
              <a:rPr lang="zh-CN" altLang="en-US" sz="1600" dirty="0" smtClean="0">
                <a:latin typeface="Microsoft YaHei" charset="-122"/>
                <a:ea typeface="Microsoft YaHei" charset="-122"/>
                <a:cs typeface="Microsoft YaHei" charset="-122"/>
              </a:rPr>
              <a:t>查询、在线播放、下载、删除</a:t>
            </a:r>
            <a:r>
              <a:rPr lang="en-US" altLang="zh-CN" sz="1600" dirty="0" smtClean="0">
                <a:latin typeface="Microsoft YaHei" charset="-122"/>
                <a:ea typeface="Microsoft YaHei" charset="-122"/>
                <a:cs typeface="Microsoft YaHei" charset="-122"/>
              </a:rPr>
              <a:t>)</a:t>
            </a:r>
          </a:p>
          <a:p>
            <a:pPr indent="304800" algn="just">
              <a:lnSpc>
                <a:spcPct val="150000"/>
              </a:lnSpc>
              <a:spcAft>
                <a:spcPts val="0"/>
              </a:spcAft>
            </a:pPr>
            <a:r>
              <a:rPr lang="en-US" altLang="zh-CN" sz="1600" dirty="0">
                <a:latin typeface="Microsoft YaHei" charset="-122"/>
                <a:ea typeface="Microsoft YaHei" charset="-122"/>
                <a:cs typeface="Microsoft YaHei" charset="-122"/>
              </a:rPr>
              <a:t>	</a:t>
            </a:r>
            <a:r>
              <a:rPr lang="en-US" altLang="zh-CN" sz="1600" dirty="0" smtClean="0">
                <a:latin typeface="Microsoft YaHei" charset="-122"/>
                <a:ea typeface="Microsoft YaHei" charset="-122"/>
                <a:cs typeface="Microsoft YaHei" charset="-122"/>
              </a:rPr>
              <a:t>4.</a:t>
            </a:r>
            <a:r>
              <a:rPr lang="zh-CN" altLang="en-US" sz="1600" dirty="0" smtClean="0">
                <a:latin typeface="Microsoft YaHei" charset="-122"/>
                <a:ea typeface="Microsoft YaHei" charset="-122"/>
                <a:cs typeface="Microsoft YaHei" charset="-122"/>
              </a:rPr>
              <a:t>在线视频</a:t>
            </a:r>
            <a:r>
              <a:rPr lang="en-US" altLang="zh-CN" sz="1600" dirty="0" smtClean="0">
                <a:latin typeface="Microsoft YaHei" charset="-122"/>
                <a:ea typeface="Microsoft YaHei" charset="-122"/>
                <a:cs typeface="Microsoft YaHei" charset="-122"/>
              </a:rPr>
              <a:t>(</a:t>
            </a:r>
            <a:r>
              <a:rPr lang="zh-CN" altLang="en-US" sz="1600" dirty="0" smtClean="0">
                <a:latin typeface="Microsoft YaHei" charset="-122"/>
                <a:ea typeface="Microsoft YaHei" charset="-122"/>
                <a:cs typeface="Microsoft YaHei" charset="-122"/>
              </a:rPr>
              <a:t>查询、在线播放、下载、删除</a:t>
            </a:r>
            <a:r>
              <a:rPr lang="en-US" altLang="zh-CN" sz="1600" dirty="0" smtClean="0">
                <a:latin typeface="Microsoft YaHei" charset="-122"/>
                <a:ea typeface="Microsoft YaHei" charset="-122"/>
                <a:cs typeface="Microsoft YaHei" charset="-122"/>
              </a:rPr>
              <a:t>)</a:t>
            </a:r>
          </a:p>
          <a:p>
            <a:pPr indent="304800" algn="just">
              <a:lnSpc>
                <a:spcPct val="150000"/>
              </a:lnSpc>
              <a:spcAft>
                <a:spcPts val="0"/>
              </a:spcAft>
            </a:pPr>
            <a:r>
              <a:rPr lang="en-US" altLang="zh-CN" sz="1600" dirty="0">
                <a:latin typeface="Microsoft YaHei" charset="-122"/>
                <a:ea typeface="Microsoft YaHei" charset="-122"/>
                <a:cs typeface="Microsoft YaHei" charset="-122"/>
              </a:rPr>
              <a:t>	</a:t>
            </a:r>
            <a:r>
              <a:rPr lang="en-US" altLang="zh-CN" sz="1600" dirty="0" smtClean="0">
                <a:latin typeface="Microsoft YaHei" charset="-122"/>
                <a:ea typeface="Microsoft YaHei" charset="-122"/>
                <a:cs typeface="Microsoft YaHei" charset="-122"/>
              </a:rPr>
              <a:t>5.</a:t>
            </a:r>
            <a:r>
              <a:rPr lang="zh-CN" altLang="en-US" sz="1600" dirty="0" smtClean="0">
                <a:latin typeface="Microsoft YaHei" charset="-122"/>
                <a:ea typeface="Microsoft YaHei" charset="-122"/>
                <a:cs typeface="Microsoft YaHei" charset="-122"/>
              </a:rPr>
              <a:t>管理员操作</a:t>
            </a:r>
            <a:r>
              <a:rPr lang="en-US" altLang="zh-CN" sz="1600" dirty="0" smtClean="0">
                <a:latin typeface="Microsoft YaHei" charset="-122"/>
                <a:ea typeface="Microsoft YaHei" charset="-122"/>
                <a:cs typeface="Microsoft YaHei" charset="-122"/>
              </a:rPr>
              <a:t>(</a:t>
            </a:r>
            <a:r>
              <a:rPr lang="zh-CN" altLang="en-US" sz="1600" dirty="0" smtClean="0">
                <a:latin typeface="Microsoft YaHei" charset="-122"/>
                <a:ea typeface="Microsoft YaHei" charset="-122"/>
                <a:cs typeface="Microsoft YaHei" charset="-122"/>
              </a:rPr>
              <a:t>同</a:t>
            </a:r>
            <a:r>
              <a:rPr lang="en-US" altLang="zh-CN" sz="1600" dirty="0" smtClean="0">
                <a:latin typeface="Microsoft YaHei" charset="-122"/>
                <a:ea typeface="Microsoft YaHei" charset="-122"/>
                <a:cs typeface="Microsoft YaHei" charset="-122"/>
              </a:rPr>
              <a:t>Web</a:t>
            </a:r>
            <a:r>
              <a:rPr lang="zh-CN" altLang="en-US" sz="1600" dirty="0" smtClean="0">
                <a:latin typeface="Microsoft YaHei" charset="-122"/>
                <a:ea typeface="Microsoft YaHei" charset="-122"/>
                <a:cs typeface="Microsoft YaHei" charset="-122"/>
              </a:rPr>
              <a:t>应用</a:t>
            </a:r>
            <a:r>
              <a:rPr lang="en-US" altLang="zh-CN" sz="1600" dirty="0" smtClean="0">
                <a:latin typeface="Microsoft YaHei" charset="-122"/>
                <a:ea typeface="Microsoft YaHei" charset="-122"/>
                <a:cs typeface="Microsoft YaHei" charset="-122"/>
              </a:rPr>
              <a:t>)</a:t>
            </a:r>
            <a:endParaRPr lang="zh-CN" altLang="en-US" sz="1600" dirty="0">
              <a:latin typeface="Microsoft YaHei" charset="-122"/>
              <a:ea typeface="Microsoft YaHei" charset="-122"/>
              <a:cs typeface="Microsoft YaHei" charset="-122"/>
            </a:endParaRPr>
          </a:p>
        </p:txBody>
      </p:sp>
      <p:sp>
        <p:nvSpPr>
          <p:cNvPr id="4" name="文本框 3"/>
          <p:cNvSpPr txBox="1"/>
          <p:nvPr/>
        </p:nvSpPr>
        <p:spPr>
          <a:xfrm>
            <a:off x="3725229" y="793803"/>
            <a:ext cx="1693542" cy="523220"/>
          </a:xfrm>
          <a:prstGeom prst="rect">
            <a:avLst/>
          </a:prstGeom>
          <a:noFill/>
        </p:spPr>
        <p:txBody>
          <a:bodyPr wrap="square" rtlCol="0">
            <a:spAutoFit/>
          </a:bodyPr>
          <a:lstStyle/>
          <a:p>
            <a:pPr algn="ctr"/>
            <a:r>
              <a:rPr kumimoji="1" lang="zh-CN" altLang="en-US" sz="2800" b="1" dirty="0" smtClean="0">
                <a:latin typeface="Microsoft YaHei" charset="-122"/>
                <a:ea typeface="Microsoft YaHei" charset="-122"/>
                <a:cs typeface="Microsoft YaHei" charset="-122"/>
              </a:rPr>
              <a:t>功能需求</a:t>
            </a:r>
            <a:endParaRPr kumimoji="1" lang="zh-CN" altLang="en-US" sz="2800" b="1"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991922271"/>
      </p:ext>
    </p:extLst>
  </p:cSld>
  <p:clrMapOvr>
    <a:masterClrMapping/>
  </p:clrMapOvr>
  <p:transition>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矩形 13"/>
          <p:cNvSpPr/>
          <p:nvPr/>
        </p:nvSpPr>
        <p:spPr>
          <a:xfrm>
            <a:off x="50800"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25227" y="93911"/>
            <a:ext cx="1280392"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项目简介</a:t>
            </a:r>
            <a:endParaRPr lang="zh-HK" altLang="en-US" spc="300" dirty="0">
              <a:solidFill>
                <a:srgbClr val="666666"/>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24496"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开发环境</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详细设计</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043710"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运行效果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性能优化</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总结展望</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917901" y="1553673"/>
            <a:ext cx="7547018" cy="3785652"/>
          </a:xfrm>
          <a:prstGeom prst="rect">
            <a:avLst/>
          </a:prstGeom>
        </p:spPr>
        <p:txBody>
          <a:bodyPr wrap="square">
            <a:spAutoFit/>
          </a:bodyPr>
          <a:lstStyle/>
          <a:p>
            <a:pPr indent="304800" algn="just">
              <a:lnSpc>
                <a:spcPct val="150000"/>
              </a:lnSpc>
              <a:spcAft>
                <a:spcPts val="0"/>
              </a:spcAft>
            </a:pPr>
            <a:r>
              <a:rPr lang="zh-CN" altLang="en-US" sz="1600" dirty="0" smtClean="0">
                <a:latin typeface="Microsoft YaHei" charset="-122"/>
                <a:ea typeface="Microsoft YaHei" charset="-122"/>
                <a:cs typeface="Microsoft YaHei" charset="-122"/>
              </a:rPr>
              <a:t>一、性能需求</a:t>
            </a:r>
            <a:endParaRPr lang="en-US" altLang="zh-CN" sz="1600" dirty="0" smtClean="0">
              <a:latin typeface="Microsoft YaHei" charset="-122"/>
              <a:ea typeface="Microsoft YaHei" charset="-122"/>
              <a:cs typeface="Microsoft YaHei" charset="-122"/>
            </a:endParaRPr>
          </a:p>
          <a:p>
            <a:pPr indent="304800" algn="just">
              <a:lnSpc>
                <a:spcPct val="150000"/>
              </a:lnSpc>
              <a:spcAft>
                <a:spcPts val="0"/>
              </a:spcAft>
            </a:pPr>
            <a:r>
              <a:rPr lang="en-US" altLang="zh-CN" sz="1600" dirty="0">
                <a:latin typeface="Microsoft YaHei" charset="-122"/>
                <a:ea typeface="Microsoft YaHei" charset="-122"/>
                <a:cs typeface="Microsoft YaHei" charset="-122"/>
              </a:rPr>
              <a:t>	</a:t>
            </a:r>
            <a:r>
              <a:rPr lang="en-US" altLang="zh-CN" sz="1600" dirty="0" smtClean="0">
                <a:latin typeface="Microsoft YaHei" charset="-122"/>
                <a:ea typeface="Microsoft YaHei" charset="-122"/>
                <a:cs typeface="Microsoft YaHei" charset="-122"/>
              </a:rPr>
              <a:t>1.</a:t>
            </a:r>
            <a:r>
              <a:rPr lang="zh-CN" altLang="en-US" sz="1600" dirty="0" smtClean="0">
                <a:latin typeface="Microsoft YaHei" charset="-122"/>
                <a:ea typeface="Microsoft YaHei" charset="-122"/>
                <a:cs typeface="Microsoft YaHei" charset="-122"/>
              </a:rPr>
              <a:t>系统响应速度</a:t>
            </a:r>
            <a:endParaRPr lang="en-US" altLang="zh-CN" sz="1600" dirty="0" smtClean="0">
              <a:latin typeface="Microsoft YaHei" charset="-122"/>
              <a:ea typeface="Microsoft YaHei" charset="-122"/>
              <a:cs typeface="Microsoft YaHei" charset="-122"/>
            </a:endParaRPr>
          </a:p>
          <a:p>
            <a:pPr indent="304800" algn="just">
              <a:lnSpc>
                <a:spcPct val="150000"/>
              </a:lnSpc>
              <a:spcAft>
                <a:spcPts val="0"/>
              </a:spcAft>
            </a:pPr>
            <a:r>
              <a:rPr lang="en-US" altLang="zh-CN" sz="1600" dirty="0" smtClean="0">
                <a:latin typeface="Microsoft YaHei" charset="-122"/>
                <a:ea typeface="Microsoft YaHei" charset="-122"/>
                <a:cs typeface="Microsoft YaHei" charset="-122"/>
              </a:rPr>
              <a:t>	2.</a:t>
            </a:r>
            <a:r>
              <a:rPr lang="zh-CN" altLang="en-US" sz="1600" dirty="0" smtClean="0">
                <a:latin typeface="Microsoft YaHei" charset="-122"/>
                <a:ea typeface="Microsoft YaHei" charset="-122"/>
                <a:cs typeface="Microsoft YaHei" charset="-122"/>
              </a:rPr>
              <a:t>系统的可维护性和可扩展性</a:t>
            </a:r>
            <a:endParaRPr lang="en-US" altLang="zh-CN" sz="1600" dirty="0" smtClean="0">
              <a:latin typeface="Microsoft YaHei" charset="-122"/>
              <a:ea typeface="Microsoft YaHei" charset="-122"/>
              <a:cs typeface="Microsoft YaHei" charset="-122"/>
            </a:endParaRPr>
          </a:p>
          <a:p>
            <a:pPr indent="304800" algn="just">
              <a:lnSpc>
                <a:spcPct val="150000"/>
              </a:lnSpc>
              <a:spcAft>
                <a:spcPts val="0"/>
              </a:spcAft>
            </a:pPr>
            <a:r>
              <a:rPr lang="en-US" altLang="zh-CN" sz="1600" dirty="0">
                <a:latin typeface="Microsoft YaHei" charset="-122"/>
                <a:ea typeface="Microsoft YaHei" charset="-122"/>
                <a:cs typeface="Microsoft YaHei" charset="-122"/>
              </a:rPr>
              <a:t>	</a:t>
            </a:r>
            <a:r>
              <a:rPr lang="en-US" altLang="zh-CN" sz="1600" dirty="0" smtClean="0">
                <a:latin typeface="Microsoft YaHei" charset="-122"/>
                <a:ea typeface="Microsoft YaHei" charset="-122"/>
                <a:cs typeface="Microsoft YaHei" charset="-122"/>
              </a:rPr>
              <a:t>3.</a:t>
            </a:r>
            <a:r>
              <a:rPr lang="zh-CN" altLang="en-US" sz="1600" dirty="0" smtClean="0">
                <a:latin typeface="Microsoft YaHei" charset="-122"/>
                <a:ea typeface="Microsoft YaHei" charset="-122"/>
                <a:cs typeface="Microsoft YaHei" charset="-122"/>
              </a:rPr>
              <a:t>操作易用性</a:t>
            </a:r>
            <a:endParaRPr lang="en-US" altLang="zh-CN" sz="1600" dirty="0" smtClean="0">
              <a:latin typeface="Microsoft YaHei" charset="-122"/>
              <a:ea typeface="Microsoft YaHei" charset="-122"/>
              <a:cs typeface="Microsoft YaHei" charset="-122"/>
            </a:endParaRPr>
          </a:p>
          <a:p>
            <a:pPr indent="304800" algn="just">
              <a:lnSpc>
                <a:spcPct val="150000"/>
              </a:lnSpc>
              <a:spcAft>
                <a:spcPts val="0"/>
              </a:spcAft>
            </a:pPr>
            <a:endParaRPr lang="en-US" altLang="zh-CN" sz="1600" dirty="0" smtClean="0">
              <a:latin typeface="Microsoft YaHei" charset="-122"/>
              <a:ea typeface="Microsoft YaHei" charset="-122"/>
              <a:cs typeface="Microsoft YaHei" charset="-122"/>
            </a:endParaRPr>
          </a:p>
          <a:p>
            <a:pPr indent="304800" algn="just">
              <a:lnSpc>
                <a:spcPct val="150000"/>
              </a:lnSpc>
              <a:spcAft>
                <a:spcPts val="0"/>
              </a:spcAft>
            </a:pPr>
            <a:r>
              <a:rPr lang="zh-CN" altLang="en-US" sz="1600" dirty="0" smtClean="0">
                <a:latin typeface="Microsoft YaHei" charset="-122"/>
                <a:ea typeface="Microsoft YaHei" charset="-122"/>
                <a:cs typeface="Microsoft YaHei" charset="-122"/>
              </a:rPr>
              <a:t>二、安全性需求</a:t>
            </a:r>
            <a:endParaRPr lang="en-US" altLang="zh-CN" sz="1600" dirty="0" smtClean="0">
              <a:latin typeface="Microsoft YaHei" charset="-122"/>
              <a:ea typeface="Microsoft YaHei" charset="-122"/>
              <a:cs typeface="Microsoft YaHei" charset="-122"/>
            </a:endParaRPr>
          </a:p>
          <a:p>
            <a:pPr indent="304800" algn="just">
              <a:lnSpc>
                <a:spcPct val="150000"/>
              </a:lnSpc>
              <a:spcAft>
                <a:spcPts val="0"/>
              </a:spcAft>
            </a:pPr>
            <a:endParaRPr lang="en-US" altLang="zh-CN" sz="1600" dirty="0" smtClean="0">
              <a:latin typeface="Microsoft YaHei" charset="-122"/>
              <a:ea typeface="Microsoft YaHei" charset="-122"/>
              <a:cs typeface="Microsoft YaHei" charset="-122"/>
            </a:endParaRPr>
          </a:p>
          <a:p>
            <a:pPr indent="304800" algn="just">
              <a:lnSpc>
                <a:spcPct val="150000"/>
              </a:lnSpc>
              <a:spcAft>
                <a:spcPts val="0"/>
              </a:spcAft>
            </a:pPr>
            <a:r>
              <a:rPr lang="zh-CN" altLang="en-US" sz="1600" dirty="0" smtClean="0">
                <a:latin typeface="Microsoft YaHei" charset="-122"/>
                <a:ea typeface="Microsoft YaHei" charset="-122"/>
                <a:cs typeface="Microsoft YaHei" charset="-122"/>
              </a:rPr>
              <a:t>三、兼容性需求</a:t>
            </a:r>
            <a:endParaRPr lang="en-US" altLang="zh-CN" sz="1600" dirty="0" smtClean="0">
              <a:latin typeface="Microsoft YaHei" charset="-122"/>
              <a:ea typeface="Microsoft YaHei" charset="-122"/>
              <a:cs typeface="Microsoft YaHei" charset="-122"/>
            </a:endParaRPr>
          </a:p>
          <a:p>
            <a:pPr indent="304800" algn="just">
              <a:lnSpc>
                <a:spcPct val="150000"/>
              </a:lnSpc>
              <a:spcAft>
                <a:spcPts val="0"/>
              </a:spcAft>
            </a:pPr>
            <a:r>
              <a:rPr lang="zh-CN" altLang="en-US" sz="1600" dirty="0" smtClean="0">
                <a:latin typeface="Microsoft YaHei" charset="-122"/>
                <a:ea typeface="Microsoft YaHei" charset="-122"/>
                <a:cs typeface="Microsoft YaHei" charset="-122"/>
              </a:rPr>
              <a:t>          </a:t>
            </a:r>
            <a:r>
              <a:rPr lang="en-US" altLang="zh-CN" sz="1600" dirty="0" smtClean="0">
                <a:latin typeface="Microsoft YaHei" charset="-122"/>
                <a:ea typeface="Microsoft YaHei" charset="-122"/>
                <a:cs typeface="Microsoft YaHei" charset="-122"/>
              </a:rPr>
              <a:t>1.Web</a:t>
            </a:r>
            <a:r>
              <a:rPr lang="zh-CN" altLang="en-US" sz="1600" dirty="0" smtClean="0">
                <a:latin typeface="Microsoft YaHei" charset="-122"/>
                <a:ea typeface="Microsoft YaHei" charset="-122"/>
                <a:cs typeface="Microsoft YaHei" charset="-122"/>
              </a:rPr>
              <a:t>应用兼容主流浏览器</a:t>
            </a:r>
            <a:endParaRPr lang="en-US" altLang="zh-CN" sz="1600" dirty="0" smtClean="0">
              <a:latin typeface="Microsoft YaHei" charset="-122"/>
              <a:ea typeface="Microsoft YaHei" charset="-122"/>
              <a:cs typeface="Microsoft YaHei" charset="-122"/>
            </a:endParaRPr>
          </a:p>
          <a:p>
            <a:pPr indent="304800" algn="just">
              <a:lnSpc>
                <a:spcPct val="150000"/>
              </a:lnSpc>
              <a:spcAft>
                <a:spcPts val="0"/>
              </a:spcAft>
            </a:pPr>
            <a:r>
              <a:rPr lang="en-US" altLang="zh-CN" sz="1600" dirty="0">
                <a:latin typeface="Microsoft YaHei" charset="-122"/>
                <a:ea typeface="Microsoft YaHei" charset="-122"/>
                <a:cs typeface="Microsoft YaHei" charset="-122"/>
              </a:rPr>
              <a:t>	</a:t>
            </a:r>
            <a:r>
              <a:rPr lang="en-US" altLang="zh-CN" sz="1600" dirty="0" smtClean="0">
                <a:latin typeface="Microsoft YaHei" charset="-122"/>
                <a:ea typeface="Microsoft YaHei" charset="-122"/>
                <a:cs typeface="Microsoft YaHei" charset="-122"/>
              </a:rPr>
              <a:t>2.Android</a:t>
            </a:r>
            <a:r>
              <a:rPr lang="zh-CN" altLang="en-US" sz="1600" dirty="0" smtClean="0">
                <a:latin typeface="Microsoft YaHei" charset="-122"/>
                <a:ea typeface="Microsoft YaHei" charset="-122"/>
                <a:cs typeface="Microsoft YaHei" charset="-122"/>
              </a:rPr>
              <a:t>应用兼容市场上的智能手机设备</a:t>
            </a:r>
            <a:endParaRPr lang="en-US" altLang="zh-CN" sz="1600" dirty="0" smtClean="0">
              <a:latin typeface="Microsoft YaHei" charset="-122"/>
              <a:ea typeface="Microsoft YaHei" charset="-122"/>
              <a:cs typeface="Microsoft YaHei" charset="-122"/>
            </a:endParaRPr>
          </a:p>
        </p:txBody>
      </p:sp>
      <p:sp>
        <p:nvSpPr>
          <p:cNvPr id="4" name="文本框 3"/>
          <p:cNvSpPr txBox="1"/>
          <p:nvPr/>
        </p:nvSpPr>
        <p:spPr>
          <a:xfrm>
            <a:off x="3725229" y="793803"/>
            <a:ext cx="1693542" cy="523220"/>
          </a:xfrm>
          <a:prstGeom prst="rect">
            <a:avLst/>
          </a:prstGeom>
          <a:noFill/>
        </p:spPr>
        <p:txBody>
          <a:bodyPr wrap="square" rtlCol="0">
            <a:spAutoFit/>
          </a:bodyPr>
          <a:lstStyle/>
          <a:p>
            <a:pPr algn="ctr"/>
            <a:r>
              <a:rPr kumimoji="1" lang="zh-CN" altLang="en-US" sz="2800" b="1" dirty="0" smtClean="0">
                <a:latin typeface="Microsoft YaHei" charset="-122"/>
                <a:ea typeface="Microsoft YaHei" charset="-122"/>
                <a:cs typeface="Microsoft YaHei" charset="-122"/>
              </a:rPr>
              <a:t>其他需求</a:t>
            </a:r>
            <a:endParaRPr kumimoji="1" lang="zh-CN" altLang="en-US" sz="2800" b="1"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717710600"/>
      </p:ext>
    </p:extLst>
  </p:cSld>
  <p:clrMapOvr>
    <a:masterClrMapping/>
  </p:clrMapOvr>
  <p:transition>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开发环境</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400110"/>
            </a:xfrm>
            <a:prstGeom prst="rect">
              <a:avLst/>
            </a:prstGeom>
          </p:spPr>
          <p:txBody>
            <a:bodyPr wrap="square">
              <a:spAutoFit/>
            </a:bodyPr>
            <a:lstStyle/>
            <a:p>
              <a:r>
                <a:rPr lang="zh-CN" altLang="en-US" sz="2000" dirty="0" smtClean="0">
                  <a:solidFill>
                    <a:schemeClr val="bg1"/>
                  </a:solidFill>
                  <a:latin typeface="微软雅黑" panose="020B0503020204020204" pitchFamily="34" charset="-122"/>
                  <a:ea typeface="微软雅黑" panose="020B0503020204020204" pitchFamily="34" charset="-122"/>
                </a:rPr>
                <a:t>工欲善其事必先利其器</a:t>
              </a:r>
              <a:endParaRPr lang="zh-HK" altLang="en-US" sz="2000" dirty="0">
                <a:solidFill>
                  <a:schemeClr val="bg1"/>
                </a:solidFill>
              </a:endParaRPr>
            </a:p>
          </p:txBody>
        </p:sp>
      </p:grpSp>
    </p:spTree>
    <p:extLst>
      <p:ext uri="{BB962C8B-B14F-4D97-AF65-F5344CB8AC3E}">
        <p14:creationId xmlns:p14="http://schemas.microsoft.com/office/powerpoint/2010/main" val="4217575107"/>
      </p:ext>
    </p:extLst>
  </p:cSld>
  <p:clrMapOvr>
    <a:masterClrMapping/>
  </p:clrMapOvr>
  <p:transition>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矩形 94"/>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96" name="矩形 95"/>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97" name="文本框 96"/>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项目简介</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98" name="直接连接符 97"/>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9" name="文本框 98"/>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rgbClr val="666666"/>
                </a:solidFill>
                <a:latin typeface="微软雅黑" panose="020B0503020204020204" pitchFamily="34" charset="-122"/>
                <a:ea typeface="微软雅黑" panose="020B0503020204020204" pitchFamily="34" charset="-122"/>
              </a:rPr>
              <a:t>开发环境</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100" name="文本框 99"/>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详细设计</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01" name="文本框 100"/>
          <p:cNvSpPr txBox="1"/>
          <p:nvPr/>
        </p:nvSpPr>
        <p:spPr>
          <a:xfrm>
            <a:off x="4043710"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运行效果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02" name="文本框 101"/>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性能优化</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03" name="文本框 102"/>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总结展望</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04" name="直接连接符 103"/>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3668585" y="849664"/>
            <a:ext cx="2003932" cy="523220"/>
          </a:xfrm>
          <a:prstGeom prst="rect">
            <a:avLst/>
          </a:prstGeom>
          <a:noFill/>
        </p:spPr>
        <p:txBody>
          <a:bodyPr wrap="square" rtlCol="0">
            <a:spAutoFit/>
          </a:bodyPr>
          <a:lstStyle/>
          <a:p>
            <a:pPr algn="ctr"/>
            <a:r>
              <a:rPr kumimoji="1" lang="en-US" altLang="zh-CN" sz="2800" b="1" dirty="0" smtClean="0">
                <a:latin typeface="Microsoft YaHei" charset="-122"/>
                <a:ea typeface="Microsoft YaHei" charset="-122"/>
                <a:cs typeface="Microsoft YaHei" charset="-122"/>
              </a:rPr>
              <a:t>Web</a:t>
            </a:r>
            <a:r>
              <a:rPr kumimoji="1" lang="zh-CN" altLang="en-US" sz="2800" b="1" dirty="0" smtClean="0">
                <a:latin typeface="Microsoft YaHei" charset="-122"/>
                <a:ea typeface="Microsoft YaHei" charset="-122"/>
                <a:cs typeface="Microsoft YaHei" charset="-122"/>
              </a:rPr>
              <a:t>应用</a:t>
            </a:r>
            <a:endParaRPr kumimoji="1" lang="zh-CN" altLang="en-US" sz="2800" b="1" dirty="0">
              <a:latin typeface="Microsoft YaHei" charset="-122"/>
              <a:ea typeface="Microsoft YaHei" charset="-122"/>
              <a:cs typeface="Microsoft YaHei" charset="-122"/>
            </a:endParaRPr>
          </a:p>
        </p:txBody>
      </p:sp>
      <p:sp>
        <p:nvSpPr>
          <p:cNvPr id="55" name="矩形 54"/>
          <p:cNvSpPr/>
          <p:nvPr/>
        </p:nvSpPr>
        <p:spPr>
          <a:xfrm>
            <a:off x="917901" y="1553673"/>
            <a:ext cx="7140422" cy="4524315"/>
          </a:xfrm>
          <a:prstGeom prst="rect">
            <a:avLst/>
          </a:prstGeom>
        </p:spPr>
        <p:txBody>
          <a:bodyPr wrap="square">
            <a:spAutoFit/>
          </a:bodyPr>
          <a:lstStyle/>
          <a:p>
            <a:pPr>
              <a:lnSpc>
                <a:spcPct val="150000"/>
              </a:lnSpc>
            </a:pPr>
            <a:r>
              <a:rPr lang="zh-CN" altLang="en-US" sz="1600" dirty="0">
                <a:latin typeface="Microsoft YaHei" charset="-122"/>
                <a:ea typeface="Microsoft YaHei" charset="-122"/>
                <a:cs typeface="Microsoft YaHei" charset="-122"/>
              </a:rPr>
              <a:t> </a:t>
            </a:r>
            <a:r>
              <a:rPr lang="zh-CN" altLang="en-US" sz="1600" dirty="0" smtClean="0">
                <a:latin typeface="Microsoft YaHei" charset="-122"/>
                <a:ea typeface="Microsoft YaHei" charset="-122"/>
                <a:cs typeface="Microsoft YaHei" charset="-122"/>
              </a:rPr>
              <a:t>    </a:t>
            </a:r>
            <a:r>
              <a:rPr lang="zh-CN" altLang="en-US" sz="1600" dirty="0">
                <a:latin typeface="Microsoft YaHei" charset="-122"/>
                <a:ea typeface="Microsoft YaHei" charset="-122"/>
                <a:cs typeface="Microsoft YaHei" charset="-122"/>
              </a:rPr>
              <a:t>一、开发环境</a:t>
            </a:r>
            <a:endParaRPr lang="zh-CN" altLang="zh-CN" sz="1600" dirty="0">
              <a:latin typeface="Microsoft YaHei" charset="-122"/>
              <a:ea typeface="Microsoft YaHei" charset="-122"/>
              <a:cs typeface="Microsoft YaHei" charset="-122"/>
            </a:endParaRPr>
          </a:p>
          <a:p>
            <a:pPr>
              <a:lnSpc>
                <a:spcPct val="150000"/>
              </a:lnSpc>
            </a:pPr>
            <a:r>
              <a:rPr lang="en-US" altLang="zh-CN" sz="1600" dirty="0">
                <a:latin typeface="Microsoft YaHei" charset="-122"/>
                <a:ea typeface="Microsoft YaHei" charset="-122"/>
                <a:cs typeface="Microsoft YaHei" charset="-122"/>
              </a:rPr>
              <a:t>	1.</a:t>
            </a:r>
            <a:r>
              <a:rPr lang="zh-CN" altLang="zh-CN" sz="1600" dirty="0">
                <a:latin typeface="Microsoft YaHei" charset="-122"/>
                <a:ea typeface="Microsoft YaHei" charset="-122"/>
                <a:cs typeface="Microsoft YaHei" charset="-122"/>
              </a:rPr>
              <a:t>开发</a:t>
            </a:r>
            <a:r>
              <a:rPr lang="zh-CN" altLang="zh-CN" sz="1600" dirty="0">
                <a:latin typeface="Microsoft YaHei" charset="-122"/>
                <a:ea typeface="Microsoft YaHei" charset="-122"/>
                <a:cs typeface="Microsoft YaHei" charset="-122"/>
              </a:rPr>
              <a:t>工具</a:t>
            </a:r>
            <a:r>
              <a:rPr lang="en-US" altLang="zh-CN" sz="1600" dirty="0">
                <a:latin typeface="Microsoft YaHei" charset="-122"/>
                <a:ea typeface="Microsoft YaHei" charset="-122"/>
                <a:cs typeface="Microsoft YaHei" charset="-122"/>
              </a:rPr>
              <a:t>: </a:t>
            </a:r>
            <a:r>
              <a:rPr lang="en-US" altLang="zh-CN" sz="1600" dirty="0" err="1">
                <a:latin typeface="Microsoft YaHei" charset="-122"/>
                <a:ea typeface="Microsoft YaHei" charset="-122"/>
                <a:cs typeface="Microsoft YaHei" charset="-122"/>
              </a:rPr>
              <a:t>IntelliJ</a:t>
            </a:r>
            <a:r>
              <a:rPr lang="en-US" altLang="zh-CN" sz="1600" dirty="0">
                <a:latin typeface="Microsoft YaHei" charset="-122"/>
                <a:ea typeface="Microsoft YaHei" charset="-122"/>
                <a:cs typeface="Microsoft YaHei" charset="-122"/>
              </a:rPr>
              <a:t> IDEA 2017.1</a:t>
            </a:r>
            <a:endParaRPr lang="zh-CN" altLang="zh-CN" sz="1600" dirty="0">
              <a:latin typeface="Microsoft YaHei" charset="-122"/>
              <a:ea typeface="Microsoft YaHei" charset="-122"/>
              <a:cs typeface="Microsoft YaHei" charset="-122"/>
            </a:endParaRPr>
          </a:p>
          <a:p>
            <a:pPr>
              <a:lnSpc>
                <a:spcPct val="150000"/>
              </a:lnSpc>
            </a:pPr>
            <a:r>
              <a:rPr lang="en-US" altLang="zh-CN" sz="1600" dirty="0">
                <a:latin typeface="Microsoft YaHei" charset="-122"/>
                <a:ea typeface="Microsoft YaHei" charset="-122"/>
                <a:cs typeface="Microsoft YaHei" charset="-122"/>
              </a:rPr>
              <a:t>	2.Java</a:t>
            </a:r>
            <a:r>
              <a:rPr lang="zh-CN" altLang="zh-CN" sz="1600" dirty="0">
                <a:latin typeface="Microsoft YaHei" charset="-122"/>
                <a:ea typeface="Microsoft YaHei" charset="-122"/>
                <a:cs typeface="Microsoft YaHei" charset="-122"/>
              </a:rPr>
              <a:t>版本</a:t>
            </a:r>
            <a:r>
              <a:rPr lang="en-US" altLang="zh-CN" sz="1600" dirty="0">
                <a:latin typeface="Microsoft YaHei" charset="-122"/>
                <a:ea typeface="Microsoft YaHei" charset="-122"/>
                <a:cs typeface="Microsoft YaHei" charset="-122"/>
              </a:rPr>
              <a:t>: 1.8.121</a:t>
            </a:r>
            <a:endParaRPr lang="zh-CN" altLang="zh-CN" sz="1600" dirty="0">
              <a:latin typeface="Microsoft YaHei" charset="-122"/>
              <a:ea typeface="Microsoft YaHei" charset="-122"/>
              <a:cs typeface="Microsoft YaHei" charset="-122"/>
            </a:endParaRPr>
          </a:p>
          <a:p>
            <a:pPr>
              <a:lnSpc>
                <a:spcPct val="150000"/>
              </a:lnSpc>
            </a:pPr>
            <a:r>
              <a:rPr lang="en-US" altLang="zh-CN" sz="1600" dirty="0">
                <a:latin typeface="Microsoft YaHei" charset="-122"/>
                <a:ea typeface="Microsoft YaHei" charset="-122"/>
                <a:cs typeface="Microsoft YaHei" charset="-122"/>
              </a:rPr>
              <a:t>	3.</a:t>
            </a:r>
            <a:r>
              <a:rPr lang="zh-CN" altLang="zh-CN" sz="1600" dirty="0">
                <a:latin typeface="Microsoft YaHei" charset="-122"/>
                <a:ea typeface="Microsoft YaHei" charset="-122"/>
                <a:cs typeface="Microsoft YaHei" charset="-122"/>
              </a:rPr>
              <a:t>构建</a:t>
            </a:r>
            <a:r>
              <a:rPr lang="zh-CN" altLang="zh-CN" sz="1600" dirty="0">
                <a:latin typeface="Microsoft YaHei" charset="-122"/>
                <a:ea typeface="Microsoft YaHei" charset="-122"/>
                <a:cs typeface="Microsoft YaHei" charset="-122"/>
              </a:rPr>
              <a:t>工具</a:t>
            </a:r>
            <a:r>
              <a:rPr lang="en-US" altLang="zh-CN" sz="1600" dirty="0">
                <a:latin typeface="Microsoft YaHei" charset="-122"/>
                <a:ea typeface="Microsoft YaHei" charset="-122"/>
                <a:cs typeface="Microsoft YaHei" charset="-122"/>
              </a:rPr>
              <a:t>: Maven</a:t>
            </a:r>
            <a:endParaRPr lang="zh-CN" altLang="zh-CN" sz="1600" dirty="0">
              <a:latin typeface="Microsoft YaHei" charset="-122"/>
              <a:ea typeface="Microsoft YaHei" charset="-122"/>
              <a:cs typeface="Microsoft YaHei" charset="-122"/>
            </a:endParaRPr>
          </a:p>
          <a:p>
            <a:pPr>
              <a:lnSpc>
                <a:spcPct val="150000"/>
              </a:lnSpc>
            </a:pPr>
            <a:r>
              <a:rPr lang="en-US" altLang="zh-CN" sz="1600" dirty="0">
                <a:latin typeface="Microsoft YaHei" charset="-122"/>
                <a:ea typeface="Microsoft YaHei" charset="-122"/>
                <a:cs typeface="Microsoft YaHei" charset="-122"/>
              </a:rPr>
              <a:t>	4.</a:t>
            </a:r>
            <a:r>
              <a:rPr lang="zh-CN" altLang="zh-CN" sz="1600" dirty="0">
                <a:latin typeface="Microsoft YaHei" charset="-122"/>
                <a:ea typeface="Microsoft YaHei" charset="-122"/>
                <a:cs typeface="Microsoft YaHei" charset="-122"/>
              </a:rPr>
              <a:t>开发机</a:t>
            </a:r>
            <a:r>
              <a:rPr lang="zh-CN" altLang="zh-CN" sz="1600" dirty="0">
                <a:latin typeface="Microsoft YaHei" charset="-122"/>
                <a:ea typeface="Microsoft YaHei" charset="-122"/>
                <a:cs typeface="Microsoft YaHei" charset="-122"/>
              </a:rPr>
              <a:t>操作系统</a:t>
            </a:r>
            <a:r>
              <a:rPr lang="en-US" altLang="zh-CN" sz="1600" dirty="0">
                <a:latin typeface="Microsoft YaHei" charset="-122"/>
                <a:ea typeface="Microsoft YaHei" charset="-122"/>
                <a:cs typeface="Microsoft YaHei" charset="-122"/>
              </a:rPr>
              <a:t>: </a:t>
            </a:r>
            <a:r>
              <a:rPr lang="en-US" altLang="zh-CN" sz="1600" dirty="0" err="1">
                <a:latin typeface="Microsoft YaHei" charset="-122"/>
                <a:ea typeface="Microsoft YaHei" charset="-122"/>
                <a:cs typeface="Microsoft YaHei" charset="-122"/>
              </a:rPr>
              <a:t>M</a:t>
            </a:r>
            <a:r>
              <a:rPr lang="en-US" altLang="zh-CN" sz="1600" dirty="0" err="1" smtClean="0">
                <a:latin typeface="Microsoft YaHei" charset="-122"/>
                <a:ea typeface="Microsoft YaHei" charset="-122"/>
                <a:cs typeface="Microsoft YaHei" charset="-122"/>
              </a:rPr>
              <a:t>acOS</a:t>
            </a:r>
            <a:r>
              <a:rPr lang="en-US" altLang="zh-CN" sz="1600" dirty="0" smtClean="0">
                <a:latin typeface="Microsoft YaHei" charset="-122"/>
                <a:ea typeface="Microsoft YaHei" charset="-122"/>
                <a:cs typeface="Microsoft YaHei" charset="-122"/>
              </a:rPr>
              <a:t> </a:t>
            </a:r>
            <a:r>
              <a:rPr lang="en-US" altLang="zh-CN" sz="1600" dirty="0">
                <a:latin typeface="Microsoft YaHei" charset="-122"/>
                <a:ea typeface="Microsoft YaHei" charset="-122"/>
                <a:cs typeface="Microsoft YaHei" charset="-122"/>
              </a:rPr>
              <a:t>Sierra 10.12.4 </a:t>
            </a:r>
            <a:endParaRPr lang="zh-CN" altLang="zh-CN" sz="1600" dirty="0">
              <a:latin typeface="Microsoft YaHei" charset="-122"/>
              <a:ea typeface="Microsoft YaHei" charset="-122"/>
              <a:cs typeface="Microsoft YaHei" charset="-122"/>
            </a:endParaRPr>
          </a:p>
          <a:p>
            <a:pPr indent="304800" algn="just">
              <a:lnSpc>
                <a:spcPct val="150000"/>
              </a:lnSpc>
              <a:spcAft>
                <a:spcPts val="0"/>
              </a:spcAft>
            </a:pPr>
            <a:endParaRPr lang="en-US" altLang="zh-CN" sz="1600" dirty="0" smtClean="0">
              <a:latin typeface="Microsoft YaHei" charset="-122"/>
              <a:ea typeface="Microsoft YaHei" charset="-122"/>
              <a:cs typeface="Microsoft YaHei" charset="-122"/>
            </a:endParaRPr>
          </a:p>
          <a:p>
            <a:pPr indent="304800" algn="just">
              <a:lnSpc>
                <a:spcPct val="150000"/>
              </a:lnSpc>
              <a:spcAft>
                <a:spcPts val="0"/>
              </a:spcAft>
            </a:pPr>
            <a:r>
              <a:rPr lang="zh-CN" altLang="en-US" sz="1600" dirty="0" smtClean="0">
                <a:latin typeface="Microsoft YaHei" charset="-122"/>
                <a:ea typeface="Microsoft YaHei" charset="-122"/>
                <a:cs typeface="Microsoft YaHei" charset="-122"/>
              </a:rPr>
              <a:t>二、运行环境</a:t>
            </a:r>
            <a:endParaRPr lang="en-US" altLang="zh-CN" sz="1600" dirty="0" smtClean="0">
              <a:latin typeface="Microsoft YaHei" charset="-122"/>
              <a:ea typeface="Microsoft YaHei" charset="-122"/>
              <a:cs typeface="Microsoft YaHei" charset="-122"/>
            </a:endParaRPr>
          </a:p>
          <a:p>
            <a:pPr indent="304800" algn="just">
              <a:lnSpc>
                <a:spcPct val="150000"/>
              </a:lnSpc>
              <a:spcAft>
                <a:spcPts val="0"/>
              </a:spcAft>
            </a:pPr>
            <a:r>
              <a:rPr lang="en-US" altLang="zh-CN" sz="1600" dirty="0">
                <a:latin typeface="Microsoft YaHei" charset="-122"/>
                <a:ea typeface="Microsoft YaHei" charset="-122"/>
                <a:cs typeface="Microsoft YaHei" charset="-122"/>
              </a:rPr>
              <a:t>	</a:t>
            </a:r>
            <a:r>
              <a:rPr lang="en-US" altLang="zh-CN" sz="1600" dirty="0" smtClean="0">
                <a:latin typeface="Microsoft YaHei" charset="-122"/>
                <a:ea typeface="Microsoft YaHei" charset="-122"/>
                <a:cs typeface="Microsoft YaHei" charset="-122"/>
              </a:rPr>
              <a:t>1.</a:t>
            </a:r>
            <a:r>
              <a:rPr lang="zh-CN" altLang="en-US" sz="1600" dirty="0" smtClean="0">
                <a:latin typeface="Microsoft YaHei" charset="-122"/>
                <a:ea typeface="Microsoft YaHei" charset="-122"/>
                <a:cs typeface="Microsoft YaHei" charset="-122"/>
              </a:rPr>
              <a:t>服务器</a:t>
            </a:r>
            <a:r>
              <a:rPr lang="en-US" altLang="zh-CN" sz="1600" dirty="0" smtClean="0">
                <a:latin typeface="Microsoft YaHei" charset="-122"/>
                <a:ea typeface="Microsoft YaHei" charset="-122"/>
                <a:cs typeface="Microsoft YaHei" charset="-122"/>
              </a:rPr>
              <a:t>(</a:t>
            </a:r>
            <a:r>
              <a:rPr lang="zh-CN" altLang="en-US" sz="1600" dirty="0" smtClean="0">
                <a:latin typeface="Microsoft YaHei" charset="-122"/>
                <a:ea typeface="Microsoft YaHei" charset="-122"/>
                <a:cs typeface="Microsoft YaHei" charset="-122"/>
              </a:rPr>
              <a:t>购于阿里云</a:t>
            </a:r>
            <a:r>
              <a:rPr lang="en-US" altLang="zh-CN" sz="1600" dirty="0" smtClean="0">
                <a:latin typeface="Microsoft YaHei" charset="-122"/>
                <a:ea typeface="Microsoft YaHei" charset="-122"/>
                <a:cs typeface="Microsoft YaHei" charset="-122"/>
              </a:rPr>
              <a:t>)</a:t>
            </a:r>
            <a:r>
              <a:rPr lang="zh-CN" altLang="en-US" sz="1600" dirty="0" smtClean="0">
                <a:latin typeface="Microsoft YaHei" charset="-122"/>
                <a:ea typeface="Microsoft YaHei" charset="-122"/>
                <a:cs typeface="Microsoft YaHei" charset="-122"/>
              </a:rPr>
              <a:t>公网</a:t>
            </a:r>
            <a:r>
              <a:rPr lang="en-US" altLang="zh-CN" sz="1600" dirty="0" smtClean="0">
                <a:latin typeface="Microsoft YaHei" charset="-122"/>
                <a:ea typeface="Microsoft YaHei" charset="-122"/>
                <a:cs typeface="Microsoft YaHei" charset="-122"/>
              </a:rPr>
              <a:t>IP:</a:t>
            </a:r>
            <a:r>
              <a:rPr lang="zh-CN" altLang="en-US" sz="1600" dirty="0" smtClean="0">
                <a:latin typeface="Microsoft YaHei" charset="-122"/>
                <a:ea typeface="Microsoft YaHei" charset="-122"/>
                <a:cs typeface="Microsoft YaHei" charset="-122"/>
              </a:rPr>
              <a:t> </a:t>
            </a:r>
            <a:r>
              <a:rPr lang="hr-HR" altLang="zh-CN" sz="1600" dirty="0" smtClean="0">
                <a:latin typeface="Microsoft YaHei" charset="-122"/>
                <a:ea typeface="Microsoft YaHei" charset="-122"/>
                <a:cs typeface="Microsoft YaHei" charset="-122"/>
              </a:rPr>
              <a:t>112.74.175.94</a:t>
            </a:r>
            <a:endParaRPr lang="en-US" altLang="zh-CN" sz="1600" dirty="0" smtClean="0">
              <a:latin typeface="Microsoft YaHei" charset="-122"/>
              <a:ea typeface="Microsoft YaHei" charset="-122"/>
              <a:cs typeface="Microsoft YaHei" charset="-122"/>
            </a:endParaRPr>
          </a:p>
          <a:p>
            <a:pPr>
              <a:lnSpc>
                <a:spcPct val="150000"/>
              </a:lnSpc>
            </a:pPr>
            <a:r>
              <a:rPr lang="en-US" altLang="zh-CN" sz="1600" dirty="0" smtClean="0">
                <a:latin typeface="Microsoft YaHei" charset="-122"/>
                <a:ea typeface="Microsoft YaHei" charset="-122"/>
                <a:cs typeface="Microsoft YaHei" charset="-122"/>
              </a:rPr>
              <a:t>	2.</a:t>
            </a:r>
            <a:r>
              <a:rPr lang="zh-CN" altLang="zh-CN" sz="1600" dirty="0">
                <a:latin typeface="Microsoft YaHei" charset="-122"/>
                <a:ea typeface="Microsoft YaHei" charset="-122"/>
                <a:cs typeface="Microsoft YaHei" charset="-122"/>
              </a:rPr>
              <a:t>服务器</a:t>
            </a:r>
            <a:r>
              <a:rPr lang="zh-CN" altLang="zh-CN" sz="1600" dirty="0">
                <a:latin typeface="Microsoft YaHei" charset="-122"/>
                <a:ea typeface="Microsoft YaHei" charset="-122"/>
                <a:cs typeface="Microsoft YaHei" charset="-122"/>
              </a:rPr>
              <a:t>操作系统</a:t>
            </a:r>
            <a:r>
              <a:rPr lang="en-US" altLang="zh-CN" sz="1600" dirty="0">
                <a:latin typeface="Microsoft YaHei" charset="-122"/>
                <a:ea typeface="Microsoft YaHei" charset="-122"/>
                <a:cs typeface="Microsoft YaHei" charset="-122"/>
              </a:rPr>
              <a:t>: </a:t>
            </a:r>
            <a:r>
              <a:rPr lang="en-US" altLang="zh-CN" sz="1600" dirty="0" err="1">
                <a:latin typeface="Microsoft YaHei" charset="-122"/>
                <a:ea typeface="Microsoft YaHei" charset="-122"/>
                <a:cs typeface="Microsoft YaHei" charset="-122"/>
              </a:rPr>
              <a:t>CentOS</a:t>
            </a:r>
            <a:r>
              <a:rPr lang="en-US" altLang="zh-CN" sz="1600" dirty="0">
                <a:latin typeface="Microsoft YaHei" charset="-122"/>
                <a:ea typeface="Microsoft YaHei" charset="-122"/>
                <a:cs typeface="Microsoft YaHei" charset="-122"/>
              </a:rPr>
              <a:t> 6.8</a:t>
            </a:r>
            <a:endParaRPr lang="zh-CN" altLang="zh-CN" sz="1600" dirty="0">
              <a:latin typeface="Microsoft YaHei" charset="-122"/>
              <a:ea typeface="Microsoft YaHei" charset="-122"/>
              <a:cs typeface="Microsoft YaHei" charset="-122"/>
            </a:endParaRPr>
          </a:p>
          <a:p>
            <a:pPr>
              <a:lnSpc>
                <a:spcPct val="150000"/>
              </a:lnSpc>
            </a:pPr>
            <a:r>
              <a:rPr lang="en-US" altLang="zh-CN" sz="1600" dirty="0" smtClean="0">
                <a:latin typeface="Microsoft YaHei" charset="-122"/>
                <a:ea typeface="Microsoft YaHei" charset="-122"/>
                <a:cs typeface="Microsoft YaHei" charset="-122"/>
              </a:rPr>
              <a:t>	3.Web</a:t>
            </a:r>
            <a:r>
              <a:rPr lang="zh-CN" altLang="zh-CN" sz="1600" dirty="0">
                <a:latin typeface="Microsoft YaHei" charset="-122"/>
                <a:ea typeface="Microsoft YaHei" charset="-122"/>
                <a:cs typeface="Microsoft YaHei" charset="-122"/>
              </a:rPr>
              <a:t>容器</a:t>
            </a:r>
            <a:r>
              <a:rPr lang="en-US" altLang="zh-CN" sz="1600" dirty="0">
                <a:latin typeface="Microsoft YaHei" charset="-122"/>
                <a:ea typeface="Microsoft YaHei" charset="-122"/>
                <a:cs typeface="Microsoft YaHei" charset="-122"/>
              </a:rPr>
              <a:t>: Apache Tomcat 8.0.43</a:t>
            </a:r>
            <a:endParaRPr lang="zh-CN" altLang="zh-CN" sz="1600" dirty="0">
              <a:latin typeface="Microsoft YaHei" charset="-122"/>
              <a:ea typeface="Microsoft YaHei" charset="-122"/>
              <a:cs typeface="Microsoft YaHei" charset="-122"/>
            </a:endParaRPr>
          </a:p>
          <a:p>
            <a:pPr>
              <a:lnSpc>
                <a:spcPct val="150000"/>
              </a:lnSpc>
            </a:pPr>
            <a:r>
              <a:rPr lang="en-US" altLang="zh-CN" sz="1600" dirty="0" smtClean="0">
                <a:latin typeface="Microsoft YaHei" charset="-122"/>
                <a:ea typeface="Microsoft YaHei" charset="-122"/>
                <a:cs typeface="Microsoft YaHei" charset="-122"/>
              </a:rPr>
              <a:t>	4.</a:t>
            </a:r>
            <a:r>
              <a:rPr lang="zh-CN" altLang="zh-CN" sz="1600" dirty="0">
                <a:latin typeface="Microsoft YaHei" charset="-122"/>
                <a:ea typeface="Microsoft YaHei" charset="-122"/>
                <a:cs typeface="Microsoft YaHei" charset="-122"/>
              </a:rPr>
              <a:t>数据库</a:t>
            </a:r>
            <a:r>
              <a:rPr lang="en-US" altLang="zh-CN" sz="1600" dirty="0">
                <a:latin typeface="Microsoft YaHei" charset="-122"/>
                <a:ea typeface="Microsoft YaHei" charset="-122"/>
                <a:cs typeface="Microsoft YaHei" charset="-122"/>
              </a:rPr>
              <a:t>: </a:t>
            </a:r>
            <a:r>
              <a:rPr lang="en-US" altLang="zh-CN" sz="1600" dirty="0" smtClean="0">
                <a:latin typeface="Microsoft YaHei" charset="-122"/>
                <a:ea typeface="Microsoft YaHei" charset="-122"/>
                <a:cs typeface="Microsoft YaHei" charset="-122"/>
              </a:rPr>
              <a:t>MySQL </a:t>
            </a:r>
            <a:r>
              <a:rPr lang="en-US" altLang="zh-CN" sz="1600" dirty="0">
                <a:latin typeface="Microsoft YaHei" charset="-122"/>
                <a:ea typeface="Microsoft YaHei" charset="-122"/>
                <a:cs typeface="Microsoft YaHei" charset="-122"/>
              </a:rPr>
              <a:t>5.1.73</a:t>
            </a:r>
            <a:endParaRPr lang="zh-CN" altLang="zh-CN" sz="1600" dirty="0">
              <a:latin typeface="Microsoft YaHei" charset="-122"/>
              <a:ea typeface="Microsoft YaHei" charset="-122"/>
              <a:cs typeface="Microsoft YaHei" charset="-122"/>
            </a:endParaRPr>
          </a:p>
          <a:p>
            <a:pPr>
              <a:lnSpc>
                <a:spcPct val="150000"/>
              </a:lnSpc>
            </a:pPr>
            <a:r>
              <a:rPr lang="en-US" altLang="zh-CN" sz="1600" dirty="0" smtClean="0">
                <a:latin typeface="Microsoft YaHei" charset="-122"/>
                <a:ea typeface="Microsoft YaHei" charset="-122"/>
                <a:cs typeface="Microsoft YaHei" charset="-122"/>
              </a:rPr>
              <a:t>	5.Java</a:t>
            </a:r>
            <a:r>
              <a:rPr lang="zh-CN" altLang="zh-CN" sz="1600" dirty="0">
                <a:latin typeface="Microsoft YaHei" charset="-122"/>
                <a:ea typeface="Microsoft YaHei" charset="-122"/>
                <a:cs typeface="Microsoft YaHei" charset="-122"/>
              </a:rPr>
              <a:t>版本</a:t>
            </a:r>
            <a:r>
              <a:rPr lang="en-US" altLang="zh-CN" sz="1600" dirty="0">
                <a:latin typeface="Microsoft YaHei" charset="-122"/>
                <a:ea typeface="Microsoft YaHei" charset="-122"/>
                <a:cs typeface="Microsoft YaHei" charset="-122"/>
              </a:rPr>
              <a:t>: </a:t>
            </a:r>
            <a:r>
              <a:rPr lang="en-US" altLang="zh-CN" sz="1600" dirty="0" smtClean="0">
                <a:latin typeface="Microsoft YaHei" charset="-122"/>
                <a:ea typeface="Microsoft YaHei" charset="-122"/>
                <a:cs typeface="Microsoft YaHei" charset="-122"/>
              </a:rPr>
              <a:t>1.8.131</a:t>
            </a:r>
            <a:endParaRPr lang="zh-CN" altLang="zh-CN" sz="1600"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2932804001"/>
      </p:ext>
    </p:extLst>
  </p:cSld>
  <p:clrMapOvr>
    <a:masterClrMapping/>
  </p:clrMapOvr>
  <p:transition>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矩形 94"/>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96" name="矩形 95"/>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97" name="文本框 96"/>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项目简介</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98" name="直接连接符 97"/>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9" name="文本框 98"/>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rgbClr val="666666"/>
                </a:solidFill>
                <a:latin typeface="微软雅黑" panose="020B0503020204020204" pitchFamily="34" charset="-122"/>
                <a:ea typeface="微软雅黑" panose="020B0503020204020204" pitchFamily="34" charset="-122"/>
              </a:rPr>
              <a:t>开发环境</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100" name="文本框 99"/>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详细设计</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01" name="文本框 100"/>
          <p:cNvSpPr txBox="1"/>
          <p:nvPr/>
        </p:nvSpPr>
        <p:spPr>
          <a:xfrm>
            <a:off x="4043710"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运行效果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02" name="文本框 101"/>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性能优化</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03" name="文本框 102"/>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总结展望</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04" name="直接连接符 103"/>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3466913" y="869207"/>
            <a:ext cx="2448994" cy="523220"/>
          </a:xfrm>
          <a:prstGeom prst="rect">
            <a:avLst/>
          </a:prstGeom>
          <a:noFill/>
        </p:spPr>
        <p:txBody>
          <a:bodyPr wrap="square" rtlCol="0">
            <a:spAutoFit/>
          </a:bodyPr>
          <a:lstStyle/>
          <a:p>
            <a:pPr algn="ctr"/>
            <a:r>
              <a:rPr kumimoji="1" lang="en-US" altLang="zh-CN" sz="2800" b="1" dirty="0" smtClean="0">
                <a:latin typeface="Microsoft YaHei" charset="-122"/>
                <a:ea typeface="Microsoft YaHei" charset="-122"/>
                <a:cs typeface="Microsoft YaHei" charset="-122"/>
              </a:rPr>
              <a:t>Android</a:t>
            </a:r>
            <a:r>
              <a:rPr kumimoji="1" lang="zh-CN" altLang="en-US" sz="2800" b="1" dirty="0" smtClean="0">
                <a:latin typeface="Microsoft YaHei" charset="-122"/>
                <a:ea typeface="Microsoft YaHei" charset="-122"/>
                <a:cs typeface="Microsoft YaHei" charset="-122"/>
              </a:rPr>
              <a:t>应用</a:t>
            </a:r>
            <a:endParaRPr kumimoji="1" lang="zh-CN" altLang="en-US" sz="2800" b="1" dirty="0">
              <a:latin typeface="Microsoft YaHei" charset="-122"/>
              <a:ea typeface="Microsoft YaHei" charset="-122"/>
              <a:cs typeface="Microsoft YaHei" charset="-122"/>
            </a:endParaRPr>
          </a:p>
        </p:txBody>
      </p:sp>
      <p:sp>
        <p:nvSpPr>
          <p:cNvPr id="16" name="矩形 15"/>
          <p:cNvSpPr/>
          <p:nvPr/>
        </p:nvSpPr>
        <p:spPr>
          <a:xfrm>
            <a:off x="917901" y="1553673"/>
            <a:ext cx="7547018" cy="3416320"/>
          </a:xfrm>
          <a:prstGeom prst="rect">
            <a:avLst/>
          </a:prstGeom>
        </p:spPr>
        <p:txBody>
          <a:bodyPr wrap="square">
            <a:spAutoFit/>
          </a:bodyPr>
          <a:lstStyle/>
          <a:p>
            <a:pPr>
              <a:lnSpc>
                <a:spcPct val="150000"/>
              </a:lnSpc>
            </a:pPr>
            <a:r>
              <a:rPr lang="zh-CN" altLang="en-US" sz="1600" dirty="0">
                <a:latin typeface="Microsoft YaHei" charset="-122"/>
                <a:ea typeface="Microsoft YaHei" charset="-122"/>
                <a:cs typeface="Microsoft YaHei" charset="-122"/>
              </a:rPr>
              <a:t> </a:t>
            </a:r>
            <a:r>
              <a:rPr lang="zh-CN" altLang="en-US" sz="1600" dirty="0" smtClean="0">
                <a:latin typeface="Microsoft YaHei" charset="-122"/>
                <a:ea typeface="Microsoft YaHei" charset="-122"/>
                <a:cs typeface="Microsoft YaHei" charset="-122"/>
              </a:rPr>
              <a:t>    一</a:t>
            </a:r>
            <a:r>
              <a:rPr lang="zh-CN" altLang="en-US" sz="1600" dirty="0">
                <a:latin typeface="Microsoft YaHei" charset="-122"/>
                <a:ea typeface="Microsoft YaHei" charset="-122"/>
                <a:cs typeface="Microsoft YaHei" charset="-122"/>
              </a:rPr>
              <a:t>、开发环境</a:t>
            </a:r>
            <a:endParaRPr lang="zh-CN" altLang="zh-CN" sz="1600" dirty="0">
              <a:latin typeface="Microsoft YaHei" charset="-122"/>
              <a:ea typeface="Microsoft YaHei" charset="-122"/>
              <a:cs typeface="Microsoft YaHei" charset="-122"/>
            </a:endParaRPr>
          </a:p>
          <a:p>
            <a:pPr>
              <a:lnSpc>
                <a:spcPct val="150000"/>
              </a:lnSpc>
            </a:pPr>
            <a:r>
              <a:rPr lang="en-US" altLang="zh-CN" sz="1600" dirty="0" smtClean="0">
                <a:latin typeface="Microsoft YaHei" charset="-122"/>
                <a:ea typeface="Microsoft YaHei" charset="-122"/>
                <a:cs typeface="Microsoft YaHei" charset="-122"/>
              </a:rPr>
              <a:t>	</a:t>
            </a:r>
            <a:r>
              <a:rPr lang="en-US" altLang="zh-CN" sz="1600" dirty="0">
                <a:latin typeface="Microsoft YaHei" charset="-122"/>
                <a:ea typeface="Microsoft YaHei" charset="-122"/>
                <a:cs typeface="Microsoft YaHei" charset="-122"/>
              </a:rPr>
              <a:t>1.</a:t>
            </a:r>
            <a:r>
              <a:rPr lang="zh-CN" altLang="zh-CN" sz="1600" dirty="0">
                <a:latin typeface="Microsoft YaHei" charset="-122"/>
                <a:ea typeface="Microsoft YaHei" charset="-122"/>
                <a:cs typeface="Microsoft YaHei" charset="-122"/>
              </a:rPr>
              <a:t>开发</a:t>
            </a:r>
            <a:r>
              <a:rPr lang="zh-CN" altLang="zh-CN" sz="1600" dirty="0">
                <a:latin typeface="Microsoft YaHei" charset="-122"/>
                <a:ea typeface="Microsoft YaHei" charset="-122"/>
                <a:cs typeface="Microsoft YaHei" charset="-122"/>
              </a:rPr>
              <a:t>工具</a:t>
            </a:r>
            <a:r>
              <a:rPr lang="en-US" altLang="zh-CN" sz="1600" dirty="0">
                <a:latin typeface="Microsoft YaHei" charset="-122"/>
                <a:ea typeface="Microsoft YaHei" charset="-122"/>
                <a:cs typeface="Microsoft YaHei" charset="-122"/>
              </a:rPr>
              <a:t>: Android Studio </a:t>
            </a:r>
            <a:r>
              <a:rPr lang="en-US" altLang="zh-CN" sz="1600" dirty="0">
                <a:latin typeface="Microsoft YaHei" charset="-122"/>
                <a:ea typeface="Microsoft YaHei" charset="-122"/>
                <a:cs typeface="Microsoft YaHei" charset="-122"/>
              </a:rPr>
              <a:t>2.3</a:t>
            </a:r>
            <a:endParaRPr lang="en-US" altLang="zh-CN" sz="1600" dirty="0">
              <a:latin typeface="Microsoft YaHei" charset="-122"/>
              <a:ea typeface="Microsoft YaHei" charset="-122"/>
              <a:cs typeface="Microsoft YaHei" charset="-122"/>
            </a:endParaRPr>
          </a:p>
          <a:p>
            <a:pPr>
              <a:lnSpc>
                <a:spcPct val="150000"/>
              </a:lnSpc>
            </a:pPr>
            <a:r>
              <a:rPr lang="en-US" altLang="zh-CN" sz="1600" dirty="0">
                <a:latin typeface="Microsoft YaHei" charset="-122"/>
                <a:ea typeface="Microsoft YaHei" charset="-122"/>
                <a:cs typeface="Microsoft YaHei" charset="-122"/>
              </a:rPr>
              <a:t>	2.SDK</a:t>
            </a:r>
            <a:r>
              <a:rPr lang="zh-CN" altLang="zh-CN" sz="1600" dirty="0">
                <a:latin typeface="Microsoft YaHei" charset="-122"/>
                <a:ea typeface="Microsoft YaHei" charset="-122"/>
                <a:cs typeface="Microsoft YaHei" charset="-122"/>
              </a:rPr>
              <a:t>编译版本</a:t>
            </a:r>
            <a:r>
              <a:rPr lang="en-US" altLang="zh-CN" sz="1600" dirty="0">
                <a:latin typeface="Microsoft YaHei" charset="-122"/>
                <a:ea typeface="Microsoft YaHei" charset="-122"/>
                <a:cs typeface="Microsoft YaHei" charset="-122"/>
              </a:rPr>
              <a:t>: API 25(Android 7.1.1)</a:t>
            </a:r>
            <a:endParaRPr lang="zh-CN" altLang="zh-CN" sz="1600" dirty="0">
              <a:latin typeface="Microsoft YaHei" charset="-122"/>
              <a:ea typeface="Microsoft YaHei" charset="-122"/>
              <a:cs typeface="Microsoft YaHei" charset="-122"/>
            </a:endParaRPr>
          </a:p>
          <a:p>
            <a:pPr>
              <a:lnSpc>
                <a:spcPct val="150000"/>
              </a:lnSpc>
            </a:pPr>
            <a:r>
              <a:rPr lang="en-US" altLang="zh-CN" sz="1600" dirty="0">
                <a:latin typeface="Microsoft YaHei" charset="-122"/>
                <a:ea typeface="Microsoft YaHei" charset="-122"/>
                <a:cs typeface="Microsoft YaHei" charset="-122"/>
              </a:rPr>
              <a:t>	3.</a:t>
            </a:r>
            <a:r>
              <a:rPr lang="zh-CN" altLang="zh-CN" sz="1600" dirty="0">
                <a:latin typeface="Microsoft YaHei" charset="-122"/>
                <a:ea typeface="Microsoft YaHei" charset="-122"/>
                <a:cs typeface="Microsoft YaHei" charset="-122"/>
              </a:rPr>
              <a:t>兼容性</a:t>
            </a:r>
            <a:r>
              <a:rPr lang="en-US" altLang="zh-CN" sz="1600" dirty="0">
                <a:latin typeface="Microsoft YaHei" charset="-122"/>
                <a:ea typeface="Microsoft YaHei" charset="-122"/>
                <a:cs typeface="Microsoft YaHei" charset="-122"/>
              </a:rPr>
              <a:t>: API 16(Android 4.1)</a:t>
            </a:r>
            <a:r>
              <a:rPr lang="zh-CN" altLang="zh-CN" sz="1600" dirty="0">
                <a:latin typeface="Microsoft YaHei" charset="-122"/>
                <a:ea typeface="Microsoft YaHei" charset="-122"/>
                <a:cs typeface="Microsoft YaHei" charset="-122"/>
              </a:rPr>
              <a:t>以上</a:t>
            </a:r>
          </a:p>
          <a:p>
            <a:pPr>
              <a:lnSpc>
                <a:spcPct val="150000"/>
              </a:lnSpc>
            </a:pPr>
            <a:r>
              <a:rPr lang="en-US" altLang="zh-CN" sz="1600" dirty="0">
                <a:latin typeface="Microsoft YaHei" charset="-122"/>
                <a:ea typeface="Microsoft YaHei" charset="-122"/>
                <a:cs typeface="Microsoft YaHei" charset="-122"/>
              </a:rPr>
              <a:t>	4.</a:t>
            </a:r>
            <a:r>
              <a:rPr lang="zh-CN" altLang="zh-CN" sz="1600" dirty="0">
                <a:latin typeface="Microsoft YaHei" charset="-122"/>
                <a:ea typeface="Microsoft YaHei" charset="-122"/>
                <a:cs typeface="Microsoft YaHei" charset="-122"/>
              </a:rPr>
              <a:t>构建</a:t>
            </a:r>
            <a:r>
              <a:rPr lang="zh-CN" altLang="zh-CN" sz="1600" dirty="0">
                <a:latin typeface="Microsoft YaHei" charset="-122"/>
                <a:ea typeface="Microsoft YaHei" charset="-122"/>
                <a:cs typeface="Microsoft YaHei" charset="-122"/>
              </a:rPr>
              <a:t>工具</a:t>
            </a:r>
            <a:r>
              <a:rPr lang="en-US" altLang="zh-CN" sz="1600" dirty="0">
                <a:latin typeface="Microsoft YaHei" charset="-122"/>
                <a:ea typeface="Microsoft YaHei" charset="-122"/>
                <a:cs typeface="Microsoft YaHei" charset="-122"/>
              </a:rPr>
              <a:t>: </a:t>
            </a:r>
            <a:r>
              <a:rPr lang="en-US" altLang="zh-CN" sz="1600" dirty="0" err="1">
                <a:latin typeface="Microsoft YaHei" charset="-122"/>
                <a:ea typeface="Microsoft YaHei" charset="-122"/>
                <a:cs typeface="Microsoft YaHei" charset="-122"/>
              </a:rPr>
              <a:t>Gradle</a:t>
            </a:r>
            <a:endParaRPr lang="zh-CN" altLang="zh-CN" sz="1600" dirty="0">
              <a:latin typeface="Microsoft YaHei" charset="-122"/>
              <a:ea typeface="Microsoft YaHei" charset="-122"/>
              <a:cs typeface="Microsoft YaHei" charset="-122"/>
            </a:endParaRPr>
          </a:p>
          <a:p>
            <a:pPr indent="304800" algn="just">
              <a:lnSpc>
                <a:spcPct val="150000"/>
              </a:lnSpc>
              <a:spcAft>
                <a:spcPts val="0"/>
              </a:spcAft>
            </a:pPr>
            <a:endParaRPr lang="en-US" altLang="zh-CN" sz="1600" dirty="0">
              <a:latin typeface="Microsoft YaHei" charset="-122"/>
              <a:ea typeface="Microsoft YaHei" charset="-122"/>
              <a:cs typeface="Microsoft YaHei" charset="-122"/>
            </a:endParaRPr>
          </a:p>
          <a:p>
            <a:pPr indent="304800" algn="just">
              <a:lnSpc>
                <a:spcPct val="150000"/>
              </a:lnSpc>
              <a:spcAft>
                <a:spcPts val="0"/>
              </a:spcAft>
            </a:pPr>
            <a:r>
              <a:rPr lang="zh-CN" altLang="en-US" sz="1600" dirty="0">
                <a:latin typeface="Microsoft YaHei" charset="-122"/>
                <a:ea typeface="Microsoft YaHei" charset="-122"/>
                <a:cs typeface="Microsoft YaHei" charset="-122"/>
              </a:rPr>
              <a:t>二、</a:t>
            </a:r>
            <a:r>
              <a:rPr lang="zh-CN" altLang="en-US" sz="1600" dirty="0">
                <a:latin typeface="Microsoft YaHei" charset="-122"/>
                <a:ea typeface="Microsoft YaHei" charset="-122"/>
                <a:cs typeface="Microsoft YaHei" charset="-122"/>
              </a:rPr>
              <a:t>运行环境</a:t>
            </a:r>
            <a:endParaRPr lang="en-US" altLang="zh-CN" sz="1600" dirty="0">
              <a:latin typeface="Microsoft YaHei" charset="-122"/>
              <a:ea typeface="Microsoft YaHei" charset="-122"/>
              <a:cs typeface="Microsoft YaHei" charset="-122"/>
            </a:endParaRPr>
          </a:p>
          <a:p>
            <a:pPr>
              <a:lnSpc>
                <a:spcPct val="150000"/>
              </a:lnSpc>
            </a:pPr>
            <a:r>
              <a:rPr lang="en-US" altLang="zh-CN" sz="1600" dirty="0">
                <a:latin typeface="Microsoft YaHei" charset="-122"/>
                <a:ea typeface="Microsoft YaHei" charset="-122"/>
                <a:cs typeface="Microsoft YaHei" charset="-122"/>
              </a:rPr>
              <a:t>	</a:t>
            </a:r>
            <a:r>
              <a:rPr lang="en-US" altLang="zh-CN" sz="1600" dirty="0">
                <a:latin typeface="Microsoft YaHei" charset="-122"/>
                <a:ea typeface="Microsoft YaHei" charset="-122"/>
                <a:cs typeface="Microsoft YaHei" charset="-122"/>
              </a:rPr>
              <a:t>1.</a:t>
            </a:r>
            <a:r>
              <a:rPr lang="zh-CN" altLang="zh-CN" sz="1600" dirty="0">
                <a:latin typeface="Microsoft YaHei" charset="-122"/>
                <a:ea typeface="Microsoft YaHei" charset="-122"/>
                <a:cs typeface="Microsoft YaHei" charset="-122"/>
              </a:rPr>
              <a:t>测试</a:t>
            </a:r>
            <a:r>
              <a:rPr lang="zh-CN" altLang="zh-CN" sz="1600" dirty="0" smtClean="0">
                <a:latin typeface="Microsoft YaHei" charset="-122"/>
                <a:ea typeface="Microsoft YaHei" charset="-122"/>
                <a:cs typeface="Microsoft YaHei" charset="-122"/>
              </a:rPr>
              <a:t>机型</a:t>
            </a:r>
            <a:r>
              <a:rPr lang="zh-CN" altLang="en-US" sz="1600" dirty="0" smtClean="0">
                <a:latin typeface="Microsoft YaHei" charset="-122"/>
                <a:ea typeface="Microsoft YaHei" charset="-122"/>
                <a:cs typeface="Microsoft YaHei" charset="-122"/>
              </a:rPr>
              <a:t>号</a:t>
            </a:r>
            <a:r>
              <a:rPr lang="en-US" altLang="zh-CN" sz="1600" dirty="0" smtClean="0">
                <a:latin typeface="Microsoft YaHei" charset="-122"/>
                <a:ea typeface="Microsoft YaHei" charset="-122"/>
                <a:cs typeface="Microsoft YaHei" charset="-122"/>
              </a:rPr>
              <a:t>:</a:t>
            </a:r>
            <a:r>
              <a:rPr lang="zh-CN" altLang="zh-CN" sz="1600" dirty="0">
                <a:latin typeface="Microsoft YaHei" charset="-122"/>
                <a:ea typeface="Microsoft YaHei" charset="-122"/>
                <a:cs typeface="Microsoft YaHei" charset="-122"/>
              </a:rPr>
              <a:t>小米手机</a:t>
            </a:r>
            <a:r>
              <a:rPr lang="en-US" altLang="zh-CN" sz="1600" dirty="0">
                <a:latin typeface="Microsoft YaHei" charset="-122"/>
                <a:ea typeface="Microsoft YaHei" charset="-122"/>
                <a:cs typeface="Microsoft YaHei" charset="-122"/>
              </a:rPr>
              <a:t>2S</a:t>
            </a:r>
            <a:endParaRPr lang="zh-CN" altLang="zh-CN" sz="1600" dirty="0">
              <a:latin typeface="Microsoft YaHei" charset="-122"/>
              <a:ea typeface="Microsoft YaHei" charset="-122"/>
              <a:cs typeface="Microsoft YaHei" charset="-122"/>
            </a:endParaRPr>
          </a:p>
          <a:p>
            <a:pPr>
              <a:lnSpc>
                <a:spcPct val="150000"/>
              </a:lnSpc>
            </a:pPr>
            <a:r>
              <a:rPr lang="en-US" altLang="zh-CN" sz="1600" dirty="0">
                <a:latin typeface="Microsoft YaHei" charset="-122"/>
                <a:ea typeface="Microsoft YaHei" charset="-122"/>
                <a:cs typeface="Microsoft YaHei" charset="-122"/>
              </a:rPr>
              <a:t>	2.</a:t>
            </a:r>
            <a:r>
              <a:rPr lang="zh-CN" altLang="zh-CN" sz="1600" dirty="0">
                <a:latin typeface="Microsoft YaHei" charset="-122"/>
                <a:ea typeface="Microsoft YaHei" charset="-122"/>
                <a:cs typeface="Microsoft YaHei" charset="-122"/>
              </a:rPr>
              <a:t>测试机</a:t>
            </a:r>
            <a:r>
              <a:rPr lang="zh-CN" altLang="zh-CN" sz="1600" dirty="0">
                <a:latin typeface="Microsoft YaHei" charset="-122"/>
                <a:ea typeface="Microsoft YaHei" charset="-122"/>
                <a:cs typeface="Microsoft YaHei" charset="-122"/>
              </a:rPr>
              <a:t>操作系统</a:t>
            </a:r>
            <a:r>
              <a:rPr lang="en-US" altLang="zh-CN" sz="1600" dirty="0">
                <a:latin typeface="Microsoft YaHei" charset="-122"/>
                <a:ea typeface="Microsoft YaHei" charset="-122"/>
                <a:cs typeface="Microsoft YaHei" charset="-122"/>
              </a:rPr>
              <a:t>:MIUI 8.7.5.11</a:t>
            </a:r>
            <a:r>
              <a:rPr lang="zh-CN" altLang="zh-CN" sz="1600" dirty="0">
                <a:latin typeface="Microsoft YaHei" charset="-122"/>
                <a:ea typeface="Microsoft YaHei" charset="-122"/>
                <a:cs typeface="Microsoft YaHei" charset="-122"/>
              </a:rPr>
              <a:t>开发版</a:t>
            </a:r>
            <a:r>
              <a:rPr lang="en-US" altLang="zh-CN" sz="1600" dirty="0">
                <a:latin typeface="Microsoft YaHei" charset="-122"/>
                <a:ea typeface="Microsoft YaHei" charset="-122"/>
                <a:cs typeface="Microsoft YaHei" charset="-122"/>
              </a:rPr>
              <a:t>(</a:t>
            </a:r>
            <a:r>
              <a:rPr lang="zh-CN" altLang="zh-CN" sz="1600" dirty="0">
                <a:latin typeface="Microsoft YaHei" charset="-122"/>
                <a:ea typeface="Microsoft YaHei" charset="-122"/>
                <a:cs typeface="Microsoft YaHei" charset="-122"/>
              </a:rPr>
              <a:t>基于</a:t>
            </a:r>
            <a:r>
              <a:rPr lang="en-US" altLang="zh-CN" sz="1600" dirty="0">
                <a:latin typeface="Microsoft YaHei" charset="-122"/>
                <a:ea typeface="Microsoft YaHei" charset="-122"/>
                <a:cs typeface="Microsoft YaHei" charset="-122"/>
              </a:rPr>
              <a:t>Android 5.0.2 LRX22G)</a:t>
            </a:r>
            <a:endParaRPr lang="zh-CN" altLang="zh-CN" sz="1600"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2025817954"/>
      </p:ext>
    </p:extLst>
  </p:cSld>
  <p:clrMapOvr>
    <a:masterClrMapping/>
  </p:clrMapOvr>
  <p:transition>
    <p:wipe/>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520</TotalTime>
  <Words>1630</Words>
  <Application>Microsoft Macintosh PowerPoint</Application>
  <PresentationFormat>全屏显示(4:3)</PresentationFormat>
  <Paragraphs>231</Paragraphs>
  <Slides>24</Slides>
  <Notes>1</Notes>
  <HiddenSlides>0</HiddenSlides>
  <MMClips>0</MMClips>
  <ScaleCrop>false</ScaleCrop>
  <HeadingPairs>
    <vt:vector size="6" baseType="variant">
      <vt:variant>
        <vt:lpstr>已用的字体</vt:lpstr>
      </vt:variant>
      <vt:variant>
        <vt:i4>8</vt:i4>
      </vt:variant>
      <vt:variant>
        <vt:lpstr>主题</vt:lpstr>
      </vt:variant>
      <vt:variant>
        <vt:i4>3</vt:i4>
      </vt:variant>
      <vt:variant>
        <vt:lpstr>幻灯片标题</vt:lpstr>
      </vt:variant>
      <vt:variant>
        <vt:i4>24</vt:i4>
      </vt:variant>
    </vt:vector>
  </HeadingPairs>
  <TitlesOfParts>
    <vt:vector size="35" baseType="lpstr">
      <vt:lpstr>Calibri</vt:lpstr>
      <vt:lpstr>Calibri Light</vt:lpstr>
      <vt:lpstr>Microsoft YaHei</vt:lpstr>
      <vt:lpstr>Wingdings</vt:lpstr>
      <vt:lpstr>宋体</vt:lpstr>
      <vt:lpstr>微软雅黑</vt:lpstr>
      <vt:lpstr>新細明體</vt:lpstr>
      <vt:lpstr>Arial</vt:lpstr>
      <vt:lpstr>Office 主题</vt:lpstr>
      <vt:lpstr>3_Office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第一PPT模板网-WWW.1PPT.COM</dc:creator>
  <dc:description>第一PPT模板网-WWW.1PPT.COM</dc:description>
  <cp:lastModifiedBy>Microsoft Office 用户</cp:lastModifiedBy>
  <cp:revision>135</cp:revision>
  <dcterms:created xsi:type="dcterms:W3CDTF">2015-02-19T23:46:49Z</dcterms:created>
  <dcterms:modified xsi:type="dcterms:W3CDTF">2017-06-01T09:06:07Z</dcterms:modified>
</cp:coreProperties>
</file>