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87" r:id="rId3"/>
    <p:sldId id="288" r:id="rId4"/>
    <p:sldId id="258" r:id="rId5"/>
    <p:sldId id="260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16C1-DAB7-4549-9780-DDFABE775F2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7146-ABEC-4F1B-B713-6C8FC0D00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16C1-DAB7-4549-9780-DDFABE775F2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7146-ABEC-4F1B-B713-6C8FC0D0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16C1-DAB7-4549-9780-DDFABE775F2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7146-ABEC-4F1B-B713-6C8FC0D0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16C1-DAB7-4549-9780-DDFABE775F2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7146-ABEC-4F1B-B713-6C8FC0D0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16C1-DAB7-4549-9780-DDFABE775F2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1C47146-ABEC-4F1B-B713-6C8FC0D0004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16C1-DAB7-4549-9780-DDFABE775F2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7146-ABEC-4F1B-B713-6C8FC0D0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16C1-DAB7-4549-9780-DDFABE775F2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7146-ABEC-4F1B-B713-6C8FC0D0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16C1-DAB7-4549-9780-DDFABE775F2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7146-ABEC-4F1B-B713-6C8FC0D0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16C1-DAB7-4549-9780-DDFABE775F2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7146-ABEC-4F1B-B713-6C8FC0D0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16C1-DAB7-4549-9780-DDFABE775F2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7146-ABEC-4F1B-B713-6C8FC0D0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16C1-DAB7-4549-9780-DDFABE775F2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7146-ABEC-4F1B-B713-6C8FC0D0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C9A16C1-DAB7-4549-9780-DDFABE775F2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1C47146-ABEC-4F1B-B713-6C8FC0D0004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haroni" pitchFamily="2" charset="-79"/>
                <a:cs typeface="Aharoni" pitchFamily="2" charset="-79"/>
              </a:rPr>
              <a:t>UI/UX DESIGN THINKING DOCUMENTATION</a:t>
            </a:r>
            <a:br>
              <a:rPr lang="en-US" sz="5400" dirty="0" smtClean="0">
                <a:latin typeface="Aharoni" pitchFamily="2" charset="-79"/>
                <a:cs typeface="Aharoni" pitchFamily="2" charset="-79"/>
              </a:rPr>
            </a:br>
            <a:r>
              <a:rPr lang="en-US" sz="5400" dirty="0">
                <a:latin typeface="Aharoni" pitchFamily="2" charset="-79"/>
                <a:cs typeface="Aharoni" pitchFamily="2" charset="-79"/>
              </a:rPr>
              <a:t/>
            </a:r>
            <a:br>
              <a:rPr lang="en-US" sz="5400" dirty="0">
                <a:latin typeface="Aharoni" pitchFamily="2" charset="-79"/>
                <a:cs typeface="Aharoni" pitchFamily="2" charset="-79"/>
              </a:rPr>
            </a:br>
            <a:r>
              <a:rPr lang="en-US" sz="5400" dirty="0" smtClean="0">
                <a:latin typeface="Aharoni" pitchFamily="2" charset="-79"/>
                <a:cs typeface="Aharoni" pitchFamily="2" charset="-79"/>
              </a:rPr>
              <a:t>                  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-</a:t>
            </a:r>
            <a:r>
              <a:rPr lang="en-US" dirty="0" smtClean="0">
                <a:latin typeface="Arial Black" pitchFamily="34" charset="0"/>
                <a:cs typeface="Aharoni" pitchFamily="2" charset="-79"/>
              </a:rPr>
              <a:t>19/PCSA/117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87962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WIREFRAME</a:t>
            </a:r>
            <a:br>
              <a:rPr lang="en-US" sz="5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ON </a:t>
            </a:r>
            <a:br>
              <a:rPr lang="en-US" sz="5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MEDIUM FIDELITY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4).png"/>
          <p:cNvPicPr>
            <a:picLocks noChangeAspect="1"/>
          </p:cNvPicPr>
          <p:nvPr/>
        </p:nvPicPr>
        <p:blipFill>
          <a:blip r:embed="rId2"/>
          <a:srcRect b="4651"/>
          <a:stretch>
            <a:fillRect/>
          </a:stretch>
        </p:blipFill>
        <p:spPr>
          <a:xfrm>
            <a:off x="0" y="228600"/>
            <a:ext cx="9144000" cy="6248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5).png"/>
          <p:cNvPicPr>
            <a:picLocks noChangeAspect="1"/>
          </p:cNvPicPr>
          <p:nvPr/>
        </p:nvPicPr>
        <p:blipFill>
          <a:blip r:embed="rId2"/>
          <a:srcRect b="5155"/>
          <a:stretch>
            <a:fillRect/>
          </a:stretch>
        </p:blipFill>
        <p:spPr>
          <a:xfrm>
            <a:off x="0" y="381000"/>
            <a:ext cx="9144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914400"/>
            <a:ext cx="7010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CONCLUSION:</a:t>
            </a: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	I created survey in Google form first to know about the user perspective about women’s clothing on online shopping. From the response I realized that many frauds happening in online payment. So, I in my website kept only cash on delivery to overcome this problem.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16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Introduction: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 created survey in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form first to know about the user perspective about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womens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clothing on online shopping. Then I made wireframe in medium fidelity in pencil tool like a demo for my project UX.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 had attached responses and wireframe here: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4516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RESPONSES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FOR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ONLINE SURVEY FORM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ON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WOMENS CLOTHING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ON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ONLINE SHOPPING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6).png"/>
          <p:cNvPicPr>
            <a:picLocks noChangeAspect="1"/>
          </p:cNvPicPr>
          <p:nvPr/>
        </p:nvPicPr>
        <p:blipFill>
          <a:blip r:embed="rId2"/>
          <a:srcRect l="24167" t="17777" r="25833" b="15556"/>
          <a:stretch>
            <a:fillRect/>
          </a:stretch>
        </p:blipFill>
        <p:spPr>
          <a:xfrm>
            <a:off x="685800" y="457200"/>
            <a:ext cx="75438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7) (1).png"/>
          <p:cNvPicPr>
            <a:picLocks noChangeAspect="1"/>
          </p:cNvPicPr>
          <p:nvPr/>
        </p:nvPicPr>
        <p:blipFill>
          <a:blip r:embed="rId2"/>
          <a:srcRect l="24810" t="30667" r="25570" b="28000"/>
          <a:stretch>
            <a:fillRect/>
          </a:stretch>
        </p:blipFill>
        <p:spPr>
          <a:xfrm>
            <a:off x="609600" y="381000"/>
            <a:ext cx="7620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1).png"/>
          <p:cNvPicPr>
            <a:picLocks noChangeAspect="1"/>
          </p:cNvPicPr>
          <p:nvPr/>
        </p:nvPicPr>
        <p:blipFill>
          <a:blip r:embed="rId2"/>
          <a:srcRect l="24375" t="45000" r="25937" b="13333"/>
          <a:stretch>
            <a:fillRect/>
          </a:stretch>
        </p:blipFill>
        <p:spPr>
          <a:xfrm>
            <a:off x="96251" y="609600"/>
            <a:ext cx="8922086" cy="54102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0).png"/>
          <p:cNvPicPr>
            <a:picLocks noChangeAspect="1"/>
          </p:cNvPicPr>
          <p:nvPr/>
        </p:nvPicPr>
        <p:blipFill>
          <a:blip r:embed="rId2"/>
          <a:srcRect l="24950" t="65227" r="27081" b="4769"/>
          <a:stretch>
            <a:fillRect/>
          </a:stretch>
        </p:blipFill>
        <p:spPr>
          <a:xfrm>
            <a:off x="990600" y="533400"/>
            <a:ext cx="71628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9).png"/>
          <p:cNvPicPr>
            <a:picLocks noChangeAspect="1"/>
          </p:cNvPicPr>
          <p:nvPr/>
        </p:nvPicPr>
        <p:blipFill>
          <a:blip r:embed="rId2"/>
          <a:srcRect l="24800" t="48140" r="25600" b="11546"/>
          <a:stretch>
            <a:fillRect/>
          </a:stretch>
        </p:blipFill>
        <p:spPr>
          <a:xfrm>
            <a:off x="457200" y="228600"/>
            <a:ext cx="8305800" cy="6324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8).png"/>
          <p:cNvPicPr>
            <a:picLocks noChangeAspect="1"/>
          </p:cNvPicPr>
          <p:nvPr/>
        </p:nvPicPr>
        <p:blipFill>
          <a:blip r:embed="rId2"/>
          <a:srcRect l="24912" t="64272" r="25956" b="4415"/>
          <a:stretch>
            <a:fillRect/>
          </a:stretch>
        </p:blipFill>
        <p:spPr>
          <a:xfrm>
            <a:off x="533400" y="457200"/>
            <a:ext cx="8077200" cy="59436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10</Words>
  <Application>Microsoft Office PowerPoint</Application>
  <PresentationFormat>On-screen Show (4:3)</PresentationFormat>
  <Paragraphs>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Apex</vt:lpstr>
      <vt:lpstr>UI/UX DESIGN THINKING DOCUMENTATION                     -19/PCSA/117</vt:lpstr>
      <vt:lpstr>Introduction: I created survey in google form first to know about the user perspective about womens clothing on online shopping. Then I made wireframe in medium fidelity in pencil tool like a demo for my project UX.  I had attached responses and wireframe here:</vt:lpstr>
      <vt:lpstr>RESPONSES  FOR  ONLINE SURVEY FORM  ON  WOMENS CLOTHING  ON  ONLINE SHOPPING</vt:lpstr>
      <vt:lpstr>Slide 4</vt:lpstr>
      <vt:lpstr>Slide 5</vt:lpstr>
      <vt:lpstr>Slide 6</vt:lpstr>
      <vt:lpstr>Slide 7</vt:lpstr>
      <vt:lpstr>Slide 8</vt:lpstr>
      <vt:lpstr>Slide 9</vt:lpstr>
      <vt:lpstr>WIREFRAME  ON  MEDIUM FIDELITY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shobana</dc:creator>
  <cp:lastModifiedBy>shobana</cp:lastModifiedBy>
  <cp:revision>16</cp:revision>
  <dcterms:created xsi:type="dcterms:W3CDTF">2019-11-07T11:45:39Z</dcterms:created>
  <dcterms:modified xsi:type="dcterms:W3CDTF">2019-11-07T13:25:42Z</dcterms:modified>
</cp:coreProperties>
</file>