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78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64" r:id="rId21"/>
    <p:sldId id="276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78" d="100"/>
          <a:sy n="78" d="100"/>
        </p:scale>
        <p:origin x="1219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Numeration systems</a:t>
            </a:r>
            <a:endParaRPr lang="ro-RO" sz="3200" u="sng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311744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8763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https://www.youtube.com/watch?v=cZH0YnFpjwU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76225"/>
            <a:ext cx="8782050" cy="627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8100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2204"/>
            <a:ext cx="7772400" cy="4672821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" y="1143000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4196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4" y="1306902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9001"/>
            <a:ext cx="632515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2" y="1219200"/>
            <a:ext cx="8515728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is recommended for </a:t>
            </a:r>
            <a:r>
              <a:rPr lang="en-US" sz="2200" b="1" i="1" dirty="0" smtClean="0"/>
              <a:t>b </a:t>
            </a:r>
            <a:r>
              <a:rPr lang="en-US" sz="2200" dirty="0" smtClean="0"/>
              <a:t>&gt; </a:t>
            </a:r>
            <a:r>
              <a:rPr lang="en-US" sz="2200" b="1" i="1" dirty="0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calculations are performed in the source base (</a:t>
            </a:r>
            <a:r>
              <a:rPr lang="en-US" sz="2200" b="1" i="1" dirty="0" smtClean="0"/>
              <a:t>b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integer part the method of </a:t>
            </a:r>
            <a:r>
              <a:rPr lang="en-US" sz="2200" b="1" i="1" dirty="0" smtClean="0"/>
              <a:t>successive divisions</a:t>
            </a:r>
            <a:r>
              <a:rPr lang="en-US" sz="2200" dirty="0" smtClean="0"/>
              <a:t> 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for the fractional part we apply a complementary method: </a:t>
            </a:r>
            <a:r>
              <a:rPr lang="en-US" sz="2200" b="1" i="1" dirty="0" smtClean="0"/>
              <a:t>successive multiplications </a:t>
            </a:r>
            <a:r>
              <a:rPr lang="en-US" sz="2200" dirty="0" smtClean="0"/>
              <a:t>by the destination base (</a:t>
            </a:r>
            <a:r>
              <a:rPr lang="en-US" sz="2200" b="1" i="1" dirty="0" smtClean="0"/>
              <a:t>h</a:t>
            </a:r>
            <a:r>
              <a:rPr lang="en-US" sz="2200" dirty="0" smtClean="0"/>
              <a:t>)</a:t>
            </a:r>
            <a:endParaRPr lang="ro-RO" sz="2200" dirty="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At the mental level </a:t>
            </a:r>
            <a:r>
              <a:rPr lang="en-US" sz="2400" b="1" dirty="0" smtClean="0"/>
              <a:t>people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values</a:t>
            </a:r>
            <a:r>
              <a:rPr lang="en-US" sz="2400" dirty="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Computers work</a:t>
            </a:r>
            <a:r>
              <a:rPr lang="en-US" sz="2400" dirty="0" smtClean="0"/>
              <a:t> with </a:t>
            </a:r>
            <a:r>
              <a:rPr lang="en-US" sz="2400" b="1" dirty="0" smtClean="0"/>
              <a:t>number representations</a:t>
            </a:r>
            <a:r>
              <a:rPr lang="en-US" sz="2400" dirty="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dirty="0" smtClean="0"/>
          </a:p>
          <a:p>
            <a:pPr eaLnBrk="1" hangingPunct="1">
              <a:lnSpc>
                <a:spcPct val="115000"/>
              </a:lnSpc>
            </a:pPr>
            <a:r>
              <a:rPr lang="en-US" sz="2400" b="1" dirty="0" smtClean="0"/>
              <a:t>Numeration system </a:t>
            </a:r>
            <a:r>
              <a:rPr lang="en-US" sz="2400" dirty="0" smtClean="0"/>
              <a:t>-  </a:t>
            </a:r>
            <a:r>
              <a:rPr lang="en-US" sz="2200" dirty="0" smtClean="0"/>
              <a:t>a set of rules for the representation and manipulation (operations) of numerical values using symbols called </a:t>
            </a:r>
            <a:r>
              <a:rPr lang="en-US" sz="2200" b="1" dirty="0" smtClean="0"/>
              <a:t>digits</a:t>
            </a:r>
            <a:r>
              <a:rPr lang="en-US" sz="2200" dirty="0" smtClean="0"/>
              <a:t>.</a:t>
            </a:r>
          </a:p>
          <a:p>
            <a:pPr eaLnBrk="1" hangingPunct="1"/>
            <a:r>
              <a:rPr lang="en-US" sz="2400" dirty="0" smtClean="0"/>
              <a:t>The total number of digits is called </a:t>
            </a:r>
            <a:r>
              <a:rPr lang="en-US" sz="2400" b="1" dirty="0" smtClean="0"/>
              <a:t>numeration base</a:t>
            </a:r>
            <a:r>
              <a:rPr lang="en-US" sz="2400" dirty="0" smtClean="0"/>
              <a:t>(radix)</a:t>
            </a:r>
            <a:r>
              <a:rPr lang="en-US" sz="2400" b="1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dirty="0" smtClean="0"/>
              <a:t>    Classification of numeration systems:</a:t>
            </a:r>
            <a:endParaRPr lang="en-US" sz="2400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dirty="0" smtClean="0"/>
              <a:t> </a:t>
            </a:r>
            <a:r>
              <a:rPr lang="en-US" sz="2200" b="1" dirty="0" smtClean="0"/>
              <a:t>	positional systems</a:t>
            </a:r>
            <a:r>
              <a:rPr lang="en-US" sz="2200" dirty="0" smtClean="0"/>
              <a:t> and </a:t>
            </a:r>
            <a:r>
              <a:rPr lang="en-US" sz="2200" b="1" dirty="0" smtClean="0"/>
              <a:t>non-positional systems</a:t>
            </a:r>
            <a:endParaRPr lang="ro-RO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1722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1" y="1717295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838200"/>
            <a:ext cx="8785225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56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153400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1851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CC3533-3788-4D6C-86D7-51EF8C99C3D6}"/>
</file>

<file path=customXml/itemProps2.xml><?xml version="1.0" encoding="utf-8"?>
<ds:datastoreItem xmlns:ds="http://schemas.openxmlformats.org/officeDocument/2006/customXml" ds:itemID="{7FCC91FD-1A58-4FFF-967A-07E0A95FE618}"/>
</file>

<file path=customXml/itemProps3.xml><?xml version="1.0" encoding="utf-8"?>
<ds:datastoreItem xmlns:ds="http://schemas.openxmlformats.org/officeDocument/2006/customXml" ds:itemID="{8B6668A1-F252-4E11-A8C5-0B27912A77A9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2925</TotalTime>
  <Words>1064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Examples</vt:lpstr>
      <vt:lpstr>Examples</vt:lpstr>
      <vt:lpstr>PowerPoint Presentation</vt:lpstr>
      <vt:lpstr>PowerPoint Presentation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Microsoft account</cp:lastModifiedBy>
  <cp:revision>80</cp:revision>
  <dcterms:created xsi:type="dcterms:W3CDTF">2017-10-04T15:14:35Z</dcterms:created>
  <dcterms:modified xsi:type="dcterms:W3CDTF">2023-10-01T17:54:20Z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