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62" r:id="rId4"/>
    <p:sldId id="289" r:id="rId5"/>
    <p:sldId id="264" r:id="rId6"/>
    <p:sldId id="261" r:id="rId7"/>
    <p:sldId id="263" r:id="rId8"/>
    <p:sldId id="280" r:id="rId9"/>
    <p:sldId id="265" r:id="rId10"/>
    <p:sldId id="260" r:id="rId11"/>
    <p:sldId id="266" r:id="rId12"/>
    <p:sldId id="271" r:id="rId13"/>
    <p:sldId id="272" r:id="rId14"/>
    <p:sldId id="274" r:id="rId15"/>
    <p:sldId id="273" r:id="rId16"/>
    <p:sldId id="286" r:id="rId17"/>
    <p:sldId id="275" r:id="rId18"/>
    <p:sldId id="276" r:id="rId19"/>
    <p:sldId id="277" r:id="rId20"/>
    <p:sldId id="287" r:id="rId21"/>
    <p:sldId id="279" r:id="rId22"/>
    <p:sldId id="270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7" d="100"/>
          <a:sy n="117" d="100"/>
        </p:scale>
        <p:origin x="228" y="114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27. 9. 2018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Ú</a:t>
            </a:r>
            <a:r>
              <a:rPr lang="en-US" dirty="0" err="1" smtClean="0"/>
              <a:t>vod</a:t>
            </a:r>
            <a:r>
              <a:rPr lang="en-US" dirty="0" smtClean="0"/>
              <a:t> do </a:t>
            </a:r>
            <a:r>
              <a:rPr lang="en-US" dirty="0" err="1" smtClean="0"/>
              <a:t>jazyka</a:t>
            </a:r>
            <a:r>
              <a:rPr lang="en-US" dirty="0" smtClean="0"/>
              <a:t> Python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54250"/>
            <a:ext cx="10515600" cy="3922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Uk</a:t>
            </a:r>
            <a:r>
              <a:rPr lang="sk-SK" sz="6600" dirty="0" err="1"/>
              <a:t>ážka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Praktick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Kalkulačka</a:t>
            </a:r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Re</a:t>
            </a:r>
            <a:r>
              <a:rPr lang="sk-SK" dirty="0" err="1" smtClean="0"/>
              <a:t>ťazce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(_)+vela] [:</a:t>
            </a:r>
            <a:r>
              <a:rPr lang="en-US" dirty="0" err="1" smtClean="0"/>
              <a:t>len</a:t>
            </a:r>
            <a:r>
              <a:rPr lang="en-US" dirty="0" smtClean="0"/>
              <a:t>(_)+vela]</a:t>
            </a:r>
          </a:p>
          <a:p>
            <a:pPr lvl="1"/>
            <a:r>
              <a:rPr lang="en-US" dirty="0" err="1" smtClean="0"/>
              <a:t>konverzia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Zoznam</a:t>
            </a:r>
            <a:r>
              <a:rPr lang="en-US" dirty="0" smtClean="0"/>
              <a:t> (list)</a:t>
            </a:r>
          </a:p>
          <a:p>
            <a:pPr lvl="1"/>
            <a:r>
              <a:rPr lang="en-US" dirty="0" smtClean="0"/>
              <a:t>-||-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err="1" smtClean="0"/>
              <a:t>Slovn</a:t>
            </a:r>
            <a:r>
              <a:rPr lang="sk-SK" dirty="0" err="1" smtClean="0"/>
              <a:t>ík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p</a:t>
            </a:r>
            <a:r>
              <a:rPr lang="en-US" dirty="0" smtClean="0"/>
              <a:t>rint,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 formátovanie kódu sa nepoužívajú zátvorky</a:t>
            </a:r>
          </a:p>
          <a:p>
            <a:r>
              <a:rPr lang="sk-SK" dirty="0" smtClean="0"/>
              <a:t>Medzery majú význam</a:t>
            </a:r>
          </a:p>
          <a:p>
            <a:r>
              <a:rPr lang="sk-SK" b="1" dirty="0" smtClean="0"/>
              <a:t>Na odsadzovanie budeme používať 4 medzery</a:t>
            </a:r>
          </a:p>
          <a:p>
            <a:r>
              <a:rPr lang="sk-SK" dirty="0" smtClean="0"/>
              <a:t>Vyhodnocuje sa </a:t>
            </a:r>
            <a:r>
              <a:rPr lang="sk-SK" dirty="0" err="1" smtClean="0"/>
              <a:t>zprava</a:t>
            </a:r>
            <a:r>
              <a:rPr lang="sk-SK" dirty="0" smtClean="0"/>
              <a:t> doľava</a:t>
            </a:r>
          </a:p>
          <a:p>
            <a:r>
              <a:rPr lang="sk-SK" dirty="0" smtClean="0"/>
              <a:t>, sa dá použiť na viacero priradení naraz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Fibonacciho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postupnost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/>
          <a:lstStyle/>
          <a:p>
            <a:r>
              <a:rPr lang="en-US" dirty="0" err="1" smtClean="0"/>
              <a:t>Iteruje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sk-SK" dirty="0" smtClean="0"/>
              <a:t>dátovú štruktúru</a:t>
            </a:r>
          </a:p>
          <a:p>
            <a:r>
              <a:rPr lang="sk-SK" dirty="0" smtClean="0"/>
              <a:t>Ak chcete </a:t>
            </a:r>
            <a:r>
              <a:rPr lang="sk-SK" dirty="0" err="1" smtClean="0"/>
              <a:t>iterovať</a:t>
            </a:r>
            <a:r>
              <a:rPr lang="sk-SK" dirty="0" smtClean="0"/>
              <a:t> cez čísla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Ak chcete index,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Nič prekvapujúce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je to iste ako v C</a:t>
            </a:r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nerobí nič</a:t>
            </a:r>
          </a:p>
          <a:p>
            <a:pPr lvl="1"/>
            <a:r>
              <a:rPr lang="sk-SK" dirty="0" smtClean="0"/>
              <a:t>Ak syntax vyžaduje niečo, ale vy nič nepotrebujete</a:t>
            </a:r>
          </a:p>
          <a:p>
            <a:pPr lvl="1"/>
            <a:r>
              <a:rPr lang="sk-SK" dirty="0" smtClean="0"/>
              <a:t>Dobré keď len vytvárate štruktúru programu a zatiaľ nenapĺňate metódy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Cakanie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prerusenie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sk-SK" dirty="0" err="1"/>
              <a:t>moze</a:t>
            </a:r>
            <a:r>
              <a:rPr lang="sk-SK" dirty="0"/>
              <a:t> mat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Kľúčové slovo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dokumentačný komentár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err="1" smtClean="0"/>
              <a:t>vracia</a:t>
            </a:r>
            <a:r>
              <a:rPr lang="en-US" dirty="0" smtClean="0"/>
              <a:t> n</a:t>
            </a:r>
            <a:r>
              <a:rPr lang="sk-SK" dirty="0" smtClean="0"/>
              <a:t>á</a:t>
            </a:r>
            <a:r>
              <a:rPr lang="en-US" dirty="0" err="1" smtClean="0"/>
              <a:t>vratov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Prednastavené hodnoty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Parametre môžu mať prednastavené hodnoty</a:t>
            </a:r>
          </a:p>
          <a:p>
            <a:r>
              <a:rPr lang="sk-SK" dirty="0" smtClean="0"/>
              <a:t>Je možné použiť pri volaní menej parametrov</a:t>
            </a:r>
          </a:p>
          <a:p>
            <a:r>
              <a:rPr lang="sk-SK" dirty="0" smtClean="0"/>
              <a:t>Je možné volať názvom parametru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Za parametrom s prednastavenou hodnotou nemôže ísť parameter bez prednastavenej hodnoty</a:t>
            </a:r>
          </a:p>
          <a:p>
            <a:r>
              <a:rPr lang="sk-SK" dirty="0" smtClean="0"/>
              <a:t>Pozor</a:t>
            </a:r>
            <a:r>
              <a:rPr lang="en-US" dirty="0" smtClean="0"/>
              <a:t>!!! </a:t>
            </a:r>
            <a:r>
              <a:rPr lang="sk-SK" dirty="0" err="1" smtClean="0"/>
              <a:t>Prednasatvená</a:t>
            </a:r>
            <a:r>
              <a:rPr lang="sk-SK" dirty="0" smtClean="0"/>
              <a:t> hodnota sa vyhodnocuje v čase definície</a:t>
            </a:r>
            <a:endParaRPr lang="en-US" dirty="0" smtClean="0"/>
          </a:p>
          <a:p>
            <a:pPr lvl="1"/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hodnota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primit</a:t>
            </a:r>
            <a:r>
              <a:rPr lang="sk-SK" dirty="0" smtClean="0"/>
              <a:t>ý</a:t>
            </a:r>
            <a:r>
              <a:rPr lang="en-US" dirty="0" err="1" smtClean="0"/>
              <a:t>vny</a:t>
            </a:r>
            <a:r>
              <a:rPr lang="en-US" dirty="0" smtClean="0"/>
              <a:t>/immutable </a:t>
            </a:r>
            <a:r>
              <a:rPr lang="en-US" dirty="0" err="1" smtClean="0"/>
              <a:t>typ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sk-SK" dirty="0" smtClean="0"/>
              <a:t>všetky volania funkcie budú používať rovnakú referenciu, </a:t>
            </a:r>
            <a:r>
              <a:rPr lang="sk-SK" dirty="0" err="1" smtClean="0"/>
              <a:t>tj</a:t>
            </a:r>
            <a:r>
              <a:rPr lang="sk-SK" dirty="0" smtClean="0"/>
              <a:t>. rovnaký objekt</a:t>
            </a:r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Premenliv</a:t>
            </a:r>
            <a:r>
              <a:rPr lang="sk-SK" dirty="0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č</a:t>
            </a:r>
            <a:r>
              <a:rPr lang="en-US" dirty="0" smtClean="0"/>
              <a:t>et </a:t>
            </a:r>
            <a:r>
              <a:rPr lang="en-US" dirty="0" err="1" smtClean="0"/>
              <a:t>atrib</a:t>
            </a:r>
            <a:r>
              <a:rPr lang="sk-SK" dirty="0"/>
              <a:t>ú</a:t>
            </a:r>
            <a:r>
              <a:rPr lang="en-US" dirty="0" smtClean="0"/>
              <a:t>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sk-SK" dirty="0" smtClean="0"/>
              <a:t>slúži na označenie zoznamu atribútov</a:t>
            </a:r>
          </a:p>
          <a:p>
            <a:r>
              <a:rPr lang="sk-SK" dirty="0" smtClean="0"/>
              <a:t>Zoznam atribútov je dostupný ako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</a:t>
            </a:r>
            <a:r>
              <a:rPr lang="sk-SK" dirty="0" smtClean="0"/>
              <a:t>slúži na označenie zoznamu pomenovaných atribútov</a:t>
            </a:r>
          </a:p>
          <a:p>
            <a:r>
              <a:rPr lang="sk-SK" dirty="0" smtClean="0"/>
              <a:t>Pomenované atribúty sú dostupné ako </a:t>
            </a:r>
            <a:r>
              <a:rPr lang="sk-SK" dirty="0" err="1" smtClean="0"/>
              <a:t>asociatývne</a:t>
            </a:r>
            <a:r>
              <a:rPr lang="sk-SK" dirty="0" smtClean="0"/>
              <a:t> pole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kde kľúč je názov pomenovaného atribútu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hackerov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Multiparadigmov</a:t>
            </a:r>
            <a:r>
              <a:rPr lang="sk-SK" dirty="0" smtClean="0"/>
              <a:t>ý </a:t>
            </a:r>
            <a:r>
              <a:rPr lang="sk-SK" sz="2000" dirty="0"/>
              <a:t>(</a:t>
            </a:r>
            <a:r>
              <a:rPr lang="en-US" sz="2000" dirty="0"/>
              <a:t>PP, OOP, FP</a:t>
            </a:r>
            <a:r>
              <a:rPr lang="sk-SK" sz="2000" dirty="0"/>
              <a:t>)</a:t>
            </a:r>
          </a:p>
          <a:p>
            <a:r>
              <a:rPr lang="sk-SK" dirty="0" smtClean="0"/>
              <a:t>Interpretovaný</a:t>
            </a:r>
          </a:p>
          <a:p>
            <a:r>
              <a:rPr lang="sk-SK" dirty="0" smtClean="0"/>
              <a:t>Dynamicky typovaný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 </a:t>
            </a:r>
            <a:r>
              <a:rPr lang="en-US" dirty="0" err="1" smtClean="0"/>
              <a:t>objekt</a:t>
            </a:r>
            <a:endParaRPr lang="sk-SK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výraz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/>
              <a:t>Velmi</a:t>
            </a:r>
            <a:r>
              <a:rPr lang="en-US" sz="2000" dirty="0"/>
              <a:t> </a:t>
            </a:r>
            <a:r>
              <a:rPr lang="en-US" sz="2000" dirty="0" err="1"/>
              <a:t>podobn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endParaRPr lang="en-US" sz="2000" dirty="0"/>
          </a:p>
          <a:p>
            <a:r>
              <a:rPr lang="en-US" sz="2000" dirty="0" err="1"/>
              <a:t>Netreba</a:t>
            </a:r>
            <a:r>
              <a:rPr lang="en-US" sz="2000" dirty="0"/>
              <a:t> </a:t>
            </a:r>
            <a:r>
              <a:rPr lang="en-US" sz="2000" dirty="0" err="1"/>
              <a:t>pomenova</a:t>
            </a:r>
            <a:r>
              <a:rPr lang="sk-SK" sz="2000" dirty="0"/>
              <a:t>ť</a:t>
            </a:r>
          </a:p>
          <a:p>
            <a:r>
              <a:rPr lang="sk-SK" sz="2000" dirty="0"/>
              <a:t>Vracia sa vykonateľný objekt</a:t>
            </a:r>
            <a:endParaRPr lang="en-US" sz="2000" dirty="0"/>
          </a:p>
          <a:p>
            <a:r>
              <a:rPr lang="en-US" sz="2000" dirty="0" err="1"/>
              <a:t>Obmedzenia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/>
              <a:t> </a:t>
            </a:r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 smtClean="0"/>
              <a:t>é</a:t>
            </a:r>
            <a:r>
              <a:rPr lang="en-US" dirty="0" smtClean="0"/>
              <a:t> v </a:t>
            </a:r>
            <a:r>
              <a:rPr lang="en-US" dirty="0" err="1" smtClean="0"/>
              <a:t>prezent</a:t>
            </a:r>
            <a:r>
              <a:rPr lang="sk-SK" dirty="0" smtClean="0"/>
              <a:t>á</a:t>
            </a:r>
            <a:r>
              <a:rPr lang="en-US" dirty="0" smtClean="0"/>
              <a:t>cii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cieľom je pekný kód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Bohatá štandardná knižnica</a:t>
            </a:r>
          </a:p>
          <a:p>
            <a:r>
              <a:rPr lang="sk-SK" dirty="0" smtClean="0"/>
              <a:t>Obrovské množstvo ďalších knižníc na asi všetko</a:t>
            </a:r>
          </a:p>
          <a:p>
            <a:r>
              <a:rPr lang="sk-SK" dirty="0" smtClean="0"/>
              <a:t>Funkcie sú objekt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sk-SK" dirty="0" smtClean="0"/>
              <a:t>č</a:t>
            </a:r>
            <a:r>
              <a:rPr lang="en-US" dirty="0" smtClean="0"/>
              <a:t>o </a:t>
            </a:r>
            <a:r>
              <a:rPr lang="en-US" dirty="0" err="1" smtClean="0"/>
              <a:t>pr</a:t>
            </a:r>
            <a:r>
              <a:rPr lang="sk-SK" dirty="0" smtClean="0"/>
              <a:t>á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pyth</a:t>
            </a:r>
            <a:r>
              <a:rPr lang="sk-SK" dirty="0" smtClean="0"/>
              <a:t>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poslednej dobe asi najpopulárnejší jazyk na spracovanie údajov</a:t>
            </a:r>
          </a:p>
          <a:p>
            <a:r>
              <a:rPr lang="sk-SK" dirty="0" smtClean="0"/>
              <a:t>Umožňujú elegantný zápis a efektívne vykonávanie</a:t>
            </a:r>
          </a:p>
          <a:p>
            <a:r>
              <a:rPr lang="sk-SK" dirty="0" smtClean="0"/>
              <a:t>Veľmi veľa knižníc na spracovanie/vizualizáciu údajov, strojové učenie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jazyku </a:t>
            </a:r>
            <a:r>
              <a:rPr lang="sk-SK" dirty="0" err="1" smtClean="0"/>
              <a:t>Python</a:t>
            </a:r>
            <a:r>
              <a:rPr lang="sk-SK" dirty="0" smtClean="0"/>
              <a:t> je programovať správne a elegantne 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čo sa dá </a:t>
            </a:r>
            <a:r>
              <a:rPr lang="sk-SK" dirty="0" err="1" smtClean="0"/>
              <a:t>python</a:t>
            </a:r>
            <a:r>
              <a:rPr lang="sk-SK" dirty="0" smtClean="0"/>
              <a:t> použiť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Skriptovanie </a:t>
            </a:r>
            <a:r>
              <a:rPr lang="sk-SK" sz="2000" dirty="0"/>
              <a:t>(predinštalovaný v takmer každom operačnom systéme)</a:t>
            </a:r>
          </a:p>
          <a:p>
            <a:r>
              <a:rPr lang="sk-SK" dirty="0" smtClean="0"/>
              <a:t>Web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sk-SK" dirty="0" smtClean="0"/>
              <a:t>Vedecké počítanie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smtClean="0"/>
              <a:t>Distribuované počítanie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sk-SK" dirty="0"/>
              <a:t>Výučba </a:t>
            </a:r>
            <a:r>
              <a:rPr lang="sk-SK" sz="2000" dirty="0"/>
              <a:t>(https://github.com/jupyter/jupyter/wiki/A-gallery-of-interesting-Jupyter-Notebooks)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Nevýhody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(čiastočne subjektívny pohľad)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Toto nie je úplný </a:t>
            </a:r>
            <a:r>
              <a:rPr lang="sk-SK" dirty="0" smtClean="0"/>
              <a:t>zoznam:</a:t>
            </a:r>
          </a:p>
          <a:p>
            <a:pPr lvl="1"/>
            <a:r>
              <a:rPr lang="sk-SK" dirty="0" smtClean="0"/>
              <a:t>Niektoré </a:t>
            </a:r>
            <a:r>
              <a:rPr lang="sk-SK" dirty="0" err="1" smtClean="0"/>
              <a:t>funkcionálne</a:t>
            </a:r>
            <a:r>
              <a:rPr lang="sk-SK" dirty="0" smtClean="0"/>
              <a:t> vlastnosti chýbajú alebo sú naschvál potlačované</a:t>
            </a:r>
          </a:p>
          <a:p>
            <a:pPr lvl="2"/>
            <a:r>
              <a:rPr lang="sk-SK" dirty="0" smtClean="0"/>
              <a:t>Len jednoriadkové </a:t>
            </a:r>
            <a:r>
              <a:rPr lang="sk-SK" dirty="0" err="1" smtClean="0"/>
              <a:t>lambda</a:t>
            </a:r>
            <a:r>
              <a:rPr lang="sk-SK" dirty="0" smtClean="0"/>
              <a:t> výrazy</a:t>
            </a:r>
          </a:p>
          <a:p>
            <a:pPr lvl="2"/>
            <a:r>
              <a:rPr lang="sk-SK" dirty="0" smtClean="0"/>
              <a:t>Veľmi ľahko sa dá skĺznuť k nečistým výrazom</a:t>
            </a:r>
          </a:p>
          <a:p>
            <a:pPr lvl="2"/>
            <a:r>
              <a:rPr lang="sk-SK" dirty="0"/>
              <a:t>Otvorené triedy </a:t>
            </a:r>
          </a:p>
          <a:p>
            <a:pPr lvl="2"/>
            <a:r>
              <a:rPr lang="sk-SK" dirty="0"/>
              <a:t>Chýbajú </a:t>
            </a:r>
            <a:r>
              <a:rPr lang="sk-SK" dirty="0" err="1"/>
              <a:t>immutable</a:t>
            </a:r>
            <a:r>
              <a:rPr lang="sk-SK" dirty="0"/>
              <a:t> </a:t>
            </a:r>
            <a:r>
              <a:rPr lang="sk-SK" dirty="0" smtClean="0"/>
              <a:t>objekty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(dajú sa pridať)</a:t>
            </a:r>
          </a:p>
          <a:p>
            <a:pPr lvl="2"/>
            <a:r>
              <a:rPr lang="sk-SK" dirty="0" smtClean="0"/>
              <a:t>Obmedzená veľkosť zásobníka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nemá)</a:t>
            </a:r>
          </a:p>
          <a:p>
            <a:pPr lvl="2"/>
            <a:r>
              <a:rPr lang="sk-SK" dirty="0" smtClean="0"/>
              <a:t>Chýba optimalizácia chvostovej </a:t>
            </a:r>
            <a:r>
              <a:rPr lang="sk-SK" dirty="0" err="1" smtClean="0"/>
              <a:t>rekurzie</a:t>
            </a:r>
            <a:endParaRPr lang="sk-SK" dirty="0" smtClean="0"/>
          </a:p>
          <a:p>
            <a:pPr lvl="2"/>
            <a:r>
              <a:rPr lang="sk-SK" dirty="0" smtClean="0"/>
              <a:t>Pre veľa </a:t>
            </a:r>
            <a:r>
              <a:rPr lang="sk-SK" dirty="0" err="1" smtClean="0"/>
              <a:t>funkcionálnych</a:t>
            </a:r>
            <a:r>
              <a:rPr lang="sk-SK" dirty="0" smtClean="0"/>
              <a:t> čŕt chýba priama podpora </a:t>
            </a:r>
          </a:p>
          <a:p>
            <a:pPr lvl="3"/>
            <a:r>
              <a:rPr lang="sk-SK" dirty="0" err="1" smtClean="0"/>
              <a:t>Vačšinou</a:t>
            </a:r>
            <a:r>
              <a:rPr lang="sk-SK" dirty="0" smtClean="0"/>
              <a:t> sa ale dajú </a:t>
            </a:r>
            <a:r>
              <a:rPr lang="sk-SK" dirty="0" err="1" smtClean="0"/>
              <a:t>ohackovať</a:t>
            </a:r>
            <a:endParaRPr lang="sk-SK" dirty="0" smtClean="0"/>
          </a:p>
          <a:p>
            <a:pPr lvl="2"/>
            <a:r>
              <a:rPr lang="sk-SK" dirty="0" smtClean="0"/>
              <a:t>Kvôli dynamickému typovaniu nemáme </a:t>
            </a:r>
            <a:r>
              <a:rPr lang="sk-SK" u="sng" dirty="0" smtClean="0"/>
              <a:t>priamu</a:t>
            </a:r>
            <a:r>
              <a:rPr lang="sk-SK" dirty="0" smtClean="0"/>
              <a:t> podporu pre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sk-SK" dirty="0" smtClean="0"/>
              <a:t>Trochu iný objektový model ako ten, na ktorý ste zvyknutý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sk-SK" dirty="0" smtClean="0"/>
              <a:t>Metódy sa nedajú priamo preťažovať</a:t>
            </a:r>
          </a:p>
          <a:p>
            <a:pPr lvl="2"/>
            <a:r>
              <a:rPr lang="sk-SK" dirty="0" smtClean="0"/>
              <a:t>Nemáme kľúčové slová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sk-SK" dirty="0" err="1" smtClean="0"/>
              <a:t>átovanie</a:t>
            </a:r>
            <a:r>
              <a:rPr lang="sk-SK" dirty="0" smtClean="0"/>
              <a:t> zdrojového 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3425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dsadzovanie pomocou 4 medzier a nie </a:t>
            </a:r>
            <a:r>
              <a:rPr lang="sk-SK" dirty="0" err="1" smtClean="0"/>
              <a:t>tab</a:t>
            </a:r>
            <a:endParaRPr lang="sk-SK" dirty="0" smtClean="0"/>
          </a:p>
          <a:p>
            <a:pPr lvl="1"/>
            <a:r>
              <a:rPr lang="sk-SK" dirty="0" smtClean="0"/>
              <a:t>Prázdne riadky na oddeľovanie funkcií</a:t>
            </a:r>
          </a:p>
          <a:p>
            <a:pPr lvl="1"/>
            <a:r>
              <a:rPr lang="sk-SK" dirty="0" smtClean="0"/>
              <a:t>Dokumentačné komentáre</a:t>
            </a:r>
          </a:p>
          <a:p>
            <a:pPr lvl="1"/>
            <a:r>
              <a:rPr lang="sk-SK" dirty="0" smtClean="0"/>
              <a:t>Používanie medzery okolo znamienok</a:t>
            </a:r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na </a:t>
            </a:r>
            <a:r>
              <a:rPr lang="sk-SK" dirty="0" err="1" smtClean="0"/>
              <a:t>ponenovanie</a:t>
            </a:r>
            <a:r>
              <a:rPr lang="sk-SK" dirty="0" smtClean="0"/>
              <a:t> tried a </a:t>
            </a:r>
            <a:r>
              <a:rPr lang="sk-SK" dirty="0" err="1" smtClean="0"/>
              <a:t>male_pismena_s_podtrznikmi</a:t>
            </a:r>
            <a:r>
              <a:rPr lang="sk-SK" dirty="0" smtClean="0"/>
              <a:t> na pomenovanie funkcii</a:t>
            </a:r>
          </a:p>
          <a:p>
            <a:pPr lvl="1"/>
            <a:r>
              <a:rPr lang="sk-SK" dirty="0" smtClean="0"/>
              <a:t>UTF-8 kódovanie zdrojových súborov</a:t>
            </a:r>
          </a:p>
          <a:p>
            <a:pPr lvl="1"/>
            <a:r>
              <a:rPr lang="sk-SK" dirty="0" smtClean="0"/>
              <a:t>Nepoužívajte </a:t>
            </a:r>
            <a:r>
              <a:rPr lang="sk-SK" dirty="0" err="1" smtClean="0"/>
              <a:t>non</a:t>
            </a:r>
            <a:r>
              <a:rPr lang="sk-SK" dirty="0" smtClean="0"/>
              <a:t>-ASCII znaky na pomenovávanie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Pythonu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err="1"/>
              <a:t>Budeme</a:t>
            </a:r>
            <a:r>
              <a:rPr lang="en-US" sz="2400" dirty="0"/>
              <a:t> </a:t>
            </a:r>
            <a:r>
              <a:rPr lang="en-US" sz="2400" dirty="0" err="1"/>
              <a:t>pou</a:t>
            </a:r>
            <a:r>
              <a:rPr lang="sk-SK" sz="2400" dirty="0" err="1"/>
              <a:t>žívať</a:t>
            </a:r>
            <a:r>
              <a:rPr lang="sk-SK" sz="2400" dirty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(konkrétne </a:t>
            </a:r>
            <a:r>
              <a:rPr lang="sk-SK" sz="2400" dirty="0" smtClean="0"/>
              <a:t>3.5 alebo novšie)</a:t>
            </a:r>
            <a:endParaRPr lang="en-US" sz="2400" dirty="0"/>
          </a:p>
          <a:p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sk-SK" sz="2400" dirty="0"/>
              <a:t>interaktívneho módu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</a:t>
            </a: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en-US" sz="2400" dirty="0" err="1"/>
              <a:t>skriptu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 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13439</TotalTime>
  <Words>1346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SideTitleLine</vt:lpstr>
      <vt:lpstr>Úvod do jazyka Python</vt:lpstr>
      <vt:lpstr>Python</vt:lpstr>
      <vt:lpstr>Zaujímavé vlastnosti</vt:lpstr>
      <vt:lpstr>Prečo práve python?</vt:lpstr>
      <vt:lpstr>Filozofia jazyku Python je programovať správne a elegantne - The Zen of Python</vt:lpstr>
      <vt:lpstr>Na čo sa dá python použiť</vt:lpstr>
      <vt:lpstr>Nevýhody (čiastočne subjektívny pohľad)</vt:lpstr>
      <vt:lpstr>Formátovanie zdrojového kódu</vt:lpstr>
      <vt:lpstr>Tutorial Pythonu</vt:lpstr>
      <vt:lpstr>PowerPoint Presentation</vt:lpstr>
      <vt:lpstr>Praktická ukážka</vt:lpstr>
      <vt:lpstr>while</vt:lpstr>
      <vt:lpstr>for</vt:lpstr>
      <vt:lpstr>if, elif, else</vt:lpstr>
      <vt:lpstr>continue, break, pass</vt:lpstr>
      <vt:lpstr>for a while moze mat else</vt:lpstr>
      <vt:lpstr>Definícia funkcie</vt:lpstr>
      <vt:lpstr>Prednastavené hodnoty</vt:lpstr>
      <vt:lpstr>Premenlivý počet atribútov</vt:lpstr>
      <vt:lpstr>import</vt:lpstr>
      <vt:lpstr>Lambda výraz</vt:lpstr>
      <vt:lpstr>Zdroje použité v prezentácii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92</cp:revision>
  <dcterms:created xsi:type="dcterms:W3CDTF">2016-01-20T20:15:10Z</dcterms:created>
  <dcterms:modified xsi:type="dcterms:W3CDTF">2018-09-27T12:13:04Z</dcterms:modified>
</cp:coreProperties>
</file>