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368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42628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2970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877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1010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2158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EC26B-304B-48AB-AE73-570DAA26D5D5}" type="datetimeFigureOut">
              <a:rPr lang="en-US" smtClean="0"/>
              <a:t>2018-09-23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/jupyter/wiki/A-gallery-of-interesting-Jupyter-Notebook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nemartin/data-science-ipython-notebooks/blob/master/kaggle/titanic.ipynb" TargetMode="External"/><Relationship Id="rId2" Type="http://schemas.openxmlformats.org/officeDocument/2006/relationships/hyperlink" Target="https://github.com/donnemartin/data-science-ipython-noteboo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/>
              <a:t>Uvodu do Pyhonu a kniznic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3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V tomto dokumente je celá analýza, ktorú si vie ktokoľvek prečítať a znovu spustiť</a:t>
            </a:r>
          </a:p>
          <a:p>
            <a:pPr marL="0" indent="0">
              <a:buNone/>
            </a:pPr>
            <a:r>
              <a:rPr lang="sk-SK" dirty="0" smtClean="0"/>
              <a:t>Vidí</a:t>
            </a:r>
            <a:r>
              <a:rPr lang="sk-SK" dirty="0"/>
              <a:t>:</a:t>
            </a:r>
            <a:endParaRPr lang="sk-SK" dirty="0" smtClean="0"/>
          </a:p>
          <a:p>
            <a:pPr lvl="1"/>
            <a:r>
              <a:rPr lang="sk-SK" dirty="0" smtClean="0"/>
              <a:t>Výsledky</a:t>
            </a:r>
          </a:p>
          <a:p>
            <a:pPr lvl="1"/>
            <a:r>
              <a:rPr lang="sk-SK" dirty="0" smtClean="0"/>
              <a:t>Postup</a:t>
            </a:r>
          </a:p>
          <a:p>
            <a:pPr lvl="1"/>
            <a:r>
              <a:rPr lang="sk-SK" dirty="0" smtClean="0"/>
              <a:t>Komentáre a interpretáciu</a:t>
            </a:r>
          </a:p>
          <a:p>
            <a:pPr lvl="1"/>
            <a:r>
              <a:rPr lang="sk-SK" dirty="0" smtClean="0"/>
              <a:t>Prácu s dátami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Chceme aby ste takéto správy robili aj 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 smtClean="0"/>
              <a:t>Priamočiaro vykonateľné / reprodukovateľné / </a:t>
            </a:r>
            <a:r>
              <a:rPr lang="sk-SK" dirty="0" err="1" smtClean="0"/>
              <a:t>znovupoužiteľné</a:t>
            </a:r>
            <a:r>
              <a:rPr lang="sk-SK" dirty="0" smtClean="0"/>
              <a:t> </a:t>
            </a:r>
          </a:p>
          <a:p>
            <a:r>
              <a:rPr lang="sk-SK" dirty="0" smtClean="0"/>
              <a:t>Úplné </a:t>
            </a:r>
          </a:p>
          <a:p>
            <a:pPr lvl="1"/>
            <a:r>
              <a:rPr lang="sk-SK" dirty="0" smtClean="0"/>
              <a:t>Je tam celé spracovanie. </a:t>
            </a:r>
          </a:p>
          <a:p>
            <a:pPr lvl="1"/>
            <a:r>
              <a:rPr lang="sk-SK" dirty="0" smtClean="0"/>
              <a:t>Nikde v procese spracovania sa nestalo, že by som ručne v dátach niečo zmenil</a:t>
            </a:r>
          </a:p>
          <a:p>
            <a:pPr lvl="1"/>
            <a:r>
              <a:rPr lang="sk-SK" dirty="0" smtClean="0"/>
              <a:t>Ak použijete nejaký iný nástroj na čiastkové spracovanie, tak treba pridať skript alebo presný opis transformácií, ktoré ste ním spravili</a:t>
            </a:r>
          </a:p>
          <a:p>
            <a:pPr lvl="1"/>
            <a:r>
              <a:rPr lang="sk-SK" dirty="0" smtClean="0"/>
              <a:t>Všetky použité funkcie sú voľne dostupné alebo priamo pripojené</a:t>
            </a:r>
            <a:endParaRPr lang="sk-SK" dirty="0" smtClean="0"/>
          </a:p>
          <a:p>
            <a:r>
              <a:rPr lang="sk-SK" dirty="0" err="1" smtClean="0"/>
              <a:t>Kementovaný</a:t>
            </a:r>
            <a:r>
              <a:rPr lang="sk-SK" dirty="0" smtClean="0"/>
              <a:t> postup a interpretované výsledky</a:t>
            </a:r>
          </a:p>
          <a:p>
            <a:pPr lvl="1"/>
            <a:r>
              <a:rPr lang="sk-SK" dirty="0" smtClean="0">
                <a:solidFill>
                  <a:srgbClr val="FF0000"/>
                </a:solidFill>
              </a:rPr>
              <a:t>Len kód nestačí</a:t>
            </a:r>
          </a:p>
          <a:p>
            <a:r>
              <a:rPr lang="sk-SK" dirty="0" smtClean="0"/>
              <a:t>Výsledky priamo v dokumente </a:t>
            </a:r>
          </a:p>
          <a:p>
            <a:pPr lvl="1"/>
            <a:r>
              <a:rPr lang="sk-SK" dirty="0"/>
              <a:t>A</a:t>
            </a:r>
            <a:r>
              <a:rPr lang="sk-SK" dirty="0" smtClean="0"/>
              <a:t>k nechcem, tak to nemusím spúšťať na to aby som videl výsledok</a:t>
            </a:r>
          </a:p>
          <a:p>
            <a:r>
              <a:rPr lang="sk-SK" dirty="0" smtClean="0"/>
              <a:t>Nie nutne všetko v jednom súbore. </a:t>
            </a:r>
          </a:p>
          <a:p>
            <a:pPr lvl="1"/>
            <a:r>
              <a:rPr lang="sk-SK" dirty="0" smtClean="0"/>
              <a:t>Definície funkcií sa dajú importovať pomocou štandardných prostriedok jazyka</a:t>
            </a:r>
          </a:p>
          <a:p>
            <a:pPr lvl="1"/>
            <a:r>
              <a:rPr lang="sk-SK" dirty="0" smtClean="0"/>
              <a:t>Ucelené časti analýzy sa dajú rozdeliť do viacero notebookov a prepojiť sa pomocou exportovania / importovania dát.</a:t>
            </a:r>
          </a:p>
          <a:p>
            <a:r>
              <a:rPr lang="sk-SK" dirty="0" smtClean="0"/>
              <a:t>Dáta voľne dostupné a pripojené ku kódu alebo aspoň uvedené kde a ako sa dajú získať</a:t>
            </a:r>
          </a:p>
        </p:txBody>
      </p:sp>
    </p:spTree>
    <p:extLst>
      <p:ext uri="{BB962C8B-B14F-4D97-AF65-F5344CB8AC3E}">
        <p14:creationId xmlns:p14="http://schemas.microsoft.com/office/powerpoint/2010/main" val="241931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 ďalších notebookov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github.com/jupyter/jupyter/wiki/A-gallery-of-interesting-Jupyter-Notebooks</a:t>
            </a:r>
            <a:endParaRPr lang="sk-SK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3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Pokračovanie úvodom do jazyka </a:t>
            </a:r>
            <a:r>
              <a:rPr lang="sk-SK" sz="4000" dirty="0" err="1" smtClean="0"/>
              <a:t>Python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Dnešná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Reprodukovate</a:t>
            </a:r>
            <a:r>
              <a:rPr lang="sk-SK" dirty="0"/>
              <a:t>ľ</a:t>
            </a:r>
            <a:r>
              <a:rPr lang="en-US" dirty="0" smtClean="0"/>
              <a:t>n</a:t>
            </a:r>
            <a:r>
              <a:rPr lang="sk-SK" dirty="0" smtClean="0"/>
              <a:t>ý</a:t>
            </a:r>
            <a:r>
              <a:rPr lang="en-US" dirty="0" smtClean="0"/>
              <a:t> v</a:t>
            </a:r>
            <a:r>
              <a:rPr lang="sk-SK" dirty="0" smtClean="0"/>
              <a:t>ý</a:t>
            </a:r>
            <a:r>
              <a:rPr lang="en-US" dirty="0" err="1" smtClean="0"/>
              <a:t>skum</a:t>
            </a:r>
            <a:endParaRPr lang="sk-SK" dirty="0" smtClean="0"/>
          </a:p>
          <a:p>
            <a:r>
              <a:rPr lang="sk-SK" dirty="0" smtClean="0"/>
              <a:t>Úvod do jazyka </a:t>
            </a:r>
            <a:r>
              <a:rPr lang="sk-SK" dirty="0" err="1" smtClean="0"/>
              <a:t>Python</a:t>
            </a:r>
            <a:endParaRPr lang="sk-SK" dirty="0" smtClean="0"/>
          </a:p>
          <a:p>
            <a:r>
              <a:rPr lang="sk-SK" dirty="0" smtClean="0"/>
              <a:t>Úvod do používania knižníc </a:t>
            </a:r>
            <a:r>
              <a:rPr lang="sk-SK" dirty="0" err="1" smtClean="0"/>
              <a:t>Numpy</a:t>
            </a:r>
            <a:r>
              <a:rPr lang="sk-SK" dirty="0" smtClean="0"/>
              <a:t> a </a:t>
            </a:r>
            <a:r>
              <a:rPr lang="sk-SK" smtClean="0"/>
              <a:t>Pandas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3865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>
                    <a:lumMod val="75000"/>
                  </a:schemeClr>
                </a:solidFill>
              </a:rPr>
              <a:t>Ťažko</a:t>
            </a:r>
            <a:r>
              <a:rPr lang="sk-SK" dirty="0" smtClean="0"/>
              <a:t> Reprodukovateľný výskum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Nazbieraj dáta a ulož ako CSV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Pozri sa do dát pomocou obľúbeného nástroja (napr. Excel, SQL)</a:t>
            </a:r>
          </a:p>
          <a:p>
            <a:pPr lvl="1"/>
            <a:r>
              <a:rPr lang="sk-SK" dirty="0" smtClean="0"/>
              <a:t>Surové dáta</a:t>
            </a:r>
          </a:p>
          <a:p>
            <a:pPr lvl="1"/>
            <a:r>
              <a:rPr lang="sk-SK" dirty="0" smtClean="0"/>
              <a:t>Základné grafy</a:t>
            </a:r>
          </a:p>
          <a:p>
            <a:pPr lvl="1"/>
            <a:r>
              <a:rPr lang="sk-SK" dirty="0" smtClean="0"/>
              <a:t>Pivot table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Manuálne uprav dáta (doplň chýbajúce dáta, odstráň nezmysli, oprav formát ...). </a:t>
            </a:r>
          </a:p>
          <a:p>
            <a:pPr lvl="1"/>
            <a:r>
              <a:rPr lang="sk-SK" dirty="0" smtClean="0"/>
              <a:t>Ak si do CV píšete expert na </a:t>
            </a:r>
            <a:r>
              <a:rPr lang="sk-SK" dirty="0"/>
              <a:t>E</a:t>
            </a:r>
            <a:r>
              <a:rPr lang="sk-SK" dirty="0" smtClean="0"/>
              <a:t>xcel, tak si možno aj makro napíšete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 treba, opakuj od kroku 2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Sprav úlohu, ktorú od teba chceli od začiatku a odovzdaj výsledok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Čo sa stane ak dostanem iné dáta a mám zopakovať analýzu? Alebo nebodaj pridať malú zmenu?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Nazbieraj dáta a ulož ako CSV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Pozri sa do dát pomocou obľúbeného nástroja (napr. Excel, SQL)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Surové dáta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Základné grafy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Pivot table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Manuálne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 uprav dáta (doplň chýbajúce dáta, odstráň nezmysli, oprav formát ...). 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Ak si do CV píšete expert na Excel, tak si možno aj makro napíšete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Ak treba, </a:t>
            </a:r>
            <a:r>
              <a:rPr lang="sk-SK" dirty="0" smtClean="0"/>
              <a:t>opakuj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 od kroku 2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Sprav úlohu, ktorú od teba chceli od začiatku a odovzdaj výsledok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9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</a:t>
            </a:r>
            <a:r>
              <a:rPr lang="sk-SK" dirty="0" smtClean="0"/>
              <a:t>é</a:t>
            </a:r>
            <a:r>
              <a:rPr lang="en-GB" dirty="0" smtClean="0"/>
              <a:t>my </a:t>
            </a:r>
            <a:r>
              <a:rPr lang="en-GB" dirty="0" err="1" smtClean="0"/>
              <a:t>toh</a:t>
            </a:r>
            <a:r>
              <a:rPr lang="sk-SK" dirty="0" smtClean="0"/>
              <a:t>o</a:t>
            </a:r>
            <a:r>
              <a:rPr lang="en-GB" dirty="0" smtClean="0"/>
              <a:t>to </a:t>
            </a:r>
            <a:r>
              <a:rPr lang="en-GB" dirty="0" err="1" smtClean="0"/>
              <a:t>pr</a:t>
            </a:r>
            <a:r>
              <a:rPr lang="sk-SK" dirty="0" smtClean="0"/>
              <a:t>í</a:t>
            </a:r>
            <a:r>
              <a:rPr lang="en-GB" dirty="0" err="1" smtClean="0"/>
              <a:t>stupu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Celý postup musím opakovať znovu.</a:t>
            </a:r>
          </a:p>
          <a:p>
            <a:r>
              <a:rPr lang="sk-SK" dirty="0" smtClean="0"/>
              <a:t>Veľa manuálnej práce.</a:t>
            </a:r>
          </a:p>
          <a:p>
            <a:r>
              <a:rPr lang="sk-SK" dirty="0" smtClean="0"/>
              <a:t>Mám približnú predstavu ako som postupoval, ale nepamätám si to presne.</a:t>
            </a:r>
          </a:p>
          <a:p>
            <a:r>
              <a:rPr lang="sk-SK" dirty="0" smtClean="0"/>
              <a:t>Ten, komu som ten výsledok odovzdal nevie, čo som spravil s dátami na to aby som ho dosiahol.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</a:t>
            </a:r>
            <a:r>
              <a:rPr lang="sk-SK" dirty="0" smtClean="0"/>
              <a:t>o by sme potrebovali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Nejaký predpis/scenár(angl. </a:t>
            </a:r>
            <a:r>
              <a:rPr lang="sk-SK" dirty="0" err="1" smtClean="0"/>
              <a:t>script</a:t>
            </a:r>
            <a:r>
              <a:rPr lang="sk-SK" dirty="0" smtClean="0"/>
              <a:t>), ktorý by sme nasledovali aby sme vedeli zopakovať celú procedúru</a:t>
            </a:r>
          </a:p>
          <a:p>
            <a:r>
              <a:rPr lang="sk-SK" dirty="0" smtClean="0"/>
              <a:t>Niečo, čo sa dá </a:t>
            </a:r>
            <a:r>
              <a:rPr lang="sk-SK" b="1" dirty="0" smtClean="0"/>
              <a:t>automatizovať </a:t>
            </a:r>
            <a:r>
              <a:rPr lang="sk-SK" dirty="0" smtClean="0"/>
              <a:t>aby sme to nemuseli robiť manuálne</a:t>
            </a:r>
          </a:p>
          <a:p>
            <a:pPr lvl="1"/>
            <a:r>
              <a:rPr lang="sk-SK" dirty="0" smtClean="0"/>
              <a:t>Pri nových dátach</a:t>
            </a:r>
          </a:p>
          <a:p>
            <a:pPr lvl="1"/>
            <a:r>
              <a:rPr lang="sk-SK" dirty="0" smtClean="0"/>
              <a:t>Pri malej zmene v predpise</a:t>
            </a:r>
            <a:endParaRPr lang="en-US" dirty="0" smtClean="0"/>
          </a:p>
          <a:p>
            <a:r>
              <a:rPr lang="sk-SK" dirty="0" smtClean="0"/>
              <a:t>Voliteľné požiadavky:</a:t>
            </a:r>
          </a:p>
          <a:p>
            <a:pPr lvl="1"/>
            <a:r>
              <a:rPr lang="sk-SK" dirty="0" smtClean="0"/>
              <a:t>Nechceme najskôr spraviť analýzu a potom z nej </a:t>
            </a:r>
            <a:r>
              <a:rPr lang="sk-SK" b="1" dirty="0" smtClean="0"/>
              <a:t>dodatočne</a:t>
            </a:r>
            <a:r>
              <a:rPr lang="sk-SK" dirty="0" smtClean="0"/>
              <a:t> vyrábať predpis. Chceme aby sme to vyrobili naraz a aby bolo toto vytváranie pohodlné a aby bolo súčasťou analýzy</a:t>
            </a:r>
          </a:p>
          <a:p>
            <a:pPr lvl="1"/>
            <a:r>
              <a:rPr lang="sk-SK" dirty="0" smtClean="0"/>
              <a:t>Chceme priebežne vidieť medzivýsledky</a:t>
            </a:r>
          </a:p>
          <a:p>
            <a:pPr lvl="1"/>
            <a:r>
              <a:rPr lang="sk-SK" dirty="0" smtClean="0"/>
              <a:t>Chceme komentáre </a:t>
            </a:r>
          </a:p>
          <a:p>
            <a:pPr lvl="2"/>
            <a:r>
              <a:rPr lang="sk-SK" dirty="0" smtClean="0"/>
              <a:t>Nielen kódu ale aj výsledkov</a:t>
            </a:r>
          </a:p>
        </p:txBody>
      </p:sp>
    </p:spTree>
    <p:extLst>
      <p:ext uri="{BB962C8B-B14F-4D97-AF65-F5344CB8AC3E}">
        <p14:creationId xmlns:p14="http://schemas.microsoft.com/office/powerpoint/2010/main" val="413180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Možné riešenia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Skript / program </a:t>
            </a:r>
          </a:p>
          <a:p>
            <a:pPr lvl="1"/>
            <a:r>
              <a:rPr lang="sk-SK" dirty="0" smtClean="0"/>
              <a:t>Ťažké v </a:t>
            </a:r>
            <a:r>
              <a:rPr lang="sk-SK" dirty="0" err="1" smtClean="0"/>
              <a:t>Excely</a:t>
            </a:r>
            <a:endParaRPr lang="sk-SK" dirty="0" smtClean="0"/>
          </a:p>
          <a:p>
            <a:pPr lvl="1"/>
            <a:r>
              <a:rPr lang="sk-SK" dirty="0" smtClean="0"/>
              <a:t>Často používané v SQL na manipuláciu s dátami. Niektoré transformácie sú problematické</a:t>
            </a:r>
          </a:p>
          <a:p>
            <a:pPr lvl="1"/>
            <a:r>
              <a:rPr lang="sk-SK" dirty="0" smtClean="0"/>
              <a:t>Hodil by sa na to nejaký bohatý programovací jazyk</a:t>
            </a:r>
          </a:p>
          <a:p>
            <a:r>
              <a:rPr lang="sk-SK" dirty="0" smtClean="0"/>
              <a:t>Vykonateľné príručky</a:t>
            </a:r>
          </a:p>
          <a:p>
            <a:pPr lvl="1"/>
            <a:r>
              <a:rPr lang="sk-SK" dirty="0" smtClean="0"/>
              <a:t>Analýza ako vykonateľný dokument</a:t>
            </a:r>
          </a:p>
          <a:p>
            <a:pPr lvl="1"/>
            <a:r>
              <a:rPr lang="sk-SK" dirty="0" smtClean="0"/>
              <a:t>Prepojenie kódu, textu a vizualizácií</a:t>
            </a:r>
          </a:p>
        </p:txBody>
      </p:sp>
    </p:spTree>
    <p:extLst>
      <p:ext uri="{BB962C8B-B14F-4D97-AF65-F5344CB8AC3E}">
        <p14:creationId xmlns:p14="http://schemas.microsoft.com/office/powerpoint/2010/main" val="376816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Vykonateľné notebooky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Jupyter</a:t>
            </a:r>
            <a:endParaRPr lang="sk-SK" dirty="0" smtClean="0"/>
          </a:p>
          <a:p>
            <a:r>
              <a:rPr lang="sk-SK" dirty="0" smtClean="0"/>
              <a:t>R </a:t>
            </a:r>
            <a:r>
              <a:rPr lang="sk-SK" dirty="0" err="1" smtClean="0"/>
              <a:t>Markdown</a:t>
            </a:r>
            <a:endParaRPr lang="en-US" dirty="0"/>
          </a:p>
        </p:txBody>
      </p:sp>
      <p:pic>
        <p:nvPicPr>
          <p:cNvPr id="1026" name="Picture 2" descr="example notebook of Lorenz differential equ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4" y="2887163"/>
            <a:ext cx="5207257" cy="36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3wubrfki0l68.cloudfront.net/b8ea889386094107f8a5cd511ff05b0ce8336a51/3a9c7/images/bandtw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819400"/>
            <a:ext cx="6057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5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err="1" smtClean="0"/>
              <a:t>Jupyter</a:t>
            </a:r>
            <a:r>
              <a:rPr lang="sk-SK" dirty="0" smtClean="0"/>
              <a:t> notebooku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 smtClean="0"/>
              <a:t>Repo</a:t>
            </a:r>
            <a:r>
              <a:rPr lang="en-GB" dirty="0" smtClean="0"/>
              <a:t>z</a:t>
            </a:r>
            <a:r>
              <a:rPr lang="sk-SK" dirty="0" err="1" smtClean="0"/>
              <a:t>itár</a:t>
            </a:r>
            <a:r>
              <a:rPr lang="sk-SK" dirty="0" smtClean="0"/>
              <a:t>: </a:t>
            </a:r>
            <a:r>
              <a:rPr lang="en-US" dirty="0" smtClean="0">
                <a:hlinkClick r:id="rId2"/>
              </a:rPr>
              <a:t>https://github.com/donnemartin/data-science-ipython-notebooks</a:t>
            </a:r>
            <a:endParaRPr lang="en-US" dirty="0" smtClean="0"/>
          </a:p>
          <a:p>
            <a:pPr marL="0" indent="0">
              <a:buNone/>
            </a:pPr>
            <a:r>
              <a:rPr lang="sk-SK" dirty="0" smtClean="0"/>
              <a:t>Notebook: </a:t>
            </a:r>
            <a:r>
              <a:rPr lang="sk-SK" dirty="0" smtClean="0">
                <a:hlinkClick r:id="rId3"/>
              </a:rPr>
              <a:t>https://github.com/donnemartin/data-science-ipython-notebooks/blob/master/kaggle/titanic.ipynb</a:t>
            </a:r>
            <a:endParaRPr lang="en-GB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 err="1" smtClean="0"/>
              <a:t>Namiesto</a:t>
            </a:r>
            <a:r>
              <a:rPr lang="en-GB" sz="1800" dirty="0" smtClean="0"/>
              <a:t> python 2 </a:t>
            </a:r>
            <a:r>
              <a:rPr lang="en-GB" sz="1800" dirty="0" err="1" smtClean="0"/>
              <a:t>pou</a:t>
            </a:r>
            <a:r>
              <a:rPr lang="sk-SK" sz="1800" dirty="0" err="1" smtClean="0"/>
              <a:t>ží</a:t>
            </a:r>
            <a:r>
              <a:rPr lang="en-GB" sz="1800" dirty="0" err="1" smtClean="0"/>
              <a:t>vam</a:t>
            </a:r>
            <a:r>
              <a:rPr lang="en-GB" sz="1800" dirty="0" smtClean="0"/>
              <a:t> python 3 a </a:t>
            </a:r>
            <a:r>
              <a:rPr lang="sk-SK" sz="1800" dirty="0" smtClean="0"/>
              <a:t>pridal som riadok</a:t>
            </a:r>
          </a:p>
          <a:p>
            <a:pPr marL="0" indent="0">
              <a:buNone/>
            </a:pPr>
            <a:r>
              <a:rPr lang="sk-SK" sz="1800" dirty="0" smtClean="0">
                <a:latin typeface="Consolas" panose="020B0609020204030204" pitchFamily="49" charset="0"/>
              </a:rPr>
              <a:t>%</a:t>
            </a:r>
            <a:r>
              <a:rPr lang="sk-SK" sz="1800" dirty="0" err="1" smtClean="0">
                <a:latin typeface="Consolas" panose="020B0609020204030204" pitchFamily="49" charset="0"/>
              </a:rPr>
              <a:t>matplotlib</a:t>
            </a:r>
            <a:r>
              <a:rPr lang="sk-SK" sz="1800" dirty="0" smtClean="0">
                <a:latin typeface="Consolas" panose="020B0609020204030204" pitchFamily="49" charset="0"/>
              </a:rPr>
              <a:t> </a:t>
            </a:r>
            <a:r>
              <a:rPr lang="sk-SK" sz="1800" dirty="0" err="1" smtClean="0">
                <a:latin typeface="Consolas" panose="020B0609020204030204" pitchFamily="49" charset="0"/>
              </a:rPr>
              <a:t>inline</a:t>
            </a:r>
            <a:endParaRPr lang="sk-SK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 smtClean="0"/>
              <a:t>za načítanie knižníc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7238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244C7F9-E492-4B58-9A74-8F72F4C67FA4}" vid="{CB4E43FD-E96C-4D6D-92BB-38EBB5D6FF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103</TotalTime>
  <Words>587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Theme1</vt:lpstr>
      <vt:lpstr>IAU</vt:lpstr>
      <vt:lpstr>Dnešná agenda</vt:lpstr>
      <vt:lpstr>Ťažko Reprodukovateľný výskum</vt:lpstr>
      <vt:lpstr>Čo sa stane ak dostanem iné dáta a mám zopakovať analýzu? Alebo nebodaj pridať malú zmenu?</vt:lpstr>
      <vt:lpstr>Problémy tohoto prístupu</vt:lpstr>
      <vt:lpstr>Čo by sme potrebovali</vt:lpstr>
      <vt:lpstr>Možné riešenia</vt:lpstr>
      <vt:lpstr>Vykonateľné notebooky</vt:lpstr>
      <vt:lpstr>Príklad Jupyter notebooku</vt:lpstr>
      <vt:lpstr>PowerPoint Presentation</vt:lpstr>
      <vt:lpstr>Chceme aby ste takéto správy robili aj vy</vt:lpstr>
      <vt:lpstr>Príklady ďalších notebookov</vt:lpstr>
      <vt:lpstr>Pokračovanie úvodom do jazyka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IAU</dc:title>
  <dc:creator>Jakub Sevcech</dc:creator>
  <cp:lastModifiedBy>Jakub Sevcech</cp:lastModifiedBy>
  <cp:revision>14</cp:revision>
  <dcterms:created xsi:type="dcterms:W3CDTF">2018-09-23T19:31:30Z</dcterms:created>
  <dcterms:modified xsi:type="dcterms:W3CDTF">2018-09-23T21:15:21Z</dcterms:modified>
</cp:coreProperties>
</file>