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41.72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2708 920,'-170'23,"-831"155,928-164,0 3,1 3,2 3,0 3,-106 57,120-51,1 3,2 2,2 2,1 3,3 1,1 3,2 1,-61 88,42-36,5 2,5 3,4 1,4 3,6 2,4 1,5 2,5 1,-10 119,-5 397,40-595,-19 733,15-659,4-1,26 197,68 213,-56-330,71 222,33-8,-32-98,196 475,-144-345,37 83,63-16,-108-222,-67-125,150 204,148 110,-246-312,181 193,-216-246,143 112,-42-66,7-9,5-9,260 113,606 241,32-80,110-55,-1145-328,181 45,2-11,3-12,1-12,303-2,-205-41,-287 3,-1-3,128-35,247-124,-12-39,-102 47,-156 80,388-193,-471 219,-2-5,-3-3,133-119,-186 142,-2-1,-2-2,-2-2,-2-1,51-97,97-273,-161 366,322-917,-203 353,-107 418,8-296,-38-204,-5 409,0 180,-5 0,-5 0,-28-110,3 68,-90-222,-9 46,-14 6,-14 7,-363-513,-121-32,644 851,-500-614,337 433,-222-194,254 270,-6 7,-278-158,-343-114,-518-237,101 47,129 157,421 215,-15 49,571 134,-316-45,292 48,-195 6,260 8,0 1,1 2,0 1,-54 24,9-5,40-15,-6 0,-62 30,93-37,1 0,0 0,1 1,0 1,0 0,0 0,1 1,0 0,1 0,-9 13,-4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5.99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288 0,'-6'125,"-6"-1,-38 171,22-144,-28 148,-66 500,108 222,18-712,-4-256,13 262,-9-278,2 0,1 0,2 0,2-1,1 0,20 40,-28-68,1 0,0-1,0 1,0-1,1 0,0 0,1-1,0 0,-1 0,2-1,-1 0,1 0,0 0,0-1,0 0,0-1,1 0,0 0,15 2,9 0,1-3,-1 0,1-2,35-5,-12 2,1073-16,-1102 19,-19 1,0 0,0-1,0-1,0 1,0-1,1-1,-2 1,1-2,0 1,9-5,-17 6,1 0,-1 0,0 0,0 0,0 0,0-1,0 1,0 0,0-1,0 1,0-1,-1 1,1-1,0 1,-1-1,1 1,-1-1,0 1,0-1,1 0,-1 1,0-1,0 0,-1 1,1-1,0 0,0 1,-1-1,1 1,-1-1,0 1,1-1,-1 1,0-1,0 1,0 0,-1-3,-6-8,0 1,-1-1,-14-13,15 16,-128-135,68 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6.54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0 480,'6'0,"20"0,24-7,15-7,9-1,3-5,1-5,-13-3,-5-4,-2-2,-9-2,-8 0,-11-6,-10-8,-9-2,-6 3,-4 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7.01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0 137,'6'-6,"14"-8,15-2,15 2,9-2,14-5,6-5,-10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7.66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1,'6'96,"3"1,4-2,32 113,-12-84,5 0,87 188,149 214,-133-291,9-6,11-7,264 282,-322-401,5-4,210 149,-249-198,-2 3,-3 2,103 117,-165-169,26 24,-27-27,-1 0,1 0,-1 1,1-1,0 0,-1 0,1 1,-1-1,1 0,0 0,-1 0,1 0,0 0,-1 0,1 0,-1 0,1 0,0 0,-1 0,1-1,0 1,-1 0,1 0,-1-1,1 1,-1 0,1-1,-1 1,1 0,-1-1,1 1,-1-1,1 1,-1-1,0 1,1-1,-1 1,0-1,1 1,-1-1,0 1,0-1,1 0,-1 1,0-1,0 0,0 1,0-1,0 1,0-2,4-26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9.89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374 1,'1'20,"1"0,1 0,0-1,1 1,2 0,0-1,0 0,2-1,1 1,0-2,19 29,571 862,-580-882,215 269,-181-234,3-3,106 85,756 572,-459-381,-132-99,-295-207,-24-13,-8-15,0 1,-1-1,1 0,0 0,0 1,-1-1,1 0,-1 1,1-1,0 0,-1 0,1 0,0 0,-1 1,1-1,-1 0,1 0,-1 0,1 0,0 0,-1 0,1 0,-1 0,1 0,-1 0,1 0,0 0,-1 0,1-1,-1 1,1 0,0 0,-1 0,1-1,-1 1,1 0,-29-10,1-1,0-1,1-1,-35-23,14 8,-910-519,17-36,-175-236,1108 812,0 0,0 0,1-1,0 0,0 0,-5-10,9 12,0 1,1-1,0 0,0 0,0 0,1 0,0 0,0 0,0 0,1 0,0-8,2-43,3 0,2 0,2 0,23-74,-26 111,0 1,2 0,0 0,1 1,1 0,1 1,0 0,1 0,1 1,1 1,0 0,1 1,0 1,1 0,30-18,-28 24,-1-1,2 2,-1 0,0 1,1 1,0 1,0 1,0 0,30 2,21 4,84 16,-119-15,38 4,-40-6,-1 1,45 12,-67-12,0-1,0 1,0 1,0-1,-1 2,0-1,0 1,0 1,-1 0,0 0,9 11,5 7,22 25,-2 2,56 89,-89-123,-1 1,0-1,-2 2,0-1,-1 0,-1 1,0 0,-2 0,0 0,-3 31,-4 12,-3-1,-16 63,-5 33,29-155,-1-1,1 0,-1 0,1 1,0-1,0 0,0 0,0 1,0-1,1 0,-1 0,1 0,-1 1,1-1,0 0,0 0,0 0,0 0,0 0,0 0,1-1,-1 1,1 0,-1-1,1 1,0-1,-1 1,1-1,0 0,0 1,4 0,2 1,2-1,-1-1,0 0,0 0,0 0,1-1,11-2,366-31,-26 1,-152 22,0 9,0 9,327 54,-326-29,135 30,-284-47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1.26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283 816,'196'0,"307"40,109 89,-470-88,-2 7,161 79,-283-119,38 21,-53-27,0-1,0 1,-1 0,1 0,-1 0,1 0,-1 0,0 1,0-1,0 1,0-1,0 1,-1 0,2 3,-3-5,0 0,0 0,0 0,0 0,0 0,0 0,-1-1,1 1,0 0,0 0,-1 0,1 0,-1-1,1 1,-1 0,1 0,-1-1,0 1,1 0,-1-1,0 1,1-1,-1 1,0-1,0 1,1-1,-1 1,0-1,0 0,0 1,0-1,0 0,-1 0,-19 5,0 0,0-2,0-1,0-1,-1 0,-33-5,43 4,-620-71,14-54,512 102,-410-111,495 127,0-1,1-1,0-1,-30-19,44 25,1 0,0 0,0-1,0 0,1 0,-1 0,1 0,0-1,1 1,0-1,-1 0,2 0,-1 0,1-1,0 1,0 0,1-1,-2-8,3-6,0 0,1 0,5-26,-2 25,-2 0,0-39,-9 7,4 31,0-1,2-33,1 52,0-1,1 0,0 0,0 1,0-1,1 0,0 1,0 0,0-1,1 1,0 0,0 0,0 0,7-7,3-1,1 2,0 0,1 1,0 0,0 2,31-14,108-31,-120 43,58-19,240-67,-265 81,-1 3,2 3,76-1,-60 9,220 4,-248 1,0 3,-1 1,77 23,20 18,-86-28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1.92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173 0,'-2'0,"0"1,-1-1,1 1,0 0,0-1,0 1,0 0,0 0,0 0,1 0,-1 1,0-1,1 1,-1-1,0 1,1-1,0 1,-1 0,1-1,-2 5,-19 40,20-42,-12 41,2 1,2 1,-7 90,10-73,-8 114,11 184,4-353,0 1,0-1,-1 1,-4 16,5-25,0-1,0 0,0 0,0 0,0 0,0 1,0-1,0 0,0 0,0 0,0 0,0 0,0 1,0-1,0 0,0 0,0 0,0 0,0 1,0-1,0 0,0 0,0 0,-1 0,1 0,0 0,0 1,0-1,0 0,0 0,0 0,-1 0,1 0,0 0,0 0,0 0,0 0,0 0,-1 0,1 0,0 0,0 0,0 0,0 0,0 0,-1 0,1 0,0 0,0 0,0 0,0 0,-1 0,1 0,0 0,0 0,0 0,0 0,0 0,-1 0,1 0,0-1,0 1,0 0,0 0,0 0,0 0,0 0,-7-18,0-23,2-7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3.24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113 165,'-23'70,"-5"10,-20 106,43-161,1 0,2 0,0 1,2-1,0 0,2 0,1 0,11 45,-9-55,1-1,0 0,1 0,1 0,0-1,1 0,0-1,1 0,0 0,1-1,0 0,1-1,0-1,15 10,20 9,1-2,84 33,-131-59,25 10,0-2,0-1,1-1,0-1,37 2,137-6,-142-3,-41 1,1 0,-1-2,0 0,0 0,0-2,-1-1,1 0,32-17,-39 17,-1 0,0-1,0 0,0-1,-1 0,0-1,-1 0,0 0,0-1,-1 1,0-2,-1 1,0-1,6-15,3-20,-2-1,-1-1,-3 0,5-84,-12-201,-4 214,2 98,-1 10,1 1,0 0,0 0,1-1,1 1,4-19,-4 26,-1 1,0-1,1 1,0 0,-1-1,1 1,0 0,0 0,0 0,0 1,1-1,-1 0,0 1,1 0,-1-1,1 1,0 0,-1 0,1 0,0 1,-1-1,1 1,0-1,0 1,0 0,-1 0,1 0,0 1,5 0,7 1,-1 1,0 1,1 0,-2 1,1 0,0 1,-1 1,0 0,-1 1,19 15,-2 0,-1 2,49 56,-55-56,-1 1,-1 1,-1 1,-2 1,0 1,-3 0,0 1,-2 0,12 49,-12-14,-2 1,-4 0,-2 0,-3 0,-11 84,8-98,2-11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5.59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34 680,'-21'355,"8"-206,14-350,4-112,-1 275,2 0,2 1,1 0,27-68,-25 75,12-59,-17 60,1 0,14-33,-17 52,0 1,1 0,0 0,1 0,0 1,0 0,1 0,0 0,0 1,12-8,-5 5,2 1,-1 0,1 1,0 1,1 1,-1 0,1 1,1 1,-1 1,28-3,-6 4,0 1,1 3,63 9,-88-9,0 1,0 1,-1 1,0 0,0 1,0 0,-1 1,0 1,0 0,-1 0,0 1,0 1,-1 0,0 1,-1 0,14 21,-12-15,-2 1,0 0,-1 0,-1 1,0 1,-2-1,0 1,-1 0,-1 0,-1 1,0 33,-2-36,-1 0,-1 1,-6 30,5-42,1-1,-2 0,1 1,-1-1,0 0,0 0,0 0,-1 0,0-1,0 0,-1 0,0 0,-6 6,-15 9,-1-2,0 0,-2-2,1-1,-2-2,0 0,-1-2,-34 7,15-7,-1-1,-1-3,0-3,-70-1,102-3,0-1,0 0,1-2,-1 0,0-1,-23-8,7-4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6.09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1,'0'12,"0"10,0 7,0 5,0 9,0 2,0 1,0-3,0 4,0 0,0-20,0-15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43.6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2227 1,'-32'1,"0"2,1 1,0 2,0 1,0 1,1 2,-44 20,-41 13,-1-4,-195 37,237-60,1 2,1 4,1 3,2 3,0 3,2 3,-70 47,82-42,3 1,1 3,1 2,3 2,2 2,3 2,1 1,-43 76,42-51,3 2,4 1,4 2,3 1,4 1,-15 97,14-12,7 0,6 205,11-225,7-1,39 236,0-197,8-2,8-3,158 326,-170-415,108 157,-119-199,2-2,3-1,1-3,64 51,29 4,3-6,242 120,323 101,-171-121,-448-171,1-4,0-4,1-3,122 0,-146-15,-1-2,0-3,0-3,93-29,233-102,-317 113,46-20,-2-5,-3-4,-3-6,168-127,-218 143,-2-3,-2-2,-3-2,-2-3,-3-2,-2-2,-3-2,-3-2,32-71,-33 39,-4-1,-5-1,-4-1,-5-2,-4 0,5-149,-20 199,-1 0,-4-1,-1 1,-3 1,-2-1,-2 1,-3 1,-2 0,-34-75,5 39,-4 3,-3 1,-97-115,-223-199,225 263,-213-151,-194-77,527 346,-39-25,-1 2,-144-57,-55 11,-90-19,251 76,-144-33,-35-12,79 17,44 14,112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7.4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883 404,'2'-41,"3"0,1 0,2 0,16-45,11-68,-70 279,15 12,-5 165,20-224,5-68,-1 0,0 0,-1 0,0 0,-6 16,7-24,0 0,0 0,0 0,0 0,0 0,0 0,-1 0,1-1,-1 1,1 0,-1-1,1 1,-1-1,0 0,0 0,0 1,0-1,0 0,0 0,0-1,0 1,0 0,0-1,0 1,-1-1,1 0,0 0,0 0,0 0,-1 0,1 0,0 0,-3-2,-13-4,0 0,0-2,1 0,0-1,-32-23,19 13,-487-332,495 335,11 9,1 0,-1-2,1 1,1-1,-1-1,1 1,-10-17,18 26,1-1,-1-1,1 1,-1 0,1 0,-1 0,1 0,0 0,-1 0,1 0,0-1,0 1,0 0,0 0,0 0,0 0,0-1,0 1,1 0,-1 0,0 0,1 0,-1 0,1 0,-1-1,1 1,0 0,0-1,2 0,0 0,-1 0,1 0,0 0,0 0,0 1,0-1,0 1,0 0,4-1,11-2,-1 1,34-1,-51 4,120 0,-63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8.09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234 0,'-11'14,"0"0,1 1,0 0,2 0,-1 1,2 1,0-1,-4 20,-8 13,6-17,4-11,0 0,2 0,-6 26,39-78,77-142,-86 149,-14 26,-11 16,-41 91,-85 198,99-214,33-84,4-14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8.59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0,'0'6,"0"8,12 2,16-3,9-2,4-4,-10-3,-29-2,-21-1,-13-1,-7 5,9 2,16 0,16-1,7-2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9.1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1 176,'27'-169,"-27"169,0 0,0 0,0 0,0 0,0 0,0 0,0 0,0 0,0 0,0 0,0 0,0 0,0 0,0 0,0 1,0-1,1 0,-1 0,0 0,0 0,0 0,0 0,0 0,0 0,0 0,0 0,0 0,0 0,0 0,1 0,-1 0,0 0,0 0,0 0,0-1,0 1,0 0,0 0,0 0,0 0,0 0,0 0,0 0,0 0,0 0,1 0,-1 0,0 0,0 0,0 0,6 15,-5-8,1-1,1 1,-1-1,1 0,0 0,0 0,1 0,0-1,7 9,-7-12,1 0,-1 0,1 0,0 0,-1-1,1 0,0 0,0 0,0 0,0-1,0 0,0 0,0 0,0-1,0 1,9-4,4-1,1 0,-1-2,18-9,26-16,-5-4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09.99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35 1,'-14'82,"-3"146,15-198,2-23,-1 9,0 1,2 0,0-1,4 23,-5-37,1 1,-1-1,1 1,-1-1,1 0,0 1,0-1,0 0,0 0,0 0,1 0,-1 0,0 0,1 0,0 0,-1-1,1 1,0 0,0-1,0 1,0-1,0 0,0 0,1 0,-1 0,0 0,0 0,1-1,-1 1,1-1,-1 0,0 1,1-1,-1 0,1 0,-1-1,0 1,3-1,6-2,0 0,0-1,-1-1,1 1,-1-2,19-12,57-50,-46 35,3-5,-35 29,0 1,0 0,1 1,0 0,1 0,-1 1,1 0,1 1,16-7,-26 12,-1-1,1 1,-1 0,1 0,-1 0,1 0,-1 0,1 0,-1 0,1 0,-1 0,1 0,-1 0,1 0,-1 0,1 0,-1 0,1 1,-1-1,1 0,-1 0,1 1,-1-1,0 0,1 1,-1-1,1 0,-1 1,0-1,1 0,-1 1,0-1,1 1,-1-1,0 1,0-1,0 1,1-1,-1 1,0-1,0 1,0-1,0 1,0 0,-4 26,3-24,-46 162,35-115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10.42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247 51,'0'-6,"-18"10,-12 16,-6 11,-10 6,3 3,9 0,10-12,10-23,12-24,8-16,8-13,13-4,3 0,-4 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10.7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1,'0'6,"0"20,0 12,0 5,6 1,2-6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11.14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38 35,'-6'18,"-3"24,2 17,0 4,3-2,1-18,2-28,6-28,9-19,14-21,8-8,4 0,-5 11</inkml:trace>
  <inkml:trace contextRef="#ctx0" brushRef="#br0" timeOffset="1">214 0,'0'6,"0"14,0 9,-6 7,-3 2,2 1,0-6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11.52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352 71,'-6'0,"-32"24,-16 14,-4 6,7-9,13-30,12-27,12-16,7-8,-1 4,-5 10,-6 9,-1 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4:16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651 1274,'3'-55,"20"-109,-6 63,1-26,26-232,-41 340,0 1,2-1,0 1,0 0,2 0,0 0,11-18,23-58,-37 79,1 0,-2 0,0-1,-1 1,0-1,-2 1,0-1,0 0,-1 1,-1-1,-4-14,6 29,0 1,0 0,0-1,0 1,0-1,0 1,0 0,0-1,0 1,0 0,0-1,-1 1,1 0,0 0,0-1,0 1,0 0,-1-1,1 1,0 0,0 0,0-1,-1 1,1 0,0 0,0-1,-1 1,1 0,0 0,-1 0,1 0,0 0,-1-1,1 1,0 0,-1 0,1 0,0 0,-1 0,1 0,-1 0,-6 16,1 34,4 20,3 1,4-1,2 0,29 118,-21-133,2-1,3 0,2-2,3 0,2-2,44 65,-47-83,-14-21,-2 1,0 0,8 14,-57-53,-908-591,917 601,-42-28,69 41,0 1,0-1,1 0,0 0,-1 0,2 0,-1-1,0 0,1 0,-5-8,8 12,0-1,-1 1,1 0,0 0,0-1,0 1,0 0,0 0,0-1,0 1,0 0,0 0,1-1,-1 1,0 0,1 0,-1 0,1 0,0-1,-1 1,1 0,0 0,0 0,-1 0,1 0,0 1,0-1,0 0,0 0,0 1,0-1,0 0,0 1,1-1,-1 1,0-1,2 1,53-14,-53 14,96-9,1 4,114 10,-90-2,515 8,-614-10,70 6,-89-6,0 0,0 0,0 1,0 0,-1 0,1 1,-1-1,1 1,-1 0,0 0,0 1,6 5,-10-7,1 1,0 0,-1-1,0 1,1 0,-1 0,0 0,-1 0,1 0,0 0,-1 0,0 0,0 0,0 1,0-1,0 0,0 0,-1 0,0 0,1 0,-1 0,0 0,-1 0,1-1,-3 6,-5 9,0-1,-22 29,28-41,-239 291,75-99,143-165,-1-2,-1-1,-1-1,-53 40,17-19,35-25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47.79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149 1,'-2'9,"0"1,0 0,0-1,-1 0,-1 0,-5 11,-2 6,-12 51,3 1,-11 86,11-53,10-40,4 1,3 0,6 76,0-25,-3 926,4-981,15 91,-8-83,-2-26,3-1,2-1,21 49,-10-25,-13-40,2-1,1 0,30 45,69 80,-25-35,-59-77,3 5,1-1,2-1,2-2,81 73,-72-80,1-3,2-1,1-3,1-2,82 32,-67-32,-2 3,89 57,-51-27,79 56,-78-47,-94-65,1 1,-1-2,1 1,1-2,-1 1,1-1,-1-1,1 0,0-1,0 0,0-1,0-1,0 1,1-2,-1 0,0 0,0-1,0-1,-1 0,1 0,0-1,-1-1,0 0,0 0,-1-1,1 0,16-14,45-37,-2-2,-3-4,71-84,-67 59,-4-2,-4-3,-4-3,48-105,-70 118,-4-2,42-161,-10 21,-63 215,29-132,13-155,-40-109,-7 212,6 38,-7-174,4 327,0-1,0 1,0 0,-1 0,1-1,-1 1,0 0,0 0,0 0,0 0,-1 0,1 0,-1 1,0-1,0 0,0 1,0-1,0 1,0 0,-1-1,1 1,-1 0,0 1,1-1,-1 0,0 1,0 0,0-1,0 1,0 0,0 1,-1-1,1 0,0 1,0 0,-7 0,-8 1,0 2,0-1,0 2,1 1,-23 8,29-10,-43 18,0 1,1 3,-64 41,85-48,0-2,-1-1,0-2,-1-1,-45 9,-177 20,204-34,35-5,-137 13,131-14,1-1,-1-1,0-1,-37-8,48 6,0 0,1-1,0-1,0 0,0-1,1 0,0 0,0-1,1 0,0-1,-9-10,-13-20,-39-58,54 72,-38-55,4-3,4-2,3-2,-33-97,68 161,5 11,0 1,-1-1,-1 1,0 0,-1 0,0 0,0 1,-12-14,18 24,-1-1,0 0,0 1,0-1,0 1,0-1,0 1,0-1,0 1,0 0,0-1,0 1,0 0,0 0,0 0,0 0,0 0,-1 0,1 0,0 0,0 1,0-1,0 0,0 1,0-1,0 0,0 1,0-1,0 1,0 0,1-1,-1 1,0 0,0-1,0 1,1 0,-1 0,0 0,1 0,-1 0,0 1,-27 50,22-41,-37 86,27-57,-2-2,-32 53,42-80,0 0,0 0,-1-1,0 0,-1-1,0 0,-1-1,0 0,0 0,-1-1,-22 10,-25 5,0-2,-105 19,156-38,1 0,0 0,-1-1,1 0,-1 0,1 0,-1-1,1 0,-1-1,1 0,0 0,0 0,0-1,0 0,0-1,1 1,-10-8,7 4,1-1,0 0,0-1,1 0,0 0,1 0,0-1,0 0,1 0,-7-20,5 9,1-1,-4-29,-6-23,9 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49.4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40 60,'0'658,"2"-630,1 1,1-1,13 47,-9-44,8 61,-16-91,1-1,-1 1,0-1,0 1,0-1,1 1,-1-1,0 1,0-1,0 1,0-1,0 1,0-1,0 1,0-1,0 1,0-1,0 1,0-1,-1 1,1-1,0 1,0-1,0 1,-1-1,1 1,0-1,-1 1,1-1,0 0,-1 1,0-1,-8-16,-9-34,-1-35,4 0,4-1,-1-119,11 132,-1 23,3-1,8-59,-7 96,0 1,1-1,1 1,0 0,1 0,0 1,1-1,1 1,0 0,0 1,1 0,18-20,-24 29,-1 0,2 0,-1 0,0 0,0 1,0-1,1 1,-1-1,1 1,-1 0,1 0,0 0,-1 0,1 0,0 1,0-1,-1 1,1-1,0 1,0 0,5 1,-4 0,-1 1,0-1,1 1,-1 0,0 0,0 0,0 0,0 0,0 1,-1-1,1 1,-1 0,0 0,4 5,1 5,0 0,0 1,-2 0,0 0,0 0,-1 0,3 23,-3 0,-1 0,-3 51,-1-74,0-1,-1 1,-1-1,0 0,-1 1,0-2,-1 1,0 0,-13 20,-4-2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1.99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 1,'0'11,"-1"-2,1 0,0 0,1 0,0 1,1-1,2 9,-3-14,1-2,0 1,-1 0,1 0,0 0,0-1,0 1,1-1,-1 0,0 1,1-1,0 0,0 0,-1-1,1 1,0-1,0 1,0-1,1 0,3 1,19 4,1 0,-1-2,1-1,-1-2,37-1,133-20,-174 16,0-1,0-1,-1-1,0 0,0-2,34-19,-42 22,0 0,0 2,0-1,1 2,-1 0,1 0,24-1,105 5,-74 2,52-2,14-1,170 22,-264-17,0 3,0 1,-1 3,-1 1,0 1,0 2,-2 2,53 34,-84-47,0 0,0 0,-1 0,1 1,-1-1,-1 1,1 1,-1-1,0 1,0-1,-1 1,0 0,0 0,-1 1,1-1,-2 1,3 13,-2 9,-1 0,-1 0,-6 40,0 4,6-7,0-23,-7 62,6-94,-2 0,1-1,-1 1,-1-1,0 0,0 0,-1 0,-1-1,0 1,-8 10,10-17,0 0,0-1,0 1,0-1,-1 0,1 0,-1 0,0-1,0 1,0-1,0-1,0 1,-1-1,-8 2,-10 0,0-1,-27-2,24 0,-80-2,0-4,1-5,0-5,-162-46,249 57,-4-1,0-1,0-2,-42-21,60 27,0 0,0 0,0 0,1-1,-1 0,1 0,0 0,0-1,0 1,1-1,0 0,0 0,0 0,0 0,1 0,0-1,0 1,0-1,1 1,0-1,-1-11,10-141,0 41,-8 110,0 0,1 0,0-1,0 1,0 1,1-1,5-13,-5 17,-1 1,1 0,-1-1,1 1,0 0,0 0,0 0,0 0,0 0,0 1,1-1,-1 0,1 1,-1 0,1 0,-1 0,1 0,0 0,-1 0,1 0,0 1,0 0,4-1,29 3,1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2.8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0 833,'84'-100,"6"7,4 5,117-87,-151 132,2 2,2 3,1 3,2 3,84-29,-84 42,136-18,24-6,-201 35,-14 3,0 2,0-1,0 2,0 0,20-1,-29 3,-1 0,1 0,-1 0,0 1,1-1,-1 1,1 0,-1-1,0 1,1 0,-1 1,0-1,0 0,0 1,0-1,0 1,0-1,0 1,-1 0,1 0,-1 0,1 0,-1 0,0 0,1 0,-1 1,0-1,-1 0,1 1,0-1,-1 1,1-1,-1 5,2 7,-1 1,-1 0,-1 0,0 0,-1 0,0 0,-2-1,-6 20,-51 120,35-93,-93 203,-11-6,-264 389,312-532,33-48,-73 129,105-156,7-8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3.3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1,'6'0,"3"6,-2 14,12 10,1 5,10 10,0 2,0-1,2-1,0-3,-4-3,-7-2,-2-1,3-6,-3-10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4.12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1212 0,'-5'1,"-1"-1,1 1,0 0,0 1,-1-1,1 1,0 0,0 0,1 1,-1-1,0 1,1 0,0 0,0 1,0-1,-6 8,-5 6,1 1,-19 31,32-48,-44 81,3 2,-48 139,19-42,-374 725,413-851,-50 86,-80 189,144-285,1 1,2 1,3 1,1 0,3 0,2 1,1 0,5 84,1-121,1 0,0 0,1 0,0 0,1-1,0 1,1-1,1 0,-1-1,11 15,-5-11,1 0,0 0,1-1,1-1,0 0,18 12,18 6,1-3,2-1,71 23,-111-44,201 67,399 78,-532-133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5T13:43:55.2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73 2992,'0'-8,"-20"-604,-32-344,51 3,4 524,-3 421,1-17,5 45,56 336,6 32,-43-279,56 158,-76-253,0-1,1 0,1 0,0 0,0-1,1 0,1-1,0 0,1 0,13 12,-16-18,-1-1,0 0,1-1,-1 1,1-1,0 0,0-1,0 0,1 0,-1-1,0 1,1-2,-1 1,1-1,-1 0,1 0,-1-1,1 0,-1-1,0 1,10-5,3-1,-1-1,0-2,0 1,-1-2,0-1,-1 0,0-1,-1-1,27-30,-9 5,-3-2,53-87,-48 63,-4-2,34-100,29-145,-88 283,-5 17,1 1,0 0,0-1,1 1,1 1,0-1,11-17,-7 26,-3 15,0 11,-2 0,-2 1,0-1,-1 33,-1-14,0 687,5 164,9-611,57 322,-66-581,34 173,-31-163,3 0,0 0,24 45,-31-72,0 0,1-1,0 0,0 0,0 0,0-1,1 1,0-1,0-1,1 1,-1-1,1 0,0-1,0 1,0-1,1-1,-1 1,1-1,-1-1,1 1,0-1,0-1,-1 1,1-1,0-1,0 1,-1-1,1-1,0 1,-1-1,1-1,-1 1,0-1,0-1,0 1,8-6,7-9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7178-589D-42B7-8F44-F9D3A5E5A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87261-8455-4AC7-9C30-4926DC68C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3E90-859D-445A-894C-CF4C270B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68CF-EDF3-468E-87A6-710999D7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4371-851B-4571-A4E7-B9D04D43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6E4B-01D1-4FC0-8DA5-86326767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F4E9-21DB-4503-82B9-E10232343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9FEB-5402-435D-91BB-3BB16E15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0444-7F63-464F-917C-CC580F49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BF04-2F1F-4B7D-8C4D-B3AAE4F8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80680-6E0B-4CD2-804B-CC28F33FC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35E4A-8EFD-4CEF-8D1C-4FD08C6D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C3A9-D820-42CD-AE2F-DAE2467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42A6-AD7F-4FCB-9567-3217B3AF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19EC-B7F7-4790-9B8B-AE199587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6DE7-A8AB-4803-AAB4-E71CA44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3624-69EC-4DDF-89E8-05932C11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053-275C-4E73-9AFB-D0C0CB3A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CEF7-8649-4A99-879F-79ABE461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239CC-29F7-4951-A604-08D4E639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2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BF52-FE89-42A6-A0EC-377E45D8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C63FD-3689-4F85-9048-B75C5DD8C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48DD2-5A60-4441-8686-E2A35A25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0A16-9E3A-4E53-9567-7ACE9646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1A88-1F5B-42E8-828D-76C987A4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9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7D85-45E6-417B-9A53-D127AEF5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21B8-D647-4595-8698-71AF981FD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716A7-F6A6-430B-B752-0797EC6B0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6BA6B-BA87-4907-85EE-E0FEBF97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1773C-27CD-4703-B068-2A03B2A4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6E98E-B442-47DA-97C9-0D675AFB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E617-2960-4D68-861A-6BD78573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4F33-9BAC-4C77-90E8-7135B58E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73F51-F1B4-47E5-87A9-0BD30AFB2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AF657-EF9B-41DC-8917-B46D9EE3A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A932F-7BA1-4938-AC8C-5D1CDCEE1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A4566-3827-4191-B664-CE74C364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0B501-ECF2-4661-9EDC-9EE1461E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387D6-4366-45A7-A8FA-0A21741B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7DEB-4CFC-4322-9E53-AD3520BB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24BA5-8AE2-46A2-8AF9-847EE448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35FD5-6415-4D7D-90E0-C2A10A33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BBE61-941E-4E21-AAAB-849CF5A3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42B3D-F577-4DA3-86C3-76B80D3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BBA22-A549-41F7-B0EB-0776DB38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5225F-4A61-4DDD-9326-74D8FE66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C613-33ED-4C15-99CD-42E26344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161E-E9DB-4A66-990D-95887507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1FA40-F0E0-4FA8-A2ED-0D6A9CF6F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12A90-3C2D-494B-AB42-1CA02523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F4426-1FEF-484A-BDDF-E21AC560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8D09-66A4-46C4-8913-7FB9C562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5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A68F-21E0-4227-BEED-E032342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C8CD3-EF63-4CCE-9805-E08AFA16A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25B1D-7698-4C03-A16D-B24480772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BC06-3931-461D-AC62-A490D002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504A-6216-4674-931C-59DE2A8C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154B2-7C3B-4C3C-8234-E1245D6B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2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FAA98-913A-4035-9F96-DB073064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5F41-2641-4978-9147-9DEB76F58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61D8-E41A-4360-BF4A-502026FEE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A594-6162-4F54-B9F6-3F8DEC6A01F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7EF1-7BDE-4EB0-81AD-6474B0AA6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08AE9-9A19-478C-B293-05DF82EED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E96C-B678-4A5E-ACFD-F2C272789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F8CEF2A-9DFD-4BBC-98B0-CE13C18EBDA4}"/>
              </a:ext>
            </a:extLst>
          </p:cNvPr>
          <p:cNvGrpSpPr/>
          <p:nvPr/>
        </p:nvGrpSpPr>
        <p:grpSpPr>
          <a:xfrm>
            <a:off x="4025220" y="1078360"/>
            <a:ext cx="4916880" cy="4753440"/>
            <a:chOff x="4025220" y="1078360"/>
            <a:chExt cx="4916880" cy="47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BEE77C-60A0-4278-B23A-455E78C7F169}"/>
                    </a:ext>
                  </a:extLst>
                </p14:cNvPr>
                <p14:cNvContentPartPr/>
                <p14:nvPr/>
              </p14:nvContentPartPr>
              <p14:xfrm>
                <a:off x="4041780" y="1078360"/>
                <a:ext cx="4900320" cy="4753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BEE77C-60A0-4278-B23A-455E78C7F1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3140" y="1069360"/>
                  <a:ext cx="4917960" cy="47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F3FA0D-8FCC-4808-8CAE-CE635D59212B}"/>
                    </a:ext>
                  </a:extLst>
                </p14:cNvPr>
                <p14:cNvContentPartPr/>
                <p14:nvPr/>
              </p14:nvContentPartPr>
              <p14:xfrm>
                <a:off x="4989660" y="1498120"/>
                <a:ext cx="2048400" cy="2062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F3FA0D-8FCC-4808-8CAE-CE635D5921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0660" y="1489480"/>
                  <a:ext cx="2066040" cy="20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F41F95-DC2B-4573-8E89-D303977DB7FF}"/>
                    </a:ext>
                  </a:extLst>
                </p14:cNvPr>
                <p14:cNvContentPartPr/>
                <p14:nvPr/>
              </p14:nvContentPartPr>
              <p14:xfrm>
                <a:off x="5242380" y="1840840"/>
                <a:ext cx="1121040" cy="1498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F41F95-DC2B-4573-8E89-D303977DB7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33740" y="1832200"/>
                  <a:ext cx="1138680" cy="15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841C9E-2A08-4478-A4F6-70599495D128}"/>
                    </a:ext>
                  </a:extLst>
                </p14:cNvPr>
                <p14:cNvContentPartPr/>
                <p14:nvPr/>
              </p14:nvContentPartPr>
              <p14:xfrm>
                <a:off x="5598780" y="2479840"/>
                <a:ext cx="92880" cy="366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841C9E-2A08-4478-A4F6-70599495D1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89780" y="2470840"/>
                  <a:ext cx="110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5EBDCA-46AC-46E0-B9E6-D432F09AB640}"/>
                    </a:ext>
                  </a:extLst>
                </p14:cNvPr>
                <p14:cNvContentPartPr/>
                <p14:nvPr/>
              </p14:nvContentPartPr>
              <p14:xfrm>
                <a:off x="4025220" y="2894920"/>
                <a:ext cx="729720" cy="346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5EBDCA-46AC-46E0-B9E6-D432F09AB6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16580" y="2886280"/>
                  <a:ext cx="7473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1FD10F-3CAA-46F9-A02E-2EBCB03B6A0B}"/>
                    </a:ext>
                  </a:extLst>
                </p14:cNvPr>
                <p14:cNvContentPartPr/>
                <p14:nvPr/>
              </p14:nvContentPartPr>
              <p14:xfrm>
                <a:off x="4609860" y="3649840"/>
                <a:ext cx="584640" cy="735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1FD10F-3CAA-46F9-A02E-2EBCB03B6A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00860" y="3641200"/>
                  <a:ext cx="60228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51F666-2092-468F-8DC2-EDE5CF1D7269}"/>
                    </a:ext>
                  </a:extLst>
                </p14:cNvPr>
                <p14:cNvContentPartPr/>
                <p14:nvPr/>
              </p14:nvContentPartPr>
              <p14:xfrm>
                <a:off x="4889220" y="3809320"/>
                <a:ext cx="117000" cy="172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51F666-2092-468F-8DC2-EDE5CF1D72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80220" y="3800680"/>
                  <a:ext cx="134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4933E4-D377-4D14-84FE-0509E49F447C}"/>
                    </a:ext>
                  </a:extLst>
                </p14:cNvPr>
                <p14:cNvContentPartPr/>
                <p14:nvPr/>
              </p14:nvContentPartPr>
              <p14:xfrm>
                <a:off x="5176860" y="3797080"/>
                <a:ext cx="489240" cy="1175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4933E4-D377-4D14-84FE-0509E49F44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68220" y="3788080"/>
                  <a:ext cx="506880" cy="11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A75266-F703-48EE-8A64-E6978D1C617D}"/>
                    </a:ext>
                  </a:extLst>
                </p14:cNvPr>
                <p14:cNvContentPartPr/>
                <p14:nvPr/>
              </p14:nvContentPartPr>
              <p14:xfrm>
                <a:off x="5917020" y="3977080"/>
                <a:ext cx="594000" cy="123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A75266-F703-48EE-8A64-E6978D1C61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08020" y="3968440"/>
                  <a:ext cx="611640" cy="12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20C83A-F3BE-4056-A41E-2EA985D7286A}"/>
                    </a:ext>
                  </a:extLst>
                </p14:cNvPr>
                <p14:cNvContentPartPr/>
                <p14:nvPr/>
              </p14:nvContentPartPr>
              <p14:xfrm>
                <a:off x="6728820" y="4076440"/>
                <a:ext cx="645840" cy="140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20C83A-F3BE-4056-A41E-2EA985D728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19820" y="4067440"/>
                  <a:ext cx="663480" cy="14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DA6F1F-7806-4A54-B049-14F324EDD991}"/>
                    </a:ext>
                  </a:extLst>
                </p14:cNvPr>
                <p14:cNvContentPartPr/>
                <p14:nvPr/>
              </p14:nvContentPartPr>
              <p14:xfrm>
                <a:off x="6806940" y="4666120"/>
                <a:ext cx="258120" cy="17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DA6F1F-7806-4A54-B049-14F324EDD9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940" y="4657120"/>
                  <a:ext cx="275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336954-004A-4166-8598-4EAF6B85B7C5}"/>
                    </a:ext>
                  </a:extLst>
                </p14:cNvPr>
                <p14:cNvContentPartPr/>
                <p14:nvPr/>
              </p14:nvContentPartPr>
              <p14:xfrm>
                <a:off x="6756540" y="4217920"/>
                <a:ext cx="141120" cy="4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336954-004A-4166-8598-4EAF6B85B7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47540" y="4208920"/>
                  <a:ext cx="158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574841-7A32-436E-B89E-36A54CCC22B9}"/>
                    </a:ext>
                  </a:extLst>
                </p14:cNvPr>
                <p14:cNvContentPartPr/>
                <p14:nvPr/>
              </p14:nvContentPartPr>
              <p14:xfrm>
                <a:off x="7137060" y="3987520"/>
                <a:ext cx="854640" cy="129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574841-7A32-436E-B89E-36A54CCC22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28060" y="3978880"/>
                  <a:ext cx="872280" cy="13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3F5E63-34B1-4245-A1BB-A5BC0FEF801E}"/>
                    </a:ext>
                  </a:extLst>
                </p14:cNvPr>
                <p14:cNvContentPartPr/>
                <p14:nvPr/>
              </p14:nvContentPartPr>
              <p14:xfrm>
                <a:off x="7078740" y="3708160"/>
                <a:ext cx="1408680" cy="1108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3F5E63-34B1-4245-A1BB-A5BC0FEF80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69740" y="3699520"/>
                  <a:ext cx="1426320" cy="11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88AD71-4A21-4B87-A4D4-0B5C4808C121}"/>
                    </a:ext>
                  </a:extLst>
                </p14:cNvPr>
                <p14:cNvContentPartPr/>
                <p14:nvPr/>
              </p14:nvContentPartPr>
              <p14:xfrm>
                <a:off x="7670220" y="3262120"/>
                <a:ext cx="822960" cy="47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88AD71-4A21-4B87-A4D4-0B5C4808C1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61580" y="3253120"/>
                  <a:ext cx="8406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DA12D6-7C5D-48A1-AE9C-F0E18E72434E}"/>
                    </a:ext>
                  </a:extLst>
                </p14:cNvPr>
                <p14:cNvContentPartPr/>
                <p14:nvPr/>
              </p14:nvContentPartPr>
              <p14:xfrm>
                <a:off x="8040300" y="3238360"/>
                <a:ext cx="62640" cy="36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DA12D6-7C5D-48A1-AE9C-F0E18E7243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31300" y="3229360"/>
                  <a:ext cx="802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A0C918-3F8D-4836-AE24-A750A3B3A064}"/>
                    </a:ext>
                  </a:extLst>
                </p14:cNvPr>
                <p14:cNvContentPartPr/>
                <p14:nvPr/>
              </p14:nvContentPartPr>
              <p14:xfrm>
                <a:off x="7337940" y="2416840"/>
                <a:ext cx="662760" cy="404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A0C918-3F8D-4836-AE24-A750A3B3A0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29300" y="2407840"/>
                  <a:ext cx="6804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A81B04-394D-4923-A3FA-C151E06FBAFB}"/>
                    </a:ext>
                  </a:extLst>
                </p14:cNvPr>
                <p14:cNvContentPartPr/>
                <p14:nvPr/>
              </p14:nvContentPartPr>
              <p14:xfrm>
                <a:off x="5575380" y="2384080"/>
                <a:ext cx="344880" cy="426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A81B04-394D-4923-A3FA-C151E06FBA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66380" y="2375080"/>
                  <a:ext cx="3625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2E5CF9-6151-4DDD-BAF3-1B91A15C23AC}"/>
                    </a:ext>
                  </a:extLst>
                </p14:cNvPr>
                <p14:cNvContentPartPr/>
                <p14:nvPr/>
              </p14:nvContentPartPr>
              <p14:xfrm>
                <a:off x="5587620" y="2755240"/>
                <a:ext cx="360" cy="146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2E5CF9-6151-4DDD-BAF3-1B91A15C23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78620" y="2746600"/>
                  <a:ext cx="18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DF9A44-A7ED-42C3-9B92-C1E40BE82721}"/>
                    </a:ext>
                  </a:extLst>
                </p14:cNvPr>
                <p14:cNvContentPartPr/>
                <p14:nvPr/>
              </p14:nvContentPartPr>
              <p14:xfrm>
                <a:off x="4406460" y="1645360"/>
                <a:ext cx="347040" cy="27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DF9A44-A7ED-42C3-9B92-C1E40BE827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97820" y="1636360"/>
                  <a:ext cx="364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4E3D8C-694A-40FA-B012-2CB8067A31D7}"/>
                    </a:ext>
                  </a:extLst>
                </p14:cNvPr>
                <p14:cNvContentPartPr/>
                <p14:nvPr/>
              </p14:nvContentPartPr>
              <p14:xfrm>
                <a:off x="4411500" y="2120920"/>
                <a:ext cx="84240" cy="237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4E3D8C-694A-40FA-B012-2CB8067A31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02860" y="2111920"/>
                  <a:ext cx="101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FC1232-C039-4871-962B-19C23A2FB003}"/>
                    </a:ext>
                  </a:extLst>
                </p14:cNvPr>
                <p14:cNvContentPartPr/>
                <p14:nvPr/>
              </p14:nvContentPartPr>
              <p14:xfrm>
                <a:off x="4343460" y="2463640"/>
                <a:ext cx="54360" cy="3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FC1232-C039-4871-962B-19C23A2FB0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34460" y="2454640"/>
                  <a:ext cx="72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4B118D1-81E0-42F9-841E-0890C1396F18}"/>
                    </a:ext>
                  </a:extLst>
                </p14:cNvPr>
                <p14:cNvContentPartPr/>
                <p14:nvPr/>
              </p14:nvContentPartPr>
              <p14:xfrm>
                <a:off x="4457580" y="2705200"/>
                <a:ext cx="134640" cy="63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4B118D1-81E0-42F9-841E-0890C1396F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48940" y="2696200"/>
                  <a:ext cx="152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A8E594-7FEB-4D32-87B6-1CE2AEFD58DB}"/>
                    </a:ext>
                  </a:extLst>
                </p14:cNvPr>
                <p14:cNvContentPartPr/>
                <p14:nvPr/>
              </p14:nvContentPartPr>
              <p14:xfrm>
                <a:off x="5918460" y="1511080"/>
                <a:ext cx="167400" cy="18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A8E594-7FEB-4D32-87B6-1CE2AEFD58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09460" y="1502440"/>
                  <a:ext cx="185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EFCF44-CC4B-4FF1-8EDB-45286702122F}"/>
                    </a:ext>
                  </a:extLst>
                </p14:cNvPr>
                <p14:cNvContentPartPr/>
                <p14:nvPr/>
              </p14:nvContentPartPr>
              <p14:xfrm>
                <a:off x="6438660" y="1746880"/>
                <a:ext cx="89280" cy="90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EFCF44-CC4B-4FF1-8EDB-4528670212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29660" y="1738240"/>
                  <a:ext cx="106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B1A076-3EDC-49EF-B3EC-310AAF3F40AB}"/>
                    </a:ext>
                  </a:extLst>
                </p14:cNvPr>
                <p14:cNvContentPartPr/>
                <p14:nvPr/>
              </p14:nvContentPartPr>
              <p14:xfrm>
                <a:off x="6514980" y="1701160"/>
                <a:ext cx="5400" cy="70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B1A076-3EDC-49EF-B3EC-310AAF3F40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05980" y="1692520"/>
                  <a:ext cx="23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9D543D-D997-4BC7-91E8-46A69CABC8B4}"/>
                    </a:ext>
                  </a:extLst>
                </p14:cNvPr>
                <p14:cNvContentPartPr/>
                <p14:nvPr/>
              </p14:nvContentPartPr>
              <p14:xfrm>
                <a:off x="6908100" y="1968280"/>
                <a:ext cx="77040" cy="121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9D543D-D997-4BC7-91E8-46A69CABC8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99460" y="1959280"/>
                  <a:ext cx="94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5787AA-3B75-4759-A4ED-F24828AFB424}"/>
                    </a:ext>
                  </a:extLst>
                </p14:cNvPr>
                <p14:cNvContentPartPr/>
                <p14:nvPr/>
              </p14:nvContentPartPr>
              <p14:xfrm>
                <a:off x="7277460" y="2311000"/>
                <a:ext cx="126720" cy="78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5787AA-3B75-4759-A4ED-F24828AFB4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68460" y="2302360"/>
                  <a:ext cx="14436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02F62D4-2D53-404E-B915-C3F45AF436FE}"/>
                  </a:ext>
                </a:extLst>
              </p14:cNvPr>
              <p14:cNvContentPartPr/>
              <p14:nvPr/>
            </p14:nvContentPartPr>
            <p14:xfrm>
              <a:off x="5518500" y="341440"/>
              <a:ext cx="529560" cy="459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02F62D4-2D53-404E-B915-C3F45AF436F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09860" y="332440"/>
                <a:ext cx="54720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76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2024-03-25T13:44:25Z</dcterms:created>
  <dcterms:modified xsi:type="dcterms:W3CDTF">2024-03-25T13:44:47Z</dcterms:modified>
</cp:coreProperties>
</file>