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1" r:id="rId6"/>
    <p:sldId id="262" r:id="rId7"/>
    <p:sldId id="263" r:id="rId8"/>
    <p:sldId id="264" r:id="rId9"/>
    <p:sldId id="265" r:id="rId10"/>
    <p:sldId id="266" r:id="rId11"/>
    <p:sldId id="268" r:id="rId12"/>
    <p:sldId id="269" r:id="rId13"/>
    <p:sldId id="270" r:id="rId14"/>
    <p:sldId id="272" r:id="rId15"/>
    <p:sldId id="274" r:id="rId16"/>
    <p:sldId id="275" r:id="rId17"/>
    <p:sldId id="277" r:id="rId18"/>
    <p:sldId id="278" r:id="rId19"/>
    <p:sldId id="276"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A830E-9736-48F4-BAD6-8425D3140B17}" v="518" dt="2019-08-02T18:10:09.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Eduardo Hernandez Ayala" userId="S::lehernandez@edu.uag.mx::709fc6fb-7240-4a3b-8053-8994d170fff3" providerId="AD" clId="Web-{CCCEC4CE-40F8-6E1F-AAFE-7A8C9662ACB8}"/>
    <pc:docChg chg="modSld">
      <pc:chgData name="Luis Eduardo Hernandez Ayala" userId="S::lehernandez@edu.uag.mx::709fc6fb-7240-4a3b-8053-8994d170fff3" providerId="AD" clId="Web-{CCCEC4CE-40F8-6E1F-AAFE-7A8C9662ACB8}" dt="2019-08-02T20:00:32.843" v="11" actId="20577"/>
      <pc:docMkLst>
        <pc:docMk/>
      </pc:docMkLst>
      <pc:sldChg chg="modSp">
        <pc:chgData name="Luis Eduardo Hernandez Ayala" userId="S::lehernandez@edu.uag.mx::709fc6fb-7240-4a3b-8053-8994d170fff3" providerId="AD" clId="Web-{CCCEC4CE-40F8-6E1F-AAFE-7A8C9662ACB8}" dt="2019-08-02T20:00:32.843" v="11" actId="20577"/>
        <pc:sldMkLst>
          <pc:docMk/>
          <pc:sldMk cId="2488595424" sldId="257"/>
        </pc:sldMkLst>
        <pc:graphicFrameChg chg="modGraphic">
          <ac:chgData name="Luis Eduardo Hernandez Ayala" userId="S::lehernandez@edu.uag.mx::709fc6fb-7240-4a3b-8053-8994d170fff3" providerId="AD" clId="Web-{CCCEC4CE-40F8-6E1F-AAFE-7A8C9662ACB8}" dt="2019-08-02T20:00:32.843" v="11" actId="20577"/>
          <ac:graphicFrameMkLst>
            <pc:docMk/>
            <pc:sldMk cId="2488595424" sldId="257"/>
            <ac:graphicFrameMk id="5" creationId="{9283CFEC-9635-41A7-B6A4-96D8431F2F3A}"/>
          </ac:graphicFrameMkLst>
        </pc:graphicFrameChg>
      </pc:sldChg>
    </pc:docChg>
  </pc:docChgLst>
  <pc:docChgLst>
    <pc:chgData name="Alejandro Díaz" userId="e7ae29c422114bdb" providerId="LiveId" clId="{C1DA830E-9736-48F4-BAD6-8425D3140B17}"/>
    <pc:docChg chg="undo custSel mod addSld delSld modSld sldOrd">
      <pc:chgData name="Alejandro Díaz" userId="e7ae29c422114bdb" providerId="LiveId" clId="{C1DA830E-9736-48F4-BAD6-8425D3140B17}" dt="2019-08-02T18:10:09.173" v="2551" actId="20577"/>
      <pc:docMkLst>
        <pc:docMk/>
      </pc:docMkLst>
      <pc:sldChg chg="modSp">
        <pc:chgData name="Alejandro Díaz" userId="e7ae29c422114bdb" providerId="LiveId" clId="{C1DA830E-9736-48F4-BAD6-8425D3140B17}" dt="2019-08-02T17:09:17.927" v="289" actId="115"/>
        <pc:sldMkLst>
          <pc:docMk/>
          <pc:sldMk cId="2904716618" sldId="256"/>
        </pc:sldMkLst>
        <pc:spChg chg="mod">
          <ac:chgData name="Alejandro Díaz" userId="e7ae29c422114bdb" providerId="LiveId" clId="{C1DA830E-9736-48F4-BAD6-8425D3140B17}" dt="2019-08-02T17:09:17.927" v="289" actId="115"/>
          <ac:spMkLst>
            <pc:docMk/>
            <pc:sldMk cId="2904716618" sldId="256"/>
            <ac:spMk id="2" creationId="{2FA563F7-5A1E-4106-9C73-C54B852D96B4}"/>
          </ac:spMkLst>
        </pc:spChg>
      </pc:sldChg>
      <pc:sldChg chg="modSp">
        <pc:chgData name="Alejandro Díaz" userId="e7ae29c422114bdb" providerId="LiveId" clId="{C1DA830E-9736-48F4-BAD6-8425D3140B17}" dt="2019-08-02T18:10:09.173" v="2551" actId="20577"/>
        <pc:sldMkLst>
          <pc:docMk/>
          <pc:sldMk cId="2488595424" sldId="257"/>
        </pc:sldMkLst>
        <pc:graphicFrameChg chg="mod">
          <ac:chgData name="Alejandro Díaz" userId="e7ae29c422114bdb" providerId="LiveId" clId="{C1DA830E-9736-48F4-BAD6-8425D3140B17}" dt="2019-08-02T18:10:09.173" v="2551" actId="20577"/>
          <ac:graphicFrameMkLst>
            <pc:docMk/>
            <pc:sldMk cId="2488595424" sldId="257"/>
            <ac:graphicFrameMk id="5" creationId="{9283CFEC-9635-41A7-B6A4-96D8431F2F3A}"/>
          </ac:graphicFrameMkLst>
        </pc:graphicFrameChg>
      </pc:sldChg>
      <pc:sldChg chg="addSp delSp modSp add">
        <pc:chgData name="Alejandro Díaz" userId="e7ae29c422114bdb" providerId="LiveId" clId="{C1DA830E-9736-48F4-BAD6-8425D3140B17}" dt="2019-08-02T17:05:39.889" v="189" actId="20577"/>
        <pc:sldMkLst>
          <pc:docMk/>
          <pc:sldMk cId="1900496751" sldId="259"/>
        </pc:sldMkLst>
        <pc:spChg chg="mod">
          <ac:chgData name="Alejandro Díaz" userId="e7ae29c422114bdb" providerId="LiveId" clId="{C1DA830E-9736-48F4-BAD6-8425D3140B17}" dt="2019-08-02T17:02:44.780" v="23" actId="20577"/>
          <ac:spMkLst>
            <pc:docMk/>
            <pc:sldMk cId="1900496751" sldId="259"/>
            <ac:spMk id="2" creationId="{25311FC2-C18A-4CD7-BAD9-6F8D01CD7C9F}"/>
          </ac:spMkLst>
        </pc:spChg>
        <pc:spChg chg="del">
          <ac:chgData name="Alejandro Díaz" userId="e7ae29c422114bdb" providerId="LiveId" clId="{C1DA830E-9736-48F4-BAD6-8425D3140B17}" dt="2019-08-02T17:02:53.705" v="24"/>
          <ac:spMkLst>
            <pc:docMk/>
            <pc:sldMk cId="1900496751" sldId="259"/>
            <ac:spMk id="3" creationId="{9D51A197-56AC-49FC-A43C-E31B96F8AACD}"/>
          </ac:spMkLst>
        </pc:spChg>
        <pc:graphicFrameChg chg="add mod">
          <ac:chgData name="Alejandro Díaz" userId="e7ae29c422114bdb" providerId="LiveId" clId="{C1DA830E-9736-48F4-BAD6-8425D3140B17}" dt="2019-08-02T17:05:39.889" v="189" actId="20577"/>
          <ac:graphicFrameMkLst>
            <pc:docMk/>
            <pc:sldMk cId="1900496751" sldId="259"/>
            <ac:graphicFrameMk id="4" creationId="{0273D9FB-0587-4621-9696-5831D8AE03F6}"/>
          </ac:graphicFrameMkLst>
        </pc:graphicFrameChg>
      </pc:sldChg>
      <pc:sldChg chg="addSp delSp modSp add del ord setBg delDesignElem">
        <pc:chgData name="Alejandro Díaz" userId="e7ae29c422114bdb" providerId="LiveId" clId="{C1DA830E-9736-48F4-BAD6-8425D3140B17}" dt="2019-08-02T17:07:29.569" v="247" actId="2696"/>
        <pc:sldMkLst>
          <pc:docMk/>
          <pc:sldMk cId="3348192858" sldId="260"/>
        </pc:sldMkLst>
        <pc:spChg chg="add mod">
          <ac:chgData name="Alejandro Díaz" userId="e7ae29c422114bdb" providerId="LiveId" clId="{C1DA830E-9736-48F4-BAD6-8425D3140B17}" dt="2019-08-02T17:02:33.163" v="4" actId="478"/>
          <ac:spMkLst>
            <pc:docMk/>
            <pc:sldMk cId="3348192858" sldId="260"/>
            <ac:spMk id="3" creationId="{52D6E545-5635-4075-A552-5908964B43A5}"/>
          </ac:spMkLst>
        </pc:spChg>
        <pc:spChg chg="del">
          <ac:chgData name="Alejandro Díaz" userId="e7ae29c422114bdb" providerId="LiveId" clId="{C1DA830E-9736-48F4-BAD6-8425D3140B17}" dt="2019-08-02T17:02:19.821" v="2"/>
          <ac:spMkLst>
            <pc:docMk/>
            <pc:sldMk cId="3348192858" sldId="260"/>
            <ac:spMk id="10" creationId="{46C2E80F-49A6-4372-B103-219D417A55ED}"/>
          </ac:spMkLst>
        </pc:spChg>
        <pc:graphicFrameChg chg="del">
          <ac:chgData name="Alejandro Díaz" userId="e7ae29c422114bdb" providerId="LiveId" clId="{C1DA830E-9736-48F4-BAD6-8425D3140B17}" dt="2019-08-02T17:02:33.163" v="4" actId="478"/>
          <ac:graphicFrameMkLst>
            <pc:docMk/>
            <pc:sldMk cId="3348192858" sldId="260"/>
            <ac:graphicFrameMk id="5" creationId="{3ABB04F7-A4AE-4549-8C70-D82AA9580BB4}"/>
          </ac:graphicFrameMkLst>
        </pc:graphicFrameChg>
      </pc:sldChg>
      <pc:sldChg chg="delSp modSp add setBg delDesignElem">
        <pc:chgData name="Alejandro Díaz" userId="e7ae29c422114bdb" providerId="LiveId" clId="{C1DA830E-9736-48F4-BAD6-8425D3140B17}" dt="2019-08-02T17:06:24.748" v="200" actId="20577"/>
        <pc:sldMkLst>
          <pc:docMk/>
          <pc:sldMk cId="377103145" sldId="261"/>
        </pc:sldMkLst>
        <pc:spChg chg="mod">
          <ac:chgData name="Alejandro Díaz" userId="e7ae29c422114bdb" providerId="LiveId" clId="{C1DA830E-9736-48F4-BAD6-8425D3140B17}" dt="2019-08-02T17:06:21.798" v="198" actId="20577"/>
          <ac:spMkLst>
            <pc:docMk/>
            <pc:sldMk cId="377103145" sldId="261"/>
            <ac:spMk id="2" creationId="{BDCADB2E-EDB6-4639-A74A-858DE98D0CB2}"/>
          </ac:spMkLst>
        </pc:spChg>
        <pc:spChg chg="del">
          <ac:chgData name="Alejandro Díaz" userId="e7ae29c422114bdb" providerId="LiveId" clId="{C1DA830E-9736-48F4-BAD6-8425D3140B17}" dt="2019-08-02T17:06:14.146" v="193"/>
          <ac:spMkLst>
            <pc:docMk/>
            <pc:sldMk cId="377103145" sldId="261"/>
            <ac:spMk id="29" creationId="{6D6CDB20-394C-4D51-9C5B-8751E21338DC}"/>
          </ac:spMkLst>
        </pc:spChg>
        <pc:spChg chg="del">
          <ac:chgData name="Alejandro Díaz" userId="e7ae29c422114bdb" providerId="LiveId" clId="{C1DA830E-9736-48F4-BAD6-8425D3140B17}" dt="2019-08-02T17:06:14.146" v="193"/>
          <ac:spMkLst>
            <pc:docMk/>
            <pc:sldMk cId="377103145" sldId="261"/>
            <ac:spMk id="31" creationId="{46DFD1E0-DCA7-47E6-B78B-6ECDDF873DD6}"/>
          </ac:spMkLst>
        </pc:spChg>
        <pc:spChg chg="del">
          <ac:chgData name="Alejandro Díaz" userId="e7ae29c422114bdb" providerId="LiveId" clId="{C1DA830E-9736-48F4-BAD6-8425D3140B17}" dt="2019-08-02T17:06:14.146" v="193"/>
          <ac:spMkLst>
            <pc:docMk/>
            <pc:sldMk cId="377103145" sldId="261"/>
            <ac:spMk id="33" creationId="{8AAB0B1E-BB97-40E0-8DCD-D1197A0E1D6A}"/>
          </ac:spMkLst>
        </pc:spChg>
        <pc:spChg chg="mod">
          <ac:chgData name="Alejandro Díaz" userId="e7ae29c422114bdb" providerId="LiveId" clId="{C1DA830E-9736-48F4-BAD6-8425D3140B17}" dt="2019-08-02T17:06:24.748" v="200" actId="20577"/>
          <ac:spMkLst>
            <pc:docMk/>
            <pc:sldMk cId="377103145" sldId="261"/>
            <ac:spMk id="77" creationId="{7DAEEE9C-291F-491F-A440-5CDB8841D359}"/>
          </ac:spMkLst>
        </pc:spChg>
      </pc:sldChg>
      <pc:sldChg chg="delSp modSp add setBg delDesignElem">
        <pc:chgData name="Alejandro Díaz" userId="e7ae29c422114bdb" providerId="LiveId" clId="{C1DA830E-9736-48F4-BAD6-8425D3140B17}" dt="2019-08-02T17:06:38.712" v="210" actId="1076"/>
        <pc:sldMkLst>
          <pc:docMk/>
          <pc:sldMk cId="3450324114" sldId="262"/>
        </pc:sldMkLst>
        <pc:spChg chg="mod">
          <ac:chgData name="Alejandro Díaz" userId="e7ae29c422114bdb" providerId="LiveId" clId="{C1DA830E-9736-48F4-BAD6-8425D3140B17}" dt="2019-08-02T17:06:38.712" v="210" actId="1076"/>
          <ac:spMkLst>
            <pc:docMk/>
            <pc:sldMk cId="3450324114" sldId="262"/>
            <ac:spMk id="2" creationId="{BDCADB2E-EDB6-4639-A74A-858DE98D0CB2}"/>
          </ac:spMkLst>
        </pc:spChg>
        <pc:spChg chg="del">
          <ac:chgData name="Alejandro Díaz" userId="e7ae29c422114bdb" providerId="LiveId" clId="{C1DA830E-9736-48F4-BAD6-8425D3140B17}" dt="2019-08-02T17:06:14.146" v="193"/>
          <ac:spMkLst>
            <pc:docMk/>
            <pc:sldMk cId="3450324114" sldId="262"/>
            <ac:spMk id="29" creationId="{6D6CDB20-394C-4D51-9C5B-8751E21338DC}"/>
          </ac:spMkLst>
        </pc:spChg>
        <pc:spChg chg="del">
          <ac:chgData name="Alejandro Díaz" userId="e7ae29c422114bdb" providerId="LiveId" clId="{C1DA830E-9736-48F4-BAD6-8425D3140B17}" dt="2019-08-02T17:06:14.146" v="193"/>
          <ac:spMkLst>
            <pc:docMk/>
            <pc:sldMk cId="3450324114" sldId="262"/>
            <ac:spMk id="31" creationId="{46DFD1E0-DCA7-47E6-B78B-6ECDDF873DD6}"/>
          </ac:spMkLst>
        </pc:spChg>
        <pc:spChg chg="del">
          <ac:chgData name="Alejandro Díaz" userId="e7ae29c422114bdb" providerId="LiveId" clId="{C1DA830E-9736-48F4-BAD6-8425D3140B17}" dt="2019-08-02T17:06:14.146" v="193"/>
          <ac:spMkLst>
            <pc:docMk/>
            <pc:sldMk cId="3450324114" sldId="262"/>
            <ac:spMk id="33" creationId="{8AAB0B1E-BB97-40E0-8DCD-D1197A0E1D6A}"/>
          </ac:spMkLst>
        </pc:spChg>
      </pc:sldChg>
      <pc:sldChg chg="delSp modSp add setBg delDesignElem">
        <pc:chgData name="Alejandro Díaz" userId="e7ae29c422114bdb" providerId="LiveId" clId="{C1DA830E-9736-48F4-BAD6-8425D3140B17}" dt="2019-08-02T17:07:09.365" v="246" actId="20577"/>
        <pc:sldMkLst>
          <pc:docMk/>
          <pc:sldMk cId="2590428409" sldId="263"/>
        </pc:sldMkLst>
        <pc:spChg chg="mod">
          <ac:chgData name="Alejandro Díaz" userId="e7ae29c422114bdb" providerId="LiveId" clId="{C1DA830E-9736-48F4-BAD6-8425D3140B17}" dt="2019-08-02T17:07:09.365" v="246" actId="20577"/>
          <ac:spMkLst>
            <pc:docMk/>
            <pc:sldMk cId="2590428409" sldId="263"/>
            <ac:spMk id="2" creationId="{BDCADB2E-EDB6-4639-A74A-858DE98D0CB2}"/>
          </ac:spMkLst>
        </pc:spChg>
        <pc:spChg chg="del">
          <ac:chgData name="Alejandro Díaz" userId="e7ae29c422114bdb" providerId="LiveId" clId="{C1DA830E-9736-48F4-BAD6-8425D3140B17}" dt="2019-08-02T17:06:14.146" v="193"/>
          <ac:spMkLst>
            <pc:docMk/>
            <pc:sldMk cId="2590428409" sldId="263"/>
            <ac:spMk id="72" creationId="{AB45A142-4255-493C-8284-5D566C121B10}"/>
          </ac:spMkLst>
        </pc:spChg>
        <pc:cxnChg chg="del">
          <ac:chgData name="Alejandro Díaz" userId="e7ae29c422114bdb" providerId="LiveId" clId="{C1DA830E-9736-48F4-BAD6-8425D3140B17}" dt="2019-08-02T17:06:14.146" v="193"/>
          <ac:cxnSpMkLst>
            <pc:docMk/>
            <pc:sldMk cId="2590428409" sldId="263"/>
            <ac:cxnSpMk id="74" creationId="{38FB9660-F42F-4313-BBC4-47C007FE484C}"/>
          </ac:cxnSpMkLst>
        </pc:cxnChg>
      </pc:sldChg>
      <pc:sldChg chg="addSp delSp modSp add mod setBg delDesignElem">
        <pc:chgData name="Alejandro Díaz" userId="e7ae29c422114bdb" providerId="LiveId" clId="{C1DA830E-9736-48F4-BAD6-8425D3140B17}" dt="2019-08-02T17:58:02.325" v="1990" actId="207"/>
        <pc:sldMkLst>
          <pc:docMk/>
          <pc:sldMk cId="3053714406" sldId="264"/>
        </pc:sldMkLst>
        <pc:spChg chg="mod">
          <ac:chgData name="Alejandro Díaz" userId="e7ae29c422114bdb" providerId="LiveId" clId="{C1DA830E-9736-48F4-BAD6-8425D3140B17}" dt="2019-08-02T17:14:28.107" v="420" actId="207"/>
          <ac:spMkLst>
            <pc:docMk/>
            <pc:sldMk cId="3053714406" sldId="264"/>
            <ac:spMk id="2" creationId="{F77185C7-66AD-4149-9319-6DE240D18C50}"/>
          </ac:spMkLst>
        </pc:spChg>
        <pc:spChg chg="del">
          <ac:chgData name="Alejandro Díaz" userId="e7ae29c422114bdb" providerId="LiveId" clId="{C1DA830E-9736-48F4-BAD6-8425D3140B17}" dt="2019-08-02T17:08:19.014" v="274" actId="478"/>
          <ac:spMkLst>
            <pc:docMk/>
            <pc:sldMk cId="3053714406" sldId="264"/>
            <ac:spMk id="3" creationId="{F72F5D34-D731-484C-AA9B-D6682E5FD5FE}"/>
          </ac:spMkLst>
        </pc:spChg>
        <pc:spChg chg="add del">
          <ac:chgData name="Alejandro Díaz" userId="e7ae29c422114bdb" providerId="LiveId" clId="{C1DA830E-9736-48F4-BAD6-8425D3140B17}" dt="2019-08-02T17:08:44.010" v="280"/>
          <ac:spMkLst>
            <pc:docMk/>
            <pc:sldMk cId="3053714406" sldId="264"/>
            <ac:spMk id="4" creationId="{39E3965E-AC41-4711-9D10-E25ABB132D86}"/>
          </ac:spMkLst>
        </pc:spChg>
        <pc:spChg chg="add del">
          <ac:chgData name="Alejandro Díaz" userId="e7ae29c422114bdb" providerId="LiveId" clId="{C1DA830E-9736-48F4-BAD6-8425D3140B17}" dt="2019-08-02T17:08:44.010" v="280"/>
          <ac:spMkLst>
            <pc:docMk/>
            <pc:sldMk cId="3053714406" sldId="264"/>
            <ac:spMk id="6" creationId="{8C6E698C-8155-4B8B-BDC9-B7299772B509}"/>
          </ac:spMkLst>
        </pc:spChg>
        <pc:spChg chg="add del">
          <ac:chgData name="Alejandro Díaz" userId="e7ae29c422114bdb" providerId="LiveId" clId="{C1DA830E-9736-48F4-BAD6-8425D3140B17}" dt="2019-08-02T17:08:31.227" v="277"/>
          <ac:spMkLst>
            <pc:docMk/>
            <pc:sldMk cId="3053714406" sldId="264"/>
            <ac:spMk id="7" creationId="{39E3965E-AC41-4711-9D10-E25ABB132D86}"/>
          </ac:spMkLst>
        </pc:spChg>
        <pc:spChg chg="add del">
          <ac:chgData name="Alejandro Díaz" userId="e7ae29c422114bdb" providerId="LiveId" clId="{C1DA830E-9736-48F4-BAD6-8425D3140B17}" dt="2019-08-02T17:08:44.010" v="280"/>
          <ac:spMkLst>
            <pc:docMk/>
            <pc:sldMk cId="3053714406" sldId="264"/>
            <ac:spMk id="10" creationId="{B624C8D3-B9AD-4F4F-8554-4EAF3724DBCE}"/>
          </ac:spMkLst>
        </pc:spChg>
        <pc:spChg chg="add del">
          <ac:chgData name="Alejandro Díaz" userId="e7ae29c422114bdb" providerId="LiveId" clId="{C1DA830E-9736-48F4-BAD6-8425D3140B17}" dt="2019-08-02T17:08:31.227" v="277"/>
          <ac:spMkLst>
            <pc:docMk/>
            <pc:sldMk cId="3053714406" sldId="264"/>
            <ac:spMk id="11" creationId="{F3B3B6C5-748F-437C-AE76-DB11FEA99E16}"/>
          </ac:spMkLst>
        </pc:spChg>
        <pc:spChg chg="add mod">
          <ac:chgData name="Alejandro Díaz" userId="e7ae29c422114bdb" providerId="LiveId" clId="{C1DA830E-9736-48F4-BAD6-8425D3140B17}" dt="2019-08-02T17:09:59.198" v="311" actId="14100"/>
          <ac:spMkLst>
            <pc:docMk/>
            <pc:sldMk cId="3053714406" sldId="264"/>
            <ac:spMk id="12" creationId="{5B39D917-DF93-42E7-99B6-4B5F2CA32E9D}"/>
          </ac:spMkLst>
        </pc:spChg>
        <pc:spChg chg="add del">
          <ac:chgData name="Alejandro Díaz" userId="e7ae29c422114bdb" providerId="LiveId" clId="{C1DA830E-9736-48F4-BAD6-8425D3140B17}" dt="2019-08-02T17:08:31.227" v="277"/>
          <ac:spMkLst>
            <pc:docMk/>
            <pc:sldMk cId="3053714406" sldId="264"/>
            <ac:spMk id="13" creationId="{197CEB5D-9BB2-475C-BA8D-AC88BB8C976E}"/>
          </ac:spMkLst>
        </pc:spChg>
        <pc:spChg chg="add mod">
          <ac:chgData name="Alejandro Díaz" userId="e7ae29c422114bdb" providerId="LiveId" clId="{C1DA830E-9736-48F4-BAD6-8425D3140B17}" dt="2019-08-02T17:16:18.540" v="458" actId="1076"/>
          <ac:spMkLst>
            <pc:docMk/>
            <pc:sldMk cId="3053714406" sldId="264"/>
            <ac:spMk id="16" creationId="{ABA0407F-A056-4EA3-81B8-8F1C4C1B1656}"/>
          </ac:spMkLst>
        </pc:spChg>
        <pc:spChg chg="add mod">
          <ac:chgData name="Alejandro Díaz" userId="e7ae29c422114bdb" providerId="LiveId" clId="{C1DA830E-9736-48F4-BAD6-8425D3140B17}" dt="2019-08-02T17:16:50.129" v="481" actId="1076"/>
          <ac:spMkLst>
            <pc:docMk/>
            <pc:sldMk cId="3053714406" sldId="264"/>
            <ac:spMk id="17" creationId="{8CCA0A07-6882-4082-B4C4-D230E6F3DC5A}"/>
          </ac:spMkLst>
        </pc:spChg>
        <pc:spChg chg="add mod">
          <ac:chgData name="Alejandro Díaz" userId="e7ae29c422114bdb" providerId="LiveId" clId="{C1DA830E-9736-48F4-BAD6-8425D3140B17}" dt="2019-08-02T17:13:02.894" v="394" actId="1076"/>
          <ac:spMkLst>
            <pc:docMk/>
            <pc:sldMk cId="3053714406" sldId="264"/>
            <ac:spMk id="18" creationId="{A1076529-76EB-4C6D-B0E0-CEEC0208ED92}"/>
          </ac:spMkLst>
        </pc:spChg>
        <pc:spChg chg="add mod">
          <ac:chgData name="Alejandro Díaz" userId="e7ae29c422114bdb" providerId="LiveId" clId="{C1DA830E-9736-48F4-BAD6-8425D3140B17}" dt="2019-08-02T17:12:45.468" v="390" actId="1076"/>
          <ac:spMkLst>
            <pc:docMk/>
            <pc:sldMk cId="3053714406" sldId="264"/>
            <ac:spMk id="19" creationId="{E23281D5-80EA-4E03-A2B0-D34E316370B9}"/>
          </ac:spMkLst>
        </pc:spChg>
        <pc:spChg chg="add mod">
          <ac:chgData name="Alejandro Díaz" userId="e7ae29c422114bdb" providerId="LiveId" clId="{C1DA830E-9736-48F4-BAD6-8425D3140B17}" dt="2019-08-02T17:12:49.023" v="391" actId="1076"/>
          <ac:spMkLst>
            <pc:docMk/>
            <pc:sldMk cId="3053714406" sldId="264"/>
            <ac:spMk id="20" creationId="{9C52DF5C-ED2E-4141-814A-44054921200F}"/>
          </ac:spMkLst>
        </pc:spChg>
        <pc:spChg chg="add mod">
          <ac:chgData name="Alejandro Díaz" userId="e7ae29c422114bdb" providerId="LiveId" clId="{C1DA830E-9736-48F4-BAD6-8425D3140B17}" dt="2019-08-02T17:16:10.406" v="452" actId="1076"/>
          <ac:spMkLst>
            <pc:docMk/>
            <pc:sldMk cId="3053714406" sldId="264"/>
            <ac:spMk id="21" creationId="{84B72929-CE19-4900-A062-694B877B059E}"/>
          </ac:spMkLst>
        </pc:spChg>
        <pc:spChg chg="add mod">
          <ac:chgData name="Alejandro Díaz" userId="e7ae29c422114bdb" providerId="LiveId" clId="{C1DA830E-9736-48F4-BAD6-8425D3140B17}" dt="2019-08-02T17:16:52.705" v="482" actId="1076"/>
          <ac:spMkLst>
            <pc:docMk/>
            <pc:sldMk cId="3053714406" sldId="264"/>
            <ac:spMk id="22" creationId="{D29062E3-36A4-463D-899B-883B0557F690}"/>
          </ac:spMkLst>
        </pc:spChg>
        <pc:spChg chg="add mod">
          <ac:chgData name="Alejandro Díaz" userId="e7ae29c422114bdb" providerId="LiveId" clId="{C1DA830E-9736-48F4-BAD6-8425D3140B17}" dt="2019-08-02T17:14:57.889" v="430" actId="207"/>
          <ac:spMkLst>
            <pc:docMk/>
            <pc:sldMk cId="3053714406" sldId="264"/>
            <ac:spMk id="23" creationId="{8C63A5D4-5D57-4F6F-B28C-252FCABEA7DC}"/>
          </ac:spMkLst>
        </pc:spChg>
        <pc:spChg chg="add mod">
          <ac:chgData name="Alejandro Díaz" userId="e7ae29c422114bdb" providerId="LiveId" clId="{C1DA830E-9736-48F4-BAD6-8425D3140B17}" dt="2019-08-02T17:16:54.404" v="483" actId="1076"/>
          <ac:spMkLst>
            <pc:docMk/>
            <pc:sldMk cId="3053714406" sldId="264"/>
            <ac:spMk id="24" creationId="{F796C3C8-1932-4CAC-818B-0018022B4C20}"/>
          </ac:spMkLst>
        </pc:spChg>
        <pc:spChg chg="add mod">
          <ac:chgData name="Alejandro Díaz" userId="e7ae29c422114bdb" providerId="LiveId" clId="{C1DA830E-9736-48F4-BAD6-8425D3140B17}" dt="2019-08-02T17:19:18.798" v="511" actId="1076"/>
          <ac:spMkLst>
            <pc:docMk/>
            <pc:sldMk cId="3053714406" sldId="264"/>
            <ac:spMk id="25" creationId="{8C982645-AFB0-432A-9888-D80209512331}"/>
          </ac:spMkLst>
        </pc:spChg>
        <pc:spChg chg="add mod">
          <ac:chgData name="Alejandro Díaz" userId="e7ae29c422114bdb" providerId="LiveId" clId="{C1DA830E-9736-48F4-BAD6-8425D3140B17}" dt="2019-08-02T17:16:26.856" v="459" actId="207"/>
          <ac:spMkLst>
            <pc:docMk/>
            <pc:sldMk cId="3053714406" sldId="264"/>
            <ac:spMk id="26" creationId="{661E472C-6514-4408-885E-AC7664247BA5}"/>
          </ac:spMkLst>
        </pc:spChg>
        <pc:spChg chg="add mod">
          <ac:chgData name="Alejandro Díaz" userId="e7ae29c422114bdb" providerId="LiveId" clId="{C1DA830E-9736-48F4-BAD6-8425D3140B17}" dt="2019-08-02T17:16:46.118" v="480" actId="207"/>
          <ac:spMkLst>
            <pc:docMk/>
            <pc:sldMk cId="3053714406" sldId="264"/>
            <ac:spMk id="27" creationId="{78DCC012-0736-4B62-BF28-52B1A40D3C45}"/>
          </ac:spMkLst>
        </pc:spChg>
        <pc:spChg chg="add mod">
          <ac:chgData name="Alejandro Díaz" userId="e7ae29c422114bdb" providerId="LiveId" clId="{C1DA830E-9736-48F4-BAD6-8425D3140B17}" dt="2019-08-02T17:18:07.404" v="502" actId="1076"/>
          <ac:spMkLst>
            <pc:docMk/>
            <pc:sldMk cId="3053714406" sldId="264"/>
            <ac:spMk id="28" creationId="{F8C06851-88BB-42E1-8EEA-BF3FCC6DF515}"/>
          </ac:spMkLst>
        </pc:spChg>
        <pc:spChg chg="add del">
          <ac:chgData name="Alejandro Díaz" userId="e7ae29c422114bdb" providerId="LiveId" clId="{C1DA830E-9736-48F4-BAD6-8425D3140B17}" dt="2019-08-02T17:18:13.845" v="504" actId="478"/>
          <ac:spMkLst>
            <pc:docMk/>
            <pc:sldMk cId="3053714406" sldId="264"/>
            <ac:spMk id="29" creationId="{64BFA355-EE89-49CF-BB5D-539B1E2DBCC9}"/>
          </ac:spMkLst>
        </pc:spChg>
        <pc:spChg chg="add mod">
          <ac:chgData name="Alejandro Díaz" userId="e7ae29c422114bdb" providerId="LiveId" clId="{C1DA830E-9736-48F4-BAD6-8425D3140B17}" dt="2019-08-02T17:19:24.407" v="513" actId="1076"/>
          <ac:spMkLst>
            <pc:docMk/>
            <pc:sldMk cId="3053714406" sldId="264"/>
            <ac:spMk id="30" creationId="{538DB1D8-88A8-4C31-81F4-B5E750940467}"/>
          </ac:spMkLst>
        </pc:spChg>
        <pc:spChg chg="add mod">
          <ac:chgData name="Alejandro Díaz" userId="e7ae29c422114bdb" providerId="LiveId" clId="{C1DA830E-9736-48F4-BAD6-8425D3140B17}" dt="2019-08-02T17:58:02.325" v="1990" actId="207"/>
          <ac:spMkLst>
            <pc:docMk/>
            <pc:sldMk cId="3053714406" sldId="264"/>
            <ac:spMk id="31" creationId="{DAE0F5F7-7C78-4C67-A441-A46ADB2100F3}"/>
          </ac:spMkLst>
        </pc:spChg>
        <pc:cxnChg chg="add del">
          <ac:chgData name="Alejandro Díaz" userId="e7ae29c422114bdb" providerId="LiveId" clId="{C1DA830E-9736-48F4-BAD6-8425D3140B17}" dt="2019-08-02T17:08:44.010" v="280"/>
          <ac:cxnSpMkLst>
            <pc:docMk/>
            <pc:sldMk cId="3053714406" sldId="264"/>
            <ac:cxnSpMk id="5" creationId="{1F5DC8C3-BA5F-4EED-BB9A-A14272BD82A1}"/>
          </ac:cxnSpMkLst>
        </pc:cxnChg>
        <pc:cxnChg chg="add del">
          <ac:chgData name="Alejandro Díaz" userId="e7ae29c422114bdb" providerId="LiveId" clId="{C1DA830E-9736-48F4-BAD6-8425D3140B17}" dt="2019-08-02T17:08:44.010" v="280"/>
          <ac:cxnSpMkLst>
            <pc:docMk/>
            <pc:sldMk cId="3053714406" sldId="264"/>
            <ac:cxnSpMk id="8" creationId="{09525C9A-1972-4836-BA7A-706C946EF4DA}"/>
          </ac:cxnSpMkLst>
        </pc:cxnChg>
        <pc:cxnChg chg="add del">
          <ac:chgData name="Alejandro Díaz" userId="e7ae29c422114bdb" providerId="LiveId" clId="{C1DA830E-9736-48F4-BAD6-8425D3140B17}" dt="2019-08-02T17:08:31.227" v="277"/>
          <ac:cxnSpMkLst>
            <pc:docMk/>
            <pc:sldMk cId="3053714406" sldId="264"/>
            <ac:cxnSpMk id="9" creationId="{1F5DC8C3-BA5F-4EED-BB9A-A14272BD82A1}"/>
          </ac:cxnSpMkLst>
        </pc:cxnChg>
        <pc:cxnChg chg="add del">
          <ac:chgData name="Alejandro Díaz" userId="e7ae29c422114bdb" providerId="LiveId" clId="{C1DA830E-9736-48F4-BAD6-8425D3140B17}" dt="2019-08-02T17:08:31.227" v="277"/>
          <ac:cxnSpMkLst>
            <pc:docMk/>
            <pc:sldMk cId="3053714406" sldId="264"/>
            <ac:cxnSpMk id="15" creationId="{BB14AD1F-ADD5-46E7-966F-4C0290232FF9}"/>
          </ac:cxnSpMkLst>
        </pc:cxnChg>
      </pc:sldChg>
      <pc:sldChg chg="addSp delSp modSp add mod setBg">
        <pc:chgData name="Alejandro Díaz" userId="e7ae29c422114bdb" providerId="LiveId" clId="{C1DA830E-9736-48F4-BAD6-8425D3140B17}" dt="2019-08-02T17:21:21.709" v="575"/>
        <pc:sldMkLst>
          <pc:docMk/>
          <pc:sldMk cId="219455045" sldId="265"/>
        </pc:sldMkLst>
        <pc:spChg chg="add mod">
          <ac:chgData name="Alejandro Díaz" userId="e7ae29c422114bdb" providerId="LiveId" clId="{C1DA830E-9736-48F4-BAD6-8425D3140B17}" dt="2019-08-02T17:20:51.369" v="574" actId="26606"/>
          <ac:spMkLst>
            <pc:docMk/>
            <pc:sldMk cId="219455045" sldId="265"/>
            <ac:spMk id="2" creationId="{E64D664D-464E-4414-92E5-7B9F5CC08662}"/>
          </ac:spMkLst>
        </pc:spChg>
        <pc:spChg chg="add del mod">
          <ac:chgData name="Alejandro Díaz" userId="e7ae29c422114bdb" providerId="LiveId" clId="{C1DA830E-9736-48F4-BAD6-8425D3140B17}" dt="2019-08-02T17:20:51.369" v="574" actId="26606"/>
          <ac:spMkLst>
            <pc:docMk/>
            <pc:sldMk cId="219455045" sldId="265"/>
            <ac:spMk id="3" creationId="{D86DC417-9DEF-4002-9E9A-DFF86C04C354}"/>
          </ac:spMkLst>
        </pc:spChg>
        <pc:graphicFrameChg chg="add mod">
          <ac:chgData name="Alejandro Díaz" userId="e7ae29c422114bdb" providerId="LiveId" clId="{C1DA830E-9736-48F4-BAD6-8425D3140B17}" dt="2019-08-02T17:21:21.709" v="575"/>
          <ac:graphicFrameMkLst>
            <pc:docMk/>
            <pc:sldMk cId="219455045" sldId="265"/>
            <ac:graphicFrameMk id="5" creationId="{12BFDDE0-4F78-483C-8D62-B12B2482F6CC}"/>
          </ac:graphicFrameMkLst>
        </pc:graphicFrameChg>
      </pc:sldChg>
      <pc:sldChg chg="addSp delSp modSp add modTransition">
        <pc:chgData name="Alejandro Díaz" userId="e7ae29c422114bdb" providerId="LiveId" clId="{C1DA830E-9736-48F4-BAD6-8425D3140B17}" dt="2019-08-02T17:38:45.391" v="1115" actId="1076"/>
        <pc:sldMkLst>
          <pc:docMk/>
          <pc:sldMk cId="2733426976" sldId="266"/>
        </pc:sldMkLst>
        <pc:spChg chg="add mod">
          <ac:chgData name="Alejandro Díaz" userId="e7ae29c422114bdb" providerId="LiveId" clId="{C1DA830E-9736-48F4-BAD6-8425D3140B17}" dt="2019-08-02T17:28:33.385" v="817" actId="1037"/>
          <ac:spMkLst>
            <pc:docMk/>
            <pc:sldMk cId="2733426976" sldId="266"/>
            <ac:spMk id="3" creationId="{4394EC95-EF8F-4845-BCDF-8982AF8C45EC}"/>
          </ac:spMkLst>
        </pc:spChg>
        <pc:spChg chg="add del mod">
          <ac:chgData name="Alejandro Díaz" userId="e7ae29c422114bdb" providerId="LiveId" clId="{C1DA830E-9736-48F4-BAD6-8425D3140B17}" dt="2019-08-02T17:26:26.012" v="734" actId="478"/>
          <ac:spMkLst>
            <pc:docMk/>
            <pc:sldMk cId="2733426976" sldId="266"/>
            <ac:spMk id="4" creationId="{3220C4D3-8647-4CB0-A364-DAF732D565C0}"/>
          </ac:spMkLst>
        </pc:spChg>
        <pc:spChg chg="add del mod">
          <ac:chgData name="Alejandro Díaz" userId="e7ae29c422114bdb" providerId="LiveId" clId="{C1DA830E-9736-48F4-BAD6-8425D3140B17}" dt="2019-08-02T17:26:31.125" v="735" actId="478"/>
          <ac:spMkLst>
            <pc:docMk/>
            <pc:sldMk cId="2733426976" sldId="266"/>
            <ac:spMk id="6" creationId="{B7CD89EC-CBC3-4A68-893B-A15BF6CFABA7}"/>
          </ac:spMkLst>
        </pc:spChg>
        <pc:spChg chg="add del mod">
          <ac:chgData name="Alejandro Díaz" userId="e7ae29c422114bdb" providerId="LiveId" clId="{C1DA830E-9736-48F4-BAD6-8425D3140B17}" dt="2019-08-02T17:26:18.300" v="732" actId="11529"/>
          <ac:spMkLst>
            <pc:docMk/>
            <pc:sldMk cId="2733426976" sldId="266"/>
            <ac:spMk id="7" creationId="{30A9B74E-64F1-465B-A766-BF0FDDB88551}"/>
          </ac:spMkLst>
        </pc:spChg>
        <pc:spChg chg="add mod">
          <ac:chgData name="Alejandro Díaz" userId="e7ae29c422114bdb" providerId="LiveId" clId="{C1DA830E-9736-48F4-BAD6-8425D3140B17}" dt="2019-08-02T17:27:58.175" v="782" actId="164"/>
          <ac:spMkLst>
            <pc:docMk/>
            <pc:sldMk cId="2733426976" sldId="266"/>
            <ac:spMk id="8" creationId="{6B8597E9-1B02-46FE-8F1F-83AB1287F8C5}"/>
          </ac:spMkLst>
        </pc:spChg>
        <pc:spChg chg="add mod">
          <ac:chgData name="Alejandro Díaz" userId="e7ae29c422114bdb" providerId="LiveId" clId="{C1DA830E-9736-48F4-BAD6-8425D3140B17}" dt="2019-08-02T17:27:58.175" v="782" actId="164"/>
          <ac:spMkLst>
            <pc:docMk/>
            <pc:sldMk cId="2733426976" sldId="266"/>
            <ac:spMk id="9" creationId="{951D1234-1AED-47CF-B799-814508350A06}"/>
          </ac:spMkLst>
        </pc:spChg>
        <pc:spChg chg="add del mod">
          <ac:chgData name="Alejandro Díaz" userId="e7ae29c422114bdb" providerId="LiveId" clId="{C1DA830E-9736-48F4-BAD6-8425D3140B17}" dt="2019-08-02T17:28:06.637" v="785" actId="478"/>
          <ac:spMkLst>
            <pc:docMk/>
            <pc:sldMk cId="2733426976" sldId="266"/>
            <ac:spMk id="11" creationId="{B1A65B12-E636-407E-AA13-CA1A1C97B34D}"/>
          </ac:spMkLst>
        </pc:spChg>
        <pc:spChg chg="add mod">
          <ac:chgData name="Alejandro Díaz" userId="e7ae29c422114bdb" providerId="LiveId" clId="{C1DA830E-9736-48F4-BAD6-8425D3140B17}" dt="2019-08-02T17:30:09.034" v="890" actId="1037"/>
          <ac:spMkLst>
            <pc:docMk/>
            <pc:sldMk cId="2733426976" sldId="266"/>
            <ac:spMk id="18" creationId="{A6246171-120B-4D9B-B8D7-52CEB5378C1B}"/>
          </ac:spMkLst>
        </pc:spChg>
        <pc:spChg chg="add mod">
          <ac:chgData name="Alejandro Díaz" userId="e7ae29c422114bdb" providerId="LiveId" clId="{C1DA830E-9736-48F4-BAD6-8425D3140B17}" dt="2019-08-02T17:30:09.034" v="890" actId="1037"/>
          <ac:spMkLst>
            <pc:docMk/>
            <pc:sldMk cId="2733426976" sldId="266"/>
            <ac:spMk id="19" creationId="{75FE11CB-5E8C-44D1-828D-4F2B2AD27BCD}"/>
          </ac:spMkLst>
        </pc:spChg>
        <pc:spChg chg="add mod">
          <ac:chgData name="Alejandro Díaz" userId="e7ae29c422114bdb" providerId="LiveId" clId="{C1DA830E-9736-48F4-BAD6-8425D3140B17}" dt="2019-08-02T17:30:09.034" v="890" actId="1037"/>
          <ac:spMkLst>
            <pc:docMk/>
            <pc:sldMk cId="2733426976" sldId="266"/>
            <ac:spMk id="20" creationId="{77394240-466C-4B1A-8A23-5CF09C1E7302}"/>
          </ac:spMkLst>
        </pc:spChg>
        <pc:spChg chg="add del">
          <ac:chgData name="Alejandro Díaz" userId="e7ae29c422114bdb" providerId="LiveId" clId="{C1DA830E-9736-48F4-BAD6-8425D3140B17}" dt="2019-08-02T17:29:48.230" v="859"/>
          <ac:spMkLst>
            <pc:docMk/>
            <pc:sldMk cId="2733426976" sldId="266"/>
            <ac:spMk id="21" creationId="{65464A93-CAC3-46EA-932E-6A1BEF7B3D1F}"/>
          </ac:spMkLst>
        </pc:spChg>
        <pc:spChg chg="add del">
          <ac:chgData name="Alejandro Díaz" userId="e7ae29c422114bdb" providerId="LiveId" clId="{C1DA830E-9736-48F4-BAD6-8425D3140B17}" dt="2019-08-02T17:29:48.230" v="859"/>
          <ac:spMkLst>
            <pc:docMk/>
            <pc:sldMk cId="2733426976" sldId="266"/>
            <ac:spMk id="22" creationId="{220889A4-1CAF-4C6B-A558-CEFFC54A05D7}"/>
          </ac:spMkLst>
        </pc:spChg>
        <pc:spChg chg="add del">
          <ac:chgData name="Alejandro Díaz" userId="e7ae29c422114bdb" providerId="LiveId" clId="{C1DA830E-9736-48F4-BAD6-8425D3140B17}" dt="2019-08-02T17:29:48.230" v="859"/>
          <ac:spMkLst>
            <pc:docMk/>
            <pc:sldMk cId="2733426976" sldId="266"/>
            <ac:spMk id="23" creationId="{D61E4B5F-1711-47C6-BF1F-30D81584891E}"/>
          </ac:spMkLst>
        </pc:spChg>
        <pc:spChg chg="add mod">
          <ac:chgData name="Alejandro Díaz" userId="e7ae29c422114bdb" providerId="LiveId" clId="{C1DA830E-9736-48F4-BAD6-8425D3140B17}" dt="2019-08-02T17:30:09.034" v="890" actId="1037"/>
          <ac:spMkLst>
            <pc:docMk/>
            <pc:sldMk cId="2733426976" sldId="266"/>
            <ac:spMk id="24" creationId="{6E92C56C-CC61-4C85-8E2E-E54E40561410}"/>
          </ac:spMkLst>
        </pc:spChg>
        <pc:spChg chg="add mod">
          <ac:chgData name="Alejandro Díaz" userId="e7ae29c422114bdb" providerId="LiveId" clId="{C1DA830E-9736-48F4-BAD6-8425D3140B17}" dt="2019-08-02T17:30:09.034" v="890" actId="1037"/>
          <ac:spMkLst>
            <pc:docMk/>
            <pc:sldMk cId="2733426976" sldId="266"/>
            <ac:spMk id="25" creationId="{29AE1D18-0E93-4BA2-835D-AD03A5D29593}"/>
          </ac:spMkLst>
        </pc:spChg>
        <pc:spChg chg="add del mod">
          <ac:chgData name="Alejandro Díaz" userId="e7ae29c422114bdb" providerId="LiveId" clId="{C1DA830E-9736-48F4-BAD6-8425D3140B17}" dt="2019-08-02T17:30:01.109" v="863" actId="478"/>
          <ac:spMkLst>
            <pc:docMk/>
            <pc:sldMk cId="2733426976" sldId="266"/>
            <ac:spMk id="26" creationId="{22AFB071-F492-4277-9B96-49EA261F309D}"/>
          </ac:spMkLst>
        </pc:spChg>
        <pc:spChg chg="add del mod">
          <ac:chgData name="Alejandro Díaz" userId="e7ae29c422114bdb" providerId="LiveId" clId="{C1DA830E-9736-48F4-BAD6-8425D3140B17}" dt="2019-08-02T17:37:56.372" v="1108" actId="478"/>
          <ac:spMkLst>
            <pc:docMk/>
            <pc:sldMk cId="2733426976" sldId="266"/>
            <ac:spMk id="27" creationId="{E4965FD8-1F9D-4278-8D00-DCD15DFE363A}"/>
          </ac:spMkLst>
        </pc:spChg>
        <pc:spChg chg="add mod">
          <ac:chgData name="Alejandro Díaz" userId="e7ae29c422114bdb" providerId="LiveId" clId="{C1DA830E-9736-48F4-BAD6-8425D3140B17}" dt="2019-08-02T17:38:45.391" v="1115" actId="1076"/>
          <ac:spMkLst>
            <pc:docMk/>
            <pc:sldMk cId="2733426976" sldId="266"/>
            <ac:spMk id="28" creationId="{170C7967-78D7-4F67-9937-3693CC0DFC9D}"/>
          </ac:spMkLst>
        </pc:spChg>
        <pc:grpChg chg="add mod">
          <ac:chgData name="Alejandro Díaz" userId="e7ae29c422114bdb" providerId="LiveId" clId="{C1DA830E-9736-48F4-BAD6-8425D3140B17}" dt="2019-08-02T17:29:09.605" v="846" actId="1036"/>
          <ac:grpSpMkLst>
            <pc:docMk/>
            <pc:sldMk cId="2733426976" sldId="266"/>
            <ac:grpSpMk id="10" creationId="{0CABC517-CA1D-464E-9DC7-9B79209D2130}"/>
          </ac:grpSpMkLst>
        </pc:grpChg>
        <pc:grpChg chg="add mod">
          <ac:chgData name="Alejandro Díaz" userId="e7ae29c422114bdb" providerId="LiveId" clId="{C1DA830E-9736-48F4-BAD6-8425D3140B17}" dt="2019-08-02T17:29:09.605" v="846" actId="1036"/>
          <ac:grpSpMkLst>
            <pc:docMk/>
            <pc:sldMk cId="2733426976" sldId="266"/>
            <ac:grpSpMk id="12" creationId="{D53064B2-A2C1-4666-AFE9-E7D129CE494E}"/>
          </ac:grpSpMkLst>
        </pc:grpChg>
        <pc:grpChg chg="add mod">
          <ac:chgData name="Alejandro Díaz" userId="e7ae29c422114bdb" providerId="LiveId" clId="{C1DA830E-9736-48F4-BAD6-8425D3140B17}" dt="2019-08-02T17:29:09.605" v="846" actId="1036"/>
          <ac:grpSpMkLst>
            <pc:docMk/>
            <pc:sldMk cId="2733426976" sldId="266"/>
            <ac:grpSpMk id="15" creationId="{8362924A-C516-432A-A3DC-30483B9E6EAD}"/>
          </ac:grpSpMkLst>
        </pc:grpChg>
        <pc:graphicFrameChg chg="mod">
          <ac:chgData name="Alejandro Díaz" userId="e7ae29c422114bdb" providerId="LiveId" clId="{C1DA830E-9736-48F4-BAD6-8425D3140B17}" dt="2019-08-02T17:21:48.155" v="601" actId="14100"/>
          <ac:graphicFrameMkLst>
            <pc:docMk/>
            <pc:sldMk cId="2733426976" sldId="266"/>
            <ac:graphicFrameMk id="5" creationId="{12BFDDE0-4F78-483C-8D62-B12B2482F6CC}"/>
          </ac:graphicFrameMkLst>
        </pc:graphicFrameChg>
      </pc:sldChg>
      <pc:sldChg chg="addSp delSp modSp add del">
        <pc:chgData name="Alejandro Díaz" userId="e7ae29c422114bdb" providerId="LiveId" clId="{C1DA830E-9736-48F4-BAD6-8425D3140B17}" dt="2019-08-02T17:36:11.411" v="1103" actId="2696"/>
        <pc:sldMkLst>
          <pc:docMk/>
          <pc:sldMk cId="1023199585" sldId="267"/>
        </pc:sldMkLst>
        <pc:spChg chg="mod">
          <ac:chgData name="Alejandro Díaz" userId="e7ae29c422114bdb" providerId="LiveId" clId="{C1DA830E-9736-48F4-BAD6-8425D3140B17}" dt="2019-08-02T17:28:42.162" v="818" actId="14100"/>
          <ac:spMkLst>
            <pc:docMk/>
            <pc:sldMk cId="1023199585" sldId="267"/>
            <ac:spMk id="3" creationId="{4394EC95-EF8F-4845-BCDF-8982AF8C45EC}"/>
          </ac:spMkLst>
        </pc:spChg>
        <pc:spChg chg="del mod">
          <ac:chgData name="Alejandro Díaz" userId="e7ae29c422114bdb" providerId="LiveId" clId="{C1DA830E-9736-48F4-BAD6-8425D3140B17}" dt="2019-08-02T17:32:44.124" v="1080" actId="478"/>
          <ac:spMkLst>
            <pc:docMk/>
            <pc:sldMk cId="1023199585" sldId="267"/>
            <ac:spMk id="4" creationId="{3220C4D3-8647-4CB0-A364-DAF732D565C0}"/>
          </ac:spMkLst>
        </pc:spChg>
        <pc:spChg chg="mod">
          <ac:chgData name="Alejandro Díaz" userId="e7ae29c422114bdb" providerId="LiveId" clId="{C1DA830E-9736-48F4-BAD6-8425D3140B17}" dt="2019-08-02T17:33:24.354" v="1085" actId="14100"/>
          <ac:spMkLst>
            <pc:docMk/>
            <pc:sldMk cId="1023199585" sldId="267"/>
            <ac:spMk id="6" creationId="{B7CD89EC-CBC3-4A68-893B-A15BF6CFABA7}"/>
          </ac:spMkLst>
        </pc:spChg>
        <pc:graphicFrameChg chg="add del mod">
          <ac:chgData name="Alejandro Díaz" userId="e7ae29c422114bdb" providerId="LiveId" clId="{C1DA830E-9736-48F4-BAD6-8425D3140B17}" dt="2019-08-02T17:32:38.950" v="1079" actId="1032"/>
          <ac:graphicFrameMkLst>
            <pc:docMk/>
            <pc:sldMk cId="1023199585" sldId="267"/>
            <ac:graphicFrameMk id="7" creationId="{77FD4365-D440-43C3-A111-C47E9115E7A5}"/>
          </ac:graphicFrameMkLst>
        </pc:graphicFrameChg>
      </pc:sldChg>
      <pc:sldChg chg="delSp modSp add">
        <pc:chgData name="Alejandro Díaz" userId="e7ae29c422114bdb" providerId="LiveId" clId="{C1DA830E-9736-48F4-BAD6-8425D3140B17}" dt="2019-08-02T17:36:04.140" v="1102" actId="20577"/>
        <pc:sldMkLst>
          <pc:docMk/>
          <pc:sldMk cId="3879985833" sldId="268"/>
        </pc:sldMkLst>
        <pc:spChg chg="mod">
          <ac:chgData name="Alejandro Díaz" userId="e7ae29c422114bdb" providerId="LiveId" clId="{C1DA830E-9736-48F4-BAD6-8425D3140B17}" dt="2019-08-02T17:35:49.101" v="1100" actId="13822"/>
          <ac:spMkLst>
            <pc:docMk/>
            <pc:sldMk cId="3879985833" sldId="268"/>
            <ac:spMk id="3" creationId="{4394EC95-EF8F-4845-BCDF-8982AF8C45EC}"/>
          </ac:spMkLst>
        </pc:spChg>
        <pc:spChg chg="del">
          <ac:chgData name="Alejandro Díaz" userId="e7ae29c422114bdb" providerId="LiveId" clId="{C1DA830E-9736-48F4-BAD6-8425D3140B17}" dt="2019-08-02T17:35:31.701" v="1097" actId="478"/>
          <ac:spMkLst>
            <pc:docMk/>
            <pc:sldMk cId="3879985833" sldId="268"/>
            <ac:spMk id="18" creationId="{A6246171-120B-4D9B-B8D7-52CEB5378C1B}"/>
          </ac:spMkLst>
        </pc:spChg>
        <pc:spChg chg="del">
          <ac:chgData name="Alejandro Díaz" userId="e7ae29c422114bdb" providerId="LiveId" clId="{C1DA830E-9736-48F4-BAD6-8425D3140B17}" dt="2019-08-02T17:35:31.701" v="1097" actId="478"/>
          <ac:spMkLst>
            <pc:docMk/>
            <pc:sldMk cId="3879985833" sldId="268"/>
            <ac:spMk id="19" creationId="{75FE11CB-5E8C-44D1-828D-4F2B2AD27BCD}"/>
          </ac:spMkLst>
        </pc:spChg>
        <pc:spChg chg="del">
          <ac:chgData name="Alejandro Díaz" userId="e7ae29c422114bdb" providerId="LiveId" clId="{C1DA830E-9736-48F4-BAD6-8425D3140B17}" dt="2019-08-02T17:35:31.701" v="1097" actId="478"/>
          <ac:spMkLst>
            <pc:docMk/>
            <pc:sldMk cId="3879985833" sldId="268"/>
            <ac:spMk id="20" creationId="{77394240-466C-4B1A-8A23-5CF09C1E7302}"/>
          </ac:spMkLst>
        </pc:spChg>
        <pc:spChg chg="del">
          <ac:chgData name="Alejandro Díaz" userId="e7ae29c422114bdb" providerId="LiveId" clId="{C1DA830E-9736-48F4-BAD6-8425D3140B17}" dt="2019-08-02T17:35:31.701" v="1097" actId="478"/>
          <ac:spMkLst>
            <pc:docMk/>
            <pc:sldMk cId="3879985833" sldId="268"/>
            <ac:spMk id="24" creationId="{6E92C56C-CC61-4C85-8E2E-E54E40561410}"/>
          </ac:spMkLst>
        </pc:spChg>
        <pc:spChg chg="del">
          <ac:chgData name="Alejandro Díaz" userId="e7ae29c422114bdb" providerId="LiveId" clId="{C1DA830E-9736-48F4-BAD6-8425D3140B17}" dt="2019-08-02T17:35:31.701" v="1097" actId="478"/>
          <ac:spMkLst>
            <pc:docMk/>
            <pc:sldMk cId="3879985833" sldId="268"/>
            <ac:spMk id="25" creationId="{29AE1D18-0E93-4BA2-835D-AD03A5D29593}"/>
          </ac:spMkLst>
        </pc:spChg>
        <pc:spChg chg="mod">
          <ac:chgData name="Alejandro Díaz" userId="e7ae29c422114bdb" providerId="LiveId" clId="{C1DA830E-9736-48F4-BAD6-8425D3140B17}" dt="2019-08-02T17:36:04.140" v="1102" actId="20577"/>
          <ac:spMkLst>
            <pc:docMk/>
            <pc:sldMk cId="3879985833" sldId="268"/>
            <ac:spMk id="27" creationId="{E4965FD8-1F9D-4278-8D00-DCD15DFE363A}"/>
          </ac:spMkLst>
        </pc:spChg>
        <pc:grpChg chg="del">
          <ac:chgData name="Alejandro Díaz" userId="e7ae29c422114bdb" providerId="LiveId" clId="{C1DA830E-9736-48F4-BAD6-8425D3140B17}" dt="2019-08-02T17:35:22.364" v="1096" actId="478"/>
          <ac:grpSpMkLst>
            <pc:docMk/>
            <pc:sldMk cId="3879985833" sldId="268"/>
            <ac:grpSpMk id="10" creationId="{0CABC517-CA1D-464E-9DC7-9B79209D2130}"/>
          </ac:grpSpMkLst>
        </pc:grpChg>
        <pc:grpChg chg="del">
          <ac:chgData name="Alejandro Díaz" userId="e7ae29c422114bdb" providerId="LiveId" clId="{C1DA830E-9736-48F4-BAD6-8425D3140B17}" dt="2019-08-02T17:35:22.364" v="1096" actId="478"/>
          <ac:grpSpMkLst>
            <pc:docMk/>
            <pc:sldMk cId="3879985833" sldId="268"/>
            <ac:grpSpMk id="12" creationId="{D53064B2-A2C1-4666-AFE9-E7D129CE494E}"/>
          </ac:grpSpMkLst>
        </pc:grpChg>
        <pc:grpChg chg="del">
          <ac:chgData name="Alejandro Díaz" userId="e7ae29c422114bdb" providerId="LiveId" clId="{C1DA830E-9736-48F4-BAD6-8425D3140B17}" dt="2019-08-02T17:35:31.701" v="1097" actId="478"/>
          <ac:grpSpMkLst>
            <pc:docMk/>
            <pc:sldMk cId="3879985833" sldId="268"/>
            <ac:grpSpMk id="15" creationId="{8362924A-C516-432A-A3DC-30483B9E6EAD}"/>
          </ac:grpSpMkLst>
        </pc:grpChg>
      </pc:sldChg>
      <pc:sldChg chg="modSp add ord modTransition setBg">
        <pc:chgData name="Alejandro Díaz" userId="e7ae29c422114bdb" providerId="LiveId" clId="{C1DA830E-9736-48F4-BAD6-8425D3140B17}" dt="2019-08-02T17:40:29.763" v="1155" actId="207"/>
        <pc:sldMkLst>
          <pc:docMk/>
          <pc:sldMk cId="1452206997" sldId="269"/>
        </pc:sldMkLst>
        <pc:graphicFrameChg chg="mod">
          <ac:chgData name="Alejandro Díaz" userId="e7ae29c422114bdb" providerId="LiveId" clId="{C1DA830E-9736-48F4-BAD6-8425D3140B17}" dt="2019-08-02T17:40:29.763" v="1155" actId="207"/>
          <ac:graphicFrameMkLst>
            <pc:docMk/>
            <pc:sldMk cId="1452206997" sldId="269"/>
            <ac:graphicFrameMk id="5" creationId="{12BFDDE0-4F78-483C-8D62-B12B2482F6CC}"/>
          </ac:graphicFrameMkLst>
        </pc:graphicFrameChg>
      </pc:sldChg>
      <pc:sldChg chg="addSp modSp add modTransition setBg">
        <pc:chgData name="Alejandro Díaz" userId="e7ae29c422114bdb" providerId="LiveId" clId="{C1DA830E-9736-48F4-BAD6-8425D3140B17}" dt="2019-08-02T17:49:10.884" v="1631" actId="20577"/>
        <pc:sldMkLst>
          <pc:docMk/>
          <pc:sldMk cId="2301834584" sldId="270"/>
        </pc:sldMkLst>
        <pc:spChg chg="add mod">
          <ac:chgData name="Alejandro Díaz" userId="e7ae29c422114bdb" providerId="LiveId" clId="{C1DA830E-9736-48F4-BAD6-8425D3140B17}" dt="2019-08-02T17:45:23.729" v="1310"/>
          <ac:spMkLst>
            <pc:docMk/>
            <pc:sldMk cId="2301834584" sldId="270"/>
            <ac:spMk id="3" creationId="{665B2A68-470C-4D7E-B7BE-F0EA2913AA2A}"/>
          </ac:spMkLst>
        </pc:spChg>
        <pc:spChg chg="add mod">
          <ac:chgData name="Alejandro Díaz" userId="e7ae29c422114bdb" providerId="LiveId" clId="{C1DA830E-9736-48F4-BAD6-8425D3140B17}" dt="2019-08-02T17:41:16.983" v="1178" actId="1076"/>
          <ac:spMkLst>
            <pc:docMk/>
            <pc:sldMk cId="2301834584" sldId="270"/>
            <ac:spMk id="4" creationId="{E37373EC-2BD0-4FE4-BA7B-66462E0B6768}"/>
          </ac:spMkLst>
        </pc:spChg>
        <pc:spChg chg="add mod">
          <ac:chgData name="Alejandro Díaz" userId="e7ae29c422114bdb" providerId="LiveId" clId="{C1DA830E-9736-48F4-BAD6-8425D3140B17}" dt="2019-08-02T17:48:59.049" v="1616" actId="20577"/>
          <ac:spMkLst>
            <pc:docMk/>
            <pc:sldMk cId="2301834584" sldId="270"/>
            <ac:spMk id="6" creationId="{5A18EF4C-BDDE-4E6A-B330-B9A19860BAF0}"/>
          </ac:spMkLst>
        </pc:spChg>
        <pc:spChg chg="add mod">
          <ac:chgData name="Alejandro Díaz" userId="e7ae29c422114bdb" providerId="LiveId" clId="{C1DA830E-9736-48F4-BAD6-8425D3140B17}" dt="2019-08-02T17:49:10.884" v="1631" actId="20577"/>
          <ac:spMkLst>
            <pc:docMk/>
            <pc:sldMk cId="2301834584" sldId="270"/>
            <ac:spMk id="7" creationId="{9B30B619-7BBA-481A-87EE-8B94445BE41B}"/>
          </ac:spMkLst>
        </pc:spChg>
        <pc:spChg chg="add mod">
          <ac:chgData name="Alejandro Díaz" userId="e7ae29c422114bdb" providerId="LiveId" clId="{C1DA830E-9736-48F4-BAD6-8425D3140B17}" dt="2019-08-02T17:45:38.531" v="1314" actId="207"/>
          <ac:spMkLst>
            <pc:docMk/>
            <pc:sldMk cId="2301834584" sldId="270"/>
            <ac:spMk id="8" creationId="{10410D68-F83A-4210-B0C2-25BA56F14B41}"/>
          </ac:spMkLst>
        </pc:spChg>
        <pc:graphicFrameChg chg="mod">
          <ac:chgData name="Alejandro Díaz" userId="e7ae29c422114bdb" providerId="LiveId" clId="{C1DA830E-9736-48F4-BAD6-8425D3140B17}" dt="2019-08-02T17:40:32.732" v="1156" actId="207"/>
          <ac:graphicFrameMkLst>
            <pc:docMk/>
            <pc:sldMk cId="2301834584" sldId="270"/>
            <ac:graphicFrameMk id="5" creationId="{12BFDDE0-4F78-483C-8D62-B12B2482F6CC}"/>
          </ac:graphicFrameMkLst>
        </pc:graphicFrameChg>
      </pc:sldChg>
      <pc:sldChg chg="add del ord">
        <pc:chgData name="Alejandro Díaz" userId="e7ae29c422114bdb" providerId="LiveId" clId="{C1DA830E-9736-48F4-BAD6-8425D3140B17}" dt="2019-08-02T17:50:21.638" v="1717" actId="2696"/>
        <pc:sldMkLst>
          <pc:docMk/>
          <pc:sldMk cId="2803233789" sldId="271"/>
        </pc:sldMkLst>
      </pc:sldChg>
      <pc:sldChg chg="addSp delSp modSp add">
        <pc:chgData name="Alejandro Díaz" userId="e7ae29c422114bdb" providerId="LiveId" clId="{C1DA830E-9736-48F4-BAD6-8425D3140B17}" dt="2019-08-02T17:49:59.965" v="1712" actId="20577"/>
        <pc:sldMkLst>
          <pc:docMk/>
          <pc:sldMk cId="687698059" sldId="272"/>
        </pc:sldMkLst>
        <pc:spChg chg="mod">
          <ac:chgData name="Alejandro Díaz" userId="e7ae29c422114bdb" providerId="LiveId" clId="{C1DA830E-9736-48F4-BAD6-8425D3140B17}" dt="2019-08-02T17:46:26.739" v="1324" actId="1076"/>
          <ac:spMkLst>
            <pc:docMk/>
            <pc:sldMk cId="687698059" sldId="272"/>
            <ac:spMk id="3" creationId="{665B2A68-470C-4D7E-B7BE-F0EA2913AA2A}"/>
          </ac:spMkLst>
        </pc:spChg>
        <pc:spChg chg="mod">
          <ac:chgData name="Alejandro Díaz" userId="e7ae29c422114bdb" providerId="LiveId" clId="{C1DA830E-9736-48F4-BAD6-8425D3140B17}" dt="2019-08-02T17:46:04.195" v="1319" actId="1076"/>
          <ac:spMkLst>
            <pc:docMk/>
            <pc:sldMk cId="687698059" sldId="272"/>
            <ac:spMk id="4" creationId="{E37373EC-2BD0-4FE4-BA7B-66462E0B6768}"/>
          </ac:spMkLst>
        </pc:spChg>
        <pc:spChg chg="del mod">
          <ac:chgData name="Alejandro Díaz" userId="e7ae29c422114bdb" providerId="LiveId" clId="{C1DA830E-9736-48F4-BAD6-8425D3140B17}" dt="2019-08-02T17:44:50.283" v="1301" actId="478"/>
          <ac:spMkLst>
            <pc:docMk/>
            <pc:sldMk cId="687698059" sldId="272"/>
            <ac:spMk id="6" creationId="{5A18EF4C-BDDE-4E6A-B330-B9A19860BAF0}"/>
          </ac:spMkLst>
        </pc:spChg>
        <pc:spChg chg="del">
          <ac:chgData name="Alejandro Díaz" userId="e7ae29c422114bdb" providerId="LiveId" clId="{C1DA830E-9736-48F4-BAD6-8425D3140B17}" dt="2019-08-02T17:44:51.426" v="1302" actId="478"/>
          <ac:spMkLst>
            <pc:docMk/>
            <pc:sldMk cId="687698059" sldId="272"/>
            <ac:spMk id="7" creationId="{9B30B619-7BBA-481A-87EE-8B94445BE41B}"/>
          </ac:spMkLst>
        </pc:spChg>
        <pc:spChg chg="add mod">
          <ac:chgData name="Alejandro Díaz" userId="e7ae29c422114bdb" providerId="LiveId" clId="{C1DA830E-9736-48F4-BAD6-8425D3140B17}" dt="2019-08-02T17:49:59.965" v="1712" actId="20577"/>
          <ac:spMkLst>
            <pc:docMk/>
            <pc:sldMk cId="687698059" sldId="272"/>
            <ac:spMk id="8" creationId="{597B23FB-8276-45BF-AC3C-D65FFE7DC5E8}"/>
          </ac:spMkLst>
        </pc:spChg>
      </pc:sldChg>
      <pc:sldChg chg="addSp delSp modSp add del ord">
        <pc:chgData name="Alejandro Díaz" userId="e7ae29c422114bdb" providerId="LiveId" clId="{C1DA830E-9736-48F4-BAD6-8425D3140B17}" dt="2019-08-02T17:53:09.490" v="1809" actId="2696"/>
        <pc:sldMkLst>
          <pc:docMk/>
          <pc:sldMk cId="798242712" sldId="273"/>
        </pc:sldMkLst>
        <pc:spChg chg="add del mod">
          <ac:chgData name="Alejandro Díaz" userId="e7ae29c422114bdb" providerId="LiveId" clId="{C1DA830E-9736-48F4-BAD6-8425D3140B17}" dt="2019-08-02T17:51:40.602" v="1779" actId="478"/>
          <ac:spMkLst>
            <pc:docMk/>
            <pc:sldMk cId="798242712" sldId="273"/>
            <ac:spMk id="3" creationId="{CD6FFE27-0192-46B0-AC0D-B390FD47F5F1}"/>
          </ac:spMkLst>
        </pc:spChg>
        <pc:spChg chg="add mod">
          <ac:chgData name="Alejandro Díaz" userId="e7ae29c422114bdb" providerId="LiveId" clId="{C1DA830E-9736-48F4-BAD6-8425D3140B17}" dt="2019-08-02T17:52:03.884" v="1781" actId="14100"/>
          <ac:spMkLst>
            <pc:docMk/>
            <pc:sldMk cId="798242712" sldId="273"/>
            <ac:spMk id="6" creationId="{3FD0CE51-5B4B-4CAD-8959-4C3613114945}"/>
          </ac:spMkLst>
        </pc:spChg>
        <pc:spChg chg="add mod">
          <ac:chgData name="Alejandro Díaz" userId="e7ae29c422114bdb" providerId="LiveId" clId="{C1DA830E-9736-48F4-BAD6-8425D3140B17}" dt="2019-08-02T17:52:09.493" v="1782" actId="14100"/>
          <ac:spMkLst>
            <pc:docMk/>
            <pc:sldMk cId="798242712" sldId="273"/>
            <ac:spMk id="7" creationId="{3B688704-2117-464B-BB7E-059AD9E776E7}"/>
          </ac:spMkLst>
        </pc:spChg>
        <pc:spChg chg="add">
          <ac:chgData name="Alejandro Díaz" userId="e7ae29c422114bdb" providerId="LiveId" clId="{C1DA830E-9736-48F4-BAD6-8425D3140B17}" dt="2019-08-02T17:51:26.191" v="1775"/>
          <ac:spMkLst>
            <pc:docMk/>
            <pc:sldMk cId="798242712" sldId="273"/>
            <ac:spMk id="9" creationId="{B149CC15-0E2F-47EE-AF59-8996C84A6D64}"/>
          </ac:spMkLst>
        </pc:spChg>
        <pc:spChg chg="add mod">
          <ac:chgData name="Alejandro Díaz" userId="e7ae29c422114bdb" providerId="LiveId" clId="{C1DA830E-9736-48F4-BAD6-8425D3140B17}" dt="2019-08-02T17:52:13.399" v="1783" actId="1076"/>
          <ac:spMkLst>
            <pc:docMk/>
            <pc:sldMk cId="798242712" sldId="273"/>
            <ac:spMk id="10" creationId="{80698597-D417-416F-976D-73341AFA684E}"/>
          </ac:spMkLst>
        </pc:spChg>
        <pc:grpChg chg="add mod">
          <ac:chgData name="Alejandro Díaz" userId="e7ae29c422114bdb" providerId="LiveId" clId="{C1DA830E-9736-48F4-BAD6-8425D3140B17}" dt="2019-08-02T17:51:35.426" v="1778" actId="14100"/>
          <ac:grpSpMkLst>
            <pc:docMk/>
            <pc:sldMk cId="798242712" sldId="273"/>
            <ac:grpSpMk id="8" creationId="{48F7969D-7016-47D6-9AEB-EE85944D3F7C}"/>
          </ac:grpSpMkLst>
        </pc:grpChg>
        <pc:graphicFrameChg chg="del mod">
          <ac:chgData name="Alejandro Díaz" userId="e7ae29c422114bdb" providerId="LiveId" clId="{C1DA830E-9736-48F4-BAD6-8425D3140B17}" dt="2019-08-02T17:51:25.330" v="1774" actId="478"/>
          <ac:graphicFrameMkLst>
            <pc:docMk/>
            <pc:sldMk cId="798242712" sldId="273"/>
            <ac:graphicFrameMk id="5" creationId="{12BFDDE0-4F78-483C-8D62-B12B2482F6CC}"/>
          </ac:graphicFrameMkLst>
        </pc:graphicFrameChg>
      </pc:sldChg>
      <pc:sldChg chg="modSp add">
        <pc:chgData name="Alejandro Díaz" userId="e7ae29c422114bdb" providerId="LiveId" clId="{C1DA830E-9736-48F4-BAD6-8425D3140B17}" dt="2019-08-02T17:53:19.929" v="1810" actId="207"/>
        <pc:sldMkLst>
          <pc:docMk/>
          <pc:sldMk cId="3765063822" sldId="274"/>
        </pc:sldMkLst>
        <pc:graphicFrameChg chg="mod">
          <ac:chgData name="Alejandro Díaz" userId="e7ae29c422114bdb" providerId="LiveId" clId="{C1DA830E-9736-48F4-BAD6-8425D3140B17}" dt="2019-08-02T17:53:19.929" v="1810" actId="207"/>
          <ac:graphicFrameMkLst>
            <pc:docMk/>
            <pc:sldMk cId="3765063822" sldId="274"/>
            <ac:graphicFrameMk id="5" creationId="{12BFDDE0-4F78-483C-8D62-B12B2482F6CC}"/>
          </ac:graphicFrameMkLst>
        </pc:graphicFrameChg>
      </pc:sldChg>
      <pc:sldChg chg="addSp modSp add">
        <pc:chgData name="Alejandro Díaz" userId="e7ae29c422114bdb" providerId="LiveId" clId="{C1DA830E-9736-48F4-BAD6-8425D3140B17}" dt="2019-08-02T17:59:10.442" v="2041" actId="1076"/>
        <pc:sldMkLst>
          <pc:docMk/>
          <pc:sldMk cId="2947439210" sldId="275"/>
        </pc:sldMkLst>
        <pc:spChg chg="add mod">
          <ac:chgData name="Alejandro Díaz" userId="e7ae29c422114bdb" providerId="LiveId" clId="{C1DA830E-9736-48F4-BAD6-8425D3140B17}" dt="2019-08-02T17:58:49.370" v="1999" actId="1076"/>
          <ac:spMkLst>
            <pc:docMk/>
            <pc:sldMk cId="2947439210" sldId="275"/>
            <ac:spMk id="3" creationId="{ECF825B0-946B-4E74-A2EE-DF045627302C}"/>
          </ac:spMkLst>
        </pc:spChg>
        <pc:spChg chg="add mod">
          <ac:chgData name="Alejandro Díaz" userId="e7ae29c422114bdb" providerId="LiveId" clId="{C1DA830E-9736-48F4-BAD6-8425D3140B17}" dt="2019-08-02T17:55:06.980" v="1885" actId="20577"/>
          <ac:spMkLst>
            <pc:docMk/>
            <pc:sldMk cId="2947439210" sldId="275"/>
            <ac:spMk id="4" creationId="{47ECC1DE-5F4B-4512-9653-F07CE470A580}"/>
          </ac:spMkLst>
        </pc:spChg>
        <pc:spChg chg="add mod">
          <ac:chgData name="Alejandro Díaz" userId="e7ae29c422114bdb" providerId="LiveId" clId="{C1DA830E-9736-48F4-BAD6-8425D3140B17}" dt="2019-08-02T17:58:46.041" v="1998" actId="1076"/>
          <ac:spMkLst>
            <pc:docMk/>
            <pc:sldMk cId="2947439210" sldId="275"/>
            <ac:spMk id="6" creationId="{075F6076-87DF-4D9D-A105-CE1DA1CC6261}"/>
          </ac:spMkLst>
        </pc:spChg>
        <pc:spChg chg="add mod">
          <ac:chgData name="Alejandro Díaz" userId="e7ae29c422114bdb" providerId="LiveId" clId="{C1DA830E-9736-48F4-BAD6-8425D3140B17}" dt="2019-08-02T17:55:44.380" v="1891" actId="207"/>
          <ac:spMkLst>
            <pc:docMk/>
            <pc:sldMk cId="2947439210" sldId="275"/>
            <ac:spMk id="7" creationId="{9F847B0C-132E-4DAC-B59E-8325C4DF74D9}"/>
          </ac:spMkLst>
        </pc:spChg>
        <pc:spChg chg="add mod">
          <ac:chgData name="Alejandro Díaz" userId="e7ae29c422114bdb" providerId="LiveId" clId="{C1DA830E-9736-48F4-BAD6-8425D3140B17}" dt="2019-08-02T17:55:44.380" v="1891" actId="207"/>
          <ac:spMkLst>
            <pc:docMk/>
            <pc:sldMk cId="2947439210" sldId="275"/>
            <ac:spMk id="8" creationId="{7B4C2A0D-D8BB-401B-8037-B579D5DCD723}"/>
          </ac:spMkLst>
        </pc:spChg>
        <pc:spChg chg="add mod ord">
          <ac:chgData name="Alejandro Díaz" userId="e7ae29c422114bdb" providerId="LiveId" clId="{C1DA830E-9736-48F4-BAD6-8425D3140B17}" dt="2019-08-02T17:58:44.572" v="1997" actId="207"/>
          <ac:spMkLst>
            <pc:docMk/>
            <pc:sldMk cId="2947439210" sldId="275"/>
            <ac:spMk id="9" creationId="{6C5D7AF2-A1E4-42B9-BBB7-92797C0A0A7B}"/>
          </ac:spMkLst>
        </pc:spChg>
        <pc:spChg chg="add mod">
          <ac:chgData name="Alejandro Díaz" userId="e7ae29c422114bdb" providerId="LiveId" clId="{C1DA830E-9736-48F4-BAD6-8425D3140B17}" dt="2019-08-02T17:59:10.442" v="2041" actId="1076"/>
          <ac:spMkLst>
            <pc:docMk/>
            <pc:sldMk cId="2947439210" sldId="275"/>
            <ac:spMk id="10" creationId="{F335FBDF-C796-47B1-B5CA-A5C06186812F}"/>
          </ac:spMkLst>
        </pc:spChg>
        <pc:graphicFrameChg chg="mod">
          <ac:chgData name="Alejandro Díaz" userId="e7ae29c422114bdb" providerId="LiveId" clId="{C1DA830E-9736-48F4-BAD6-8425D3140B17}" dt="2019-08-02T17:53:24.370" v="1811" actId="207"/>
          <ac:graphicFrameMkLst>
            <pc:docMk/>
            <pc:sldMk cId="2947439210" sldId="275"/>
            <ac:graphicFrameMk id="5" creationId="{12BFDDE0-4F78-483C-8D62-B12B2482F6CC}"/>
          </ac:graphicFrameMkLst>
        </pc:graphicFrameChg>
      </pc:sldChg>
      <pc:sldChg chg="addSp delSp modSp add mod setBg setClrOvrMap">
        <pc:chgData name="Alejandro Díaz" userId="e7ae29c422114bdb" providerId="LiveId" clId="{C1DA830E-9736-48F4-BAD6-8425D3140B17}" dt="2019-08-02T18:06:20.549" v="2529" actId="26606"/>
        <pc:sldMkLst>
          <pc:docMk/>
          <pc:sldMk cId="3375383485" sldId="276"/>
        </pc:sldMkLst>
        <pc:spChg chg="mod">
          <ac:chgData name="Alejandro Díaz" userId="e7ae29c422114bdb" providerId="LiveId" clId="{C1DA830E-9736-48F4-BAD6-8425D3140B17}" dt="2019-08-02T18:06:20.549" v="2529" actId="26606"/>
          <ac:spMkLst>
            <pc:docMk/>
            <pc:sldMk cId="3375383485" sldId="276"/>
            <ac:spMk id="2" creationId="{E64D664D-464E-4414-92E5-7B9F5CC08662}"/>
          </ac:spMkLst>
        </pc:spChg>
        <pc:spChg chg="del mod">
          <ac:chgData name="Alejandro Díaz" userId="e7ae29c422114bdb" providerId="LiveId" clId="{C1DA830E-9736-48F4-BAD6-8425D3140B17}" dt="2019-08-02T18:01:52.218" v="2286" actId="478"/>
          <ac:spMkLst>
            <pc:docMk/>
            <pc:sldMk cId="3375383485" sldId="276"/>
            <ac:spMk id="3" creationId="{ECF825B0-946B-4E74-A2EE-DF045627302C}"/>
          </ac:spMkLst>
        </pc:spChg>
        <pc:spChg chg="del mod">
          <ac:chgData name="Alejandro Díaz" userId="e7ae29c422114bdb" providerId="LiveId" clId="{C1DA830E-9736-48F4-BAD6-8425D3140B17}" dt="2019-08-02T18:01:54.493" v="2287"/>
          <ac:spMkLst>
            <pc:docMk/>
            <pc:sldMk cId="3375383485" sldId="276"/>
            <ac:spMk id="4" creationId="{47ECC1DE-5F4B-4512-9653-F07CE470A580}"/>
          </ac:spMkLst>
        </pc:spChg>
        <pc:spChg chg="del mod">
          <ac:chgData name="Alejandro Díaz" userId="e7ae29c422114bdb" providerId="LiveId" clId="{C1DA830E-9736-48F4-BAD6-8425D3140B17}" dt="2019-08-02T18:01:31.674" v="2274" actId="478"/>
          <ac:spMkLst>
            <pc:docMk/>
            <pc:sldMk cId="3375383485" sldId="276"/>
            <ac:spMk id="6" creationId="{075F6076-87DF-4D9D-A105-CE1DA1CC6261}"/>
          </ac:spMkLst>
        </pc:spChg>
        <pc:spChg chg="del">
          <ac:chgData name="Alejandro Díaz" userId="e7ae29c422114bdb" providerId="LiveId" clId="{C1DA830E-9736-48F4-BAD6-8425D3140B17}" dt="2019-08-02T17:56:06.855" v="1893" actId="478"/>
          <ac:spMkLst>
            <pc:docMk/>
            <pc:sldMk cId="3375383485" sldId="276"/>
            <ac:spMk id="7" creationId="{9F847B0C-132E-4DAC-B59E-8325C4DF74D9}"/>
          </ac:spMkLst>
        </pc:spChg>
        <pc:spChg chg="del">
          <ac:chgData name="Alejandro Díaz" userId="e7ae29c422114bdb" providerId="LiveId" clId="{C1DA830E-9736-48F4-BAD6-8425D3140B17}" dt="2019-08-02T17:56:07.578" v="1894" actId="478"/>
          <ac:spMkLst>
            <pc:docMk/>
            <pc:sldMk cId="3375383485" sldId="276"/>
            <ac:spMk id="8" creationId="{7B4C2A0D-D8BB-401B-8037-B579D5DCD723}"/>
          </ac:spMkLst>
        </pc:spChg>
        <pc:spChg chg="add del mod">
          <ac:chgData name="Alejandro Díaz" userId="e7ae29c422114bdb" providerId="LiveId" clId="{C1DA830E-9736-48F4-BAD6-8425D3140B17}" dt="2019-08-02T18:06:20.549" v="2529" actId="26606"/>
          <ac:spMkLst>
            <pc:docMk/>
            <pc:sldMk cId="3375383485" sldId="276"/>
            <ac:spMk id="9" creationId="{0156ABCB-EBA6-4ED2-BCB0-AE042B1E7A2A}"/>
          </ac:spMkLst>
        </pc:spChg>
        <pc:spChg chg="add">
          <ac:chgData name="Alejandro Díaz" userId="e7ae29c422114bdb" providerId="LiveId" clId="{C1DA830E-9736-48F4-BAD6-8425D3140B17}" dt="2019-08-02T18:06:20.549" v="2529" actId="26606"/>
          <ac:spMkLst>
            <pc:docMk/>
            <pc:sldMk cId="3375383485" sldId="276"/>
            <ac:spMk id="16" creationId="{103E59AE-44F8-4FB9-BF05-C888FE3E1DFA}"/>
          </ac:spMkLst>
        </pc:spChg>
        <pc:spChg chg="add">
          <ac:chgData name="Alejandro Díaz" userId="e7ae29c422114bdb" providerId="LiveId" clId="{C1DA830E-9736-48F4-BAD6-8425D3140B17}" dt="2019-08-02T18:06:20.549" v="2529" actId="26606"/>
          <ac:spMkLst>
            <pc:docMk/>
            <pc:sldMk cId="3375383485" sldId="276"/>
            <ac:spMk id="20" creationId="{8B6B14AE-589A-45CC-A30D-41995FC1F8BA}"/>
          </ac:spMkLst>
        </pc:spChg>
        <pc:graphicFrameChg chg="del mod">
          <ac:chgData name="Alejandro Díaz" userId="e7ae29c422114bdb" providerId="LiveId" clId="{C1DA830E-9736-48F4-BAD6-8425D3140B17}" dt="2019-08-02T18:01:41.067" v="2283" actId="478"/>
          <ac:graphicFrameMkLst>
            <pc:docMk/>
            <pc:sldMk cId="3375383485" sldId="276"/>
            <ac:graphicFrameMk id="5" creationId="{12BFDDE0-4F78-483C-8D62-B12B2482F6CC}"/>
          </ac:graphicFrameMkLst>
        </pc:graphicFrameChg>
        <pc:graphicFrameChg chg="add">
          <ac:chgData name="Alejandro Díaz" userId="e7ae29c422114bdb" providerId="LiveId" clId="{C1DA830E-9736-48F4-BAD6-8425D3140B17}" dt="2019-08-02T18:06:20.549" v="2529" actId="26606"/>
          <ac:graphicFrameMkLst>
            <pc:docMk/>
            <pc:sldMk cId="3375383485" sldId="276"/>
            <ac:graphicFrameMk id="11" creationId="{20D9379C-F57E-4338-922C-1D49963C325D}"/>
          </ac:graphicFrameMkLst>
        </pc:graphicFrameChg>
        <pc:cxnChg chg="add">
          <ac:chgData name="Alejandro Díaz" userId="e7ae29c422114bdb" providerId="LiveId" clId="{C1DA830E-9736-48F4-BAD6-8425D3140B17}" dt="2019-08-02T18:06:20.549" v="2529" actId="26606"/>
          <ac:cxnSpMkLst>
            <pc:docMk/>
            <pc:sldMk cId="3375383485" sldId="276"/>
            <ac:cxnSpMk id="18" creationId="{2752F38C-F560-47AA-90AD-209F39C04150}"/>
          </ac:cxnSpMkLst>
        </pc:cxnChg>
      </pc:sldChg>
      <pc:sldChg chg="modSp add ord">
        <pc:chgData name="Alejandro Díaz" userId="e7ae29c422114bdb" providerId="LiveId" clId="{C1DA830E-9736-48F4-BAD6-8425D3140B17}" dt="2019-08-02T18:01:27.624" v="2273"/>
        <pc:sldMkLst>
          <pc:docMk/>
          <pc:sldMk cId="2118673308" sldId="277"/>
        </pc:sldMkLst>
        <pc:spChg chg="mod">
          <ac:chgData name="Alejandro Díaz" userId="e7ae29c422114bdb" providerId="LiveId" clId="{C1DA830E-9736-48F4-BAD6-8425D3140B17}" dt="2019-08-02T18:01:20.772" v="2272" actId="20577"/>
          <ac:spMkLst>
            <pc:docMk/>
            <pc:sldMk cId="2118673308" sldId="277"/>
            <ac:spMk id="3" creationId="{ECF825B0-946B-4E74-A2EE-DF045627302C}"/>
          </ac:spMkLst>
        </pc:spChg>
      </pc:sldChg>
      <pc:sldChg chg="addSp delSp modSp add">
        <pc:chgData name="Alejandro Díaz" userId="e7ae29c422114bdb" providerId="LiveId" clId="{C1DA830E-9736-48F4-BAD6-8425D3140B17}" dt="2019-08-02T18:05:38.557" v="2490" actId="1036"/>
        <pc:sldMkLst>
          <pc:docMk/>
          <pc:sldMk cId="3557445395" sldId="278"/>
        </pc:sldMkLst>
        <pc:spChg chg="add mod">
          <ac:chgData name="Alejandro Díaz" userId="e7ae29c422114bdb" providerId="LiveId" clId="{C1DA830E-9736-48F4-BAD6-8425D3140B17}" dt="2019-08-02T18:04:53.878" v="2467" actId="1038"/>
          <ac:spMkLst>
            <pc:docMk/>
            <pc:sldMk cId="3557445395" sldId="278"/>
            <ac:spMk id="3" creationId="{A94E1346-FDE0-483D-A043-0DE3605AA086}"/>
          </ac:spMkLst>
        </pc:spChg>
        <pc:spChg chg="add del mod">
          <ac:chgData name="Alejandro Díaz" userId="e7ae29c422114bdb" providerId="LiveId" clId="{C1DA830E-9736-48F4-BAD6-8425D3140B17}" dt="2019-08-02T18:04:35.138" v="2435" actId="478"/>
          <ac:spMkLst>
            <pc:docMk/>
            <pc:sldMk cId="3557445395" sldId="278"/>
            <ac:spMk id="4" creationId="{6C1AE81F-1D69-41F2-A16C-53A3BA8EB8D9}"/>
          </ac:spMkLst>
        </pc:spChg>
        <pc:spChg chg="add mod">
          <ac:chgData name="Alejandro Díaz" userId="e7ae29c422114bdb" providerId="LiveId" clId="{C1DA830E-9736-48F4-BAD6-8425D3140B17}" dt="2019-08-02T18:04:53.878" v="2467" actId="1038"/>
          <ac:spMkLst>
            <pc:docMk/>
            <pc:sldMk cId="3557445395" sldId="278"/>
            <ac:spMk id="6" creationId="{7F8EBE54-9F2C-4081-9137-5D30FA52ECC8}"/>
          </ac:spMkLst>
        </pc:spChg>
        <pc:spChg chg="add mod">
          <ac:chgData name="Alejandro Díaz" userId="e7ae29c422114bdb" providerId="LiveId" clId="{C1DA830E-9736-48F4-BAD6-8425D3140B17}" dt="2019-08-02T18:04:53.878" v="2467" actId="1038"/>
          <ac:spMkLst>
            <pc:docMk/>
            <pc:sldMk cId="3557445395" sldId="278"/>
            <ac:spMk id="7" creationId="{2EF456BB-C6E3-41B6-AE43-16E845A03A7B}"/>
          </ac:spMkLst>
        </pc:spChg>
        <pc:graphicFrameChg chg="mod">
          <ac:chgData name="Alejandro Díaz" userId="e7ae29c422114bdb" providerId="LiveId" clId="{C1DA830E-9736-48F4-BAD6-8425D3140B17}" dt="2019-08-02T18:04:53.878" v="2467" actId="1038"/>
          <ac:graphicFrameMkLst>
            <pc:docMk/>
            <pc:sldMk cId="3557445395" sldId="278"/>
            <ac:graphicFrameMk id="5" creationId="{12BFDDE0-4F78-483C-8D62-B12B2482F6CC}"/>
          </ac:graphicFrameMkLst>
        </pc:graphicFrameChg>
        <pc:picChg chg="add mod">
          <ac:chgData name="Alejandro Díaz" userId="e7ae29c422114bdb" providerId="LiveId" clId="{C1DA830E-9736-48F4-BAD6-8425D3140B17}" dt="2019-08-02T18:05:38.557" v="2490" actId="1036"/>
          <ac:picMkLst>
            <pc:docMk/>
            <pc:sldMk cId="3557445395" sldId="278"/>
            <ac:picMk id="9" creationId="{5E941A38-C927-4A8C-85B0-2ACD8569FCE5}"/>
          </ac:picMkLst>
        </pc:picChg>
      </pc:sldChg>
      <pc:sldChg chg="addSp delSp modSp add mod setBg setClrOvrMap">
        <pc:chgData name="Alejandro Díaz" userId="e7ae29c422114bdb" providerId="LiveId" clId="{C1DA830E-9736-48F4-BAD6-8425D3140B17}" dt="2019-08-02T18:08:48.897" v="2548" actId="27614"/>
        <pc:sldMkLst>
          <pc:docMk/>
          <pc:sldMk cId="3833210440" sldId="279"/>
        </pc:sldMkLst>
        <pc:spChg chg="mod">
          <ac:chgData name="Alejandro Díaz" userId="e7ae29c422114bdb" providerId="LiveId" clId="{C1DA830E-9736-48F4-BAD6-8425D3140B17}" dt="2019-08-02T18:08:42.917" v="2547" actId="26606"/>
          <ac:spMkLst>
            <pc:docMk/>
            <pc:sldMk cId="3833210440" sldId="279"/>
            <ac:spMk id="2" creationId="{4D125228-26E4-471E-856D-D40B5407F710}"/>
          </ac:spMkLst>
        </pc:spChg>
        <pc:spChg chg="mod">
          <ac:chgData name="Alejandro Díaz" userId="e7ae29c422114bdb" providerId="LiveId" clId="{C1DA830E-9736-48F4-BAD6-8425D3140B17}" dt="2019-08-02T18:08:42.917" v="2547" actId="26606"/>
          <ac:spMkLst>
            <pc:docMk/>
            <pc:sldMk cId="3833210440" sldId="279"/>
            <ac:spMk id="3" creationId="{050A274E-CC0D-4798-AD42-C4D57D14C800}"/>
          </ac:spMkLst>
        </pc:spChg>
        <pc:spChg chg="add del">
          <ac:chgData name="Alejandro Díaz" userId="e7ae29c422114bdb" providerId="LiveId" clId="{C1DA830E-9736-48F4-BAD6-8425D3140B17}" dt="2019-08-02T18:08:42.917" v="2547" actId="26606"/>
          <ac:spMkLst>
            <pc:docMk/>
            <pc:sldMk cId="3833210440" sldId="279"/>
            <ac:spMk id="8" creationId="{39E3965E-AC41-4711-9D10-E25ABB132D86}"/>
          </ac:spMkLst>
        </pc:spChg>
        <pc:spChg chg="add del">
          <ac:chgData name="Alejandro Díaz" userId="e7ae29c422114bdb" providerId="LiveId" clId="{C1DA830E-9736-48F4-BAD6-8425D3140B17}" dt="2019-08-02T18:08:42.917" v="2547" actId="26606"/>
          <ac:spMkLst>
            <pc:docMk/>
            <pc:sldMk cId="3833210440" sldId="279"/>
            <ac:spMk id="12" creationId="{FBDCECDC-EEE3-4128-AA5E-82A8C08796E8}"/>
          </ac:spMkLst>
        </pc:spChg>
        <pc:spChg chg="add del">
          <ac:chgData name="Alejandro Díaz" userId="e7ae29c422114bdb" providerId="LiveId" clId="{C1DA830E-9736-48F4-BAD6-8425D3140B17}" dt="2019-08-02T18:08:42.917" v="2547" actId="26606"/>
          <ac:spMkLst>
            <pc:docMk/>
            <pc:sldMk cId="3833210440" sldId="279"/>
            <ac:spMk id="14" creationId="{4260EDE0-989C-4E16-AF94-F652294D828E}"/>
          </ac:spMkLst>
        </pc:spChg>
        <pc:spChg chg="add">
          <ac:chgData name="Alejandro Díaz" userId="e7ae29c422114bdb" providerId="LiveId" clId="{C1DA830E-9736-48F4-BAD6-8425D3140B17}" dt="2019-08-02T18:08:42.917" v="2547" actId="26606"/>
          <ac:spMkLst>
            <pc:docMk/>
            <pc:sldMk cId="3833210440" sldId="279"/>
            <ac:spMk id="19" creationId="{39E3965E-AC41-4711-9D10-E25ABB132D86}"/>
          </ac:spMkLst>
        </pc:spChg>
        <pc:spChg chg="add">
          <ac:chgData name="Alejandro Díaz" userId="e7ae29c422114bdb" providerId="LiveId" clId="{C1DA830E-9736-48F4-BAD6-8425D3140B17}" dt="2019-08-02T18:08:42.917" v="2547" actId="26606"/>
          <ac:spMkLst>
            <pc:docMk/>
            <pc:sldMk cId="3833210440" sldId="279"/>
            <ac:spMk id="23" creationId="{0AF4F2BA-3C03-4E2C-8ABC-0949B61B3C5E}"/>
          </ac:spMkLst>
        </pc:spChg>
        <pc:spChg chg="add">
          <ac:chgData name="Alejandro Díaz" userId="e7ae29c422114bdb" providerId="LiveId" clId="{C1DA830E-9736-48F4-BAD6-8425D3140B17}" dt="2019-08-02T18:08:42.917" v="2547" actId="26606"/>
          <ac:spMkLst>
            <pc:docMk/>
            <pc:sldMk cId="3833210440" sldId="279"/>
            <ac:spMk id="27" creationId="{B40A8CA7-7D5A-43B0-A1A0-B558ECA9EED1}"/>
          </ac:spMkLst>
        </pc:spChg>
        <pc:picChg chg="add mod ord">
          <ac:chgData name="Alejandro Díaz" userId="e7ae29c422114bdb" providerId="LiveId" clId="{C1DA830E-9736-48F4-BAD6-8425D3140B17}" dt="2019-08-02T18:08:48.897" v="2548" actId="27614"/>
          <ac:picMkLst>
            <pc:docMk/>
            <pc:sldMk cId="3833210440" sldId="279"/>
            <ac:picMk id="4" creationId="{5ED3E822-E263-4B72-BC49-F719976A55FD}"/>
          </ac:picMkLst>
        </pc:picChg>
        <pc:cxnChg chg="add del">
          <ac:chgData name="Alejandro Díaz" userId="e7ae29c422114bdb" providerId="LiveId" clId="{C1DA830E-9736-48F4-BAD6-8425D3140B17}" dt="2019-08-02T18:08:42.917" v="2547" actId="26606"/>
          <ac:cxnSpMkLst>
            <pc:docMk/>
            <pc:sldMk cId="3833210440" sldId="279"/>
            <ac:cxnSpMk id="10" creationId="{1F5DC8C3-BA5F-4EED-BB9A-A14272BD82A1}"/>
          </ac:cxnSpMkLst>
        </pc:cxnChg>
        <pc:cxnChg chg="add">
          <ac:chgData name="Alejandro Díaz" userId="e7ae29c422114bdb" providerId="LiveId" clId="{C1DA830E-9736-48F4-BAD6-8425D3140B17}" dt="2019-08-02T18:08:42.917" v="2547" actId="26606"/>
          <ac:cxnSpMkLst>
            <pc:docMk/>
            <pc:sldMk cId="3833210440" sldId="279"/>
            <ac:cxnSpMk id="21" creationId="{1F5DC8C3-BA5F-4EED-BB9A-A14272BD82A1}"/>
          </ac:cxnSpMkLst>
        </pc:cxnChg>
        <pc:cxnChg chg="add">
          <ac:chgData name="Alejandro Díaz" userId="e7ae29c422114bdb" providerId="LiveId" clId="{C1DA830E-9736-48F4-BAD6-8425D3140B17}" dt="2019-08-02T18:08:42.917" v="2547" actId="26606"/>
          <ac:cxnSpMkLst>
            <pc:docMk/>
            <pc:sldMk cId="3833210440" sldId="279"/>
            <ac:cxnSpMk id="25" creationId="{A07787ED-5EDC-4C54-AD87-55B60D0FE397}"/>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0.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ata11.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ata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4.xml.rels><?xml version="1.0" encoding="UTF-8" standalone="yes"?>
<Relationships xmlns="http://schemas.openxmlformats.org/package/2006/relationships"><Relationship Id="rId2" Type="http://schemas.openxmlformats.org/officeDocument/2006/relationships/image" Target="../media/image28.svg"/><Relationship Id="rId1" Type="http://schemas.openxmlformats.org/officeDocument/2006/relationships/image" Target="../media/image27.png"/></Relationships>
</file>

<file path=ppt/diagrams/_rels/data5.xml.rels><?xml version="1.0" encoding="UTF-8" standalone="yes"?>
<Relationships xmlns="http://schemas.openxmlformats.org/package/2006/relationships"><Relationship Id="rId2" Type="http://schemas.openxmlformats.org/officeDocument/2006/relationships/image" Target="../media/image28.svg"/><Relationship Id="rId1" Type="http://schemas.openxmlformats.org/officeDocument/2006/relationships/image" Target="../media/image27.png"/></Relationships>
</file>

<file path=ppt/diagrams/_rels/data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7.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ata8.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ata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0.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rawing11.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4.xml.rels><?xml version="1.0" encoding="UTF-8" standalone="yes"?>
<Relationships xmlns="http://schemas.openxmlformats.org/package/2006/relationships"><Relationship Id="rId2" Type="http://schemas.openxmlformats.org/officeDocument/2006/relationships/image" Target="../media/image28.svg"/><Relationship Id="rId1" Type="http://schemas.openxmlformats.org/officeDocument/2006/relationships/image" Target="../media/image27.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8.svg"/><Relationship Id="rId1" Type="http://schemas.openxmlformats.org/officeDocument/2006/relationships/image" Target="../media/image27.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7.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rawing8.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rawing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82133F-68CE-4D42-9C37-179233266D5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388B787-6545-4BFB-AFFA-7C477F85EAC3}">
      <dgm:prSet/>
      <dgm:spPr/>
      <dgm:t>
        <a:bodyPr/>
        <a:lstStyle/>
        <a:p>
          <a:pPr>
            <a:lnSpc>
              <a:spcPct val="100000"/>
            </a:lnSpc>
          </a:pPr>
          <a:r>
            <a:rPr lang="es-MX" dirty="0"/>
            <a:t>Jorge Alejandro Díaz Sánchez | jadiaz@edu.uag.mx</a:t>
          </a:r>
          <a:endParaRPr lang="en-US" dirty="0"/>
        </a:p>
      </dgm:t>
    </dgm:pt>
    <dgm:pt modelId="{7F1A01DF-B261-41D7-A237-490042720263}" type="parTrans" cxnId="{BC3E0D8E-1287-4614-9BCE-E3ACD78574D6}">
      <dgm:prSet/>
      <dgm:spPr/>
      <dgm:t>
        <a:bodyPr/>
        <a:lstStyle/>
        <a:p>
          <a:endParaRPr lang="en-US"/>
        </a:p>
      </dgm:t>
    </dgm:pt>
    <dgm:pt modelId="{B45E2C8C-DF43-4D16-A90A-4CFADD5F25AE}" type="sibTrans" cxnId="{BC3E0D8E-1287-4614-9BCE-E3ACD78574D6}">
      <dgm:prSet/>
      <dgm:spPr/>
      <dgm:t>
        <a:bodyPr/>
        <a:lstStyle/>
        <a:p>
          <a:endParaRPr lang="en-US"/>
        </a:p>
      </dgm:t>
    </dgm:pt>
    <dgm:pt modelId="{78E05950-A1D3-4F23-902C-CB9BDC45B403}">
      <dgm:prSet/>
      <dgm:spPr/>
      <dgm:t>
        <a:bodyPr/>
        <a:lstStyle/>
        <a:p>
          <a:pPr>
            <a:lnSpc>
              <a:spcPct val="100000"/>
            </a:lnSpc>
          </a:pPr>
          <a:r>
            <a:rPr lang="es-MX" dirty="0"/>
            <a:t>Erick Ceja Fuentes | erick.ceja@edu.uag.mx</a:t>
          </a:r>
          <a:endParaRPr lang="en-US" dirty="0"/>
        </a:p>
      </dgm:t>
    </dgm:pt>
    <dgm:pt modelId="{5635521E-D123-4DC3-85FD-17EE0B47A1D5}" type="parTrans" cxnId="{B54649D3-8080-4985-978B-55D032AA4267}">
      <dgm:prSet/>
      <dgm:spPr/>
      <dgm:t>
        <a:bodyPr/>
        <a:lstStyle/>
        <a:p>
          <a:endParaRPr lang="en-US"/>
        </a:p>
      </dgm:t>
    </dgm:pt>
    <dgm:pt modelId="{3E06C8A1-CD41-474D-93EB-575E5CEA109D}" type="sibTrans" cxnId="{B54649D3-8080-4985-978B-55D032AA4267}">
      <dgm:prSet/>
      <dgm:spPr/>
      <dgm:t>
        <a:bodyPr/>
        <a:lstStyle/>
        <a:p>
          <a:endParaRPr lang="en-US"/>
        </a:p>
      </dgm:t>
    </dgm:pt>
    <dgm:pt modelId="{71CB3195-F9CB-49F7-B8EC-AC9A7935DA4C}">
      <dgm:prSet/>
      <dgm:spPr/>
      <dgm:t>
        <a:bodyPr/>
        <a:lstStyle/>
        <a:p>
          <a:pPr>
            <a:lnSpc>
              <a:spcPct val="100000"/>
            </a:lnSpc>
          </a:pPr>
          <a:r>
            <a:rPr lang="es-MX" dirty="0"/>
            <a:t>Luis Eduardo Hernández Ayala | </a:t>
          </a:r>
          <a:r>
            <a:rPr lang="es-MX" dirty="0">
              <a:latin typeface="Calibri Light" panose="020F0302020204030204"/>
            </a:rPr>
            <a:t>lehernandez@edu.uag.mx</a:t>
          </a:r>
          <a:endParaRPr lang="en-US" dirty="0"/>
        </a:p>
      </dgm:t>
    </dgm:pt>
    <dgm:pt modelId="{5B3F08D7-86C9-489E-8560-DFE160E30568}" type="parTrans" cxnId="{2F6DE16D-B60C-4154-85C1-79A89EE2CE8C}">
      <dgm:prSet/>
      <dgm:spPr/>
      <dgm:t>
        <a:bodyPr/>
        <a:lstStyle/>
        <a:p>
          <a:endParaRPr lang="en-US"/>
        </a:p>
      </dgm:t>
    </dgm:pt>
    <dgm:pt modelId="{D99ABF65-99C9-41E6-9A6B-0DD19FFD3730}" type="sibTrans" cxnId="{2F6DE16D-B60C-4154-85C1-79A89EE2CE8C}">
      <dgm:prSet/>
      <dgm:spPr/>
      <dgm:t>
        <a:bodyPr/>
        <a:lstStyle/>
        <a:p>
          <a:endParaRPr lang="en-US"/>
        </a:p>
      </dgm:t>
    </dgm:pt>
    <dgm:pt modelId="{DE96A6B5-7471-4176-880A-7E3CD1656885}">
      <dgm:prSet/>
      <dgm:spPr/>
      <dgm:t>
        <a:bodyPr/>
        <a:lstStyle/>
        <a:p>
          <a:pPr>
            <a:lnSpc>
              <a:spcPct val="100000"/>
            </a:lnSpc>
          </a:pPr>
          <a:r>
            <a:rPr lang="es-MX" dirty="0"/>
            <a:t>Arturo </a:t>
          </a:r>
          <a:r>
            <a:rPr lang="es-MX" dirty="0" err="1"/>
            <a:t>Itzamná</a:t>
          </a:r>
          <a:r>
            <a:rPr lang="es-MX" dirty="0"/>
            <a:t> Cortés Sánchez | </a:t>
          </a:r>
          <a:r>
            <a:rPr lang="en-CA" dirty="0"/>
            <a:t> hi@artucorsa.com</a:t>
          </a:r>
          <a:endParaRPr lang="en-US" dirty="0"/>
        </a:p>
      </dgm:t>
    </dgm:pt>
    <dgm:pt modelId="{FDBB9DEA-5639-44FC-8B81-88BE74FAC3E1}" type="parTrans" cxnId="{48D272F7-F29A-4D37-9A0C-5B3EF4F2D38C}">
      <dgm:prSet/>
      <dgm:spPr/>
      <dgm:t>
        <a:bodyPr/>
        <a:lstStyle/>
        <a:p>
          <a:endParaRPr lang="en-US"/>
        </a:p>
      </dgm:t>
    </dgm:pt>
    <dgm:pt modelId="{98CCD6C9-D729-4192-8C08-4A70280AC1F6}" type="sibTrans" cxnId="{48D272F7-F29A-4D37-9A0C-5B3EF4F2D38C}">
      <dgm:prSet/>
      <dgm:spPr/>
      <dgm:t>
        <a:bodyPr/>
        <a:lstStyle/>
        <a:p>
          <a:endParaRPr lang="en-US"/>
        </a:p>
      </dgm:t>
    </dgm:pt>
    <dgm:pt modelId="{41382D1D-AEE0-4C9C-BEEA-E5EF14590E83}">
      <dgm:prSet/>
      <dgm:spPr/>
      <dgm:t>
        <a:bodyPr/>
        <a:lstStyle/>
        <a:p>
          <a:pPr>
            <a:lnSpc>
              <a:spcPct val="100000"/>
            </a:lnSpc>
          </a:pPr>
          <a:r>
            <a:rPr lang="es-MX" dirty="0"/>
            <a:t>Andrés Alejandre Jiménez | </a:t>
          </a:r>
          <a:r>
            <a:rPr lang="en-CA" dirty="0"/>
            <a:t>andres.alejandre@edu.uag.mx</a:t>
          </a:r>
          <a:endParaRPr lang="en-US" dirty="0"/>
        </a:p>
      </dgm:t>
    </dgm:pt>
    <dgm:pt modelId="{610152B3-0ED9-457F-96B9-F4B4AFEF3982}" type="parTrans" cxnId="{367DAC4C-66CC-4253-9D47-91FCA6E8FCD1}">
      <dgm:prSet/>
      <dgm:spPr/>
      <dgm:t>
        <a:bodyPr/>
        <a:lstStyle/>
        <a:p>
          <a:endParaRPr lang="en-US"/>
        </a:p>
      </dgm:t>
    </dgm:pt>
    <dgm:pt modelId="{8A0B2865-BF90-4845-B5C4-D7AA507311DC}" type="sibTrans" cxnId="{367DAC4C-66CC-4253-9D47-91FCA6E8FCD1}">
      <dgm:prSet/>
      <dgm:spPr/>
      <dgm:t>
        <a:bodyPr/>
        <a:lstStyle/>
        <a:p>
          <a:endParaRPr lang="en-US"/>
        </a:p>
      </dgm:t>
    </dgm:pt>
    <dgm:pt modelId="{1B4F2CD0-B239-4C65-AD26-5EFE530D21FF}" type="pres">
      <dgm:prSet presAssocID="{B382133F-68CE-4D42-9C37-179233266D56}" presName="root" presStyleCnt="0">
        <dgm:presLayoutVars>
          <dgm:dir/>
          <dgm:resizeHandles val="exact"/>
        </dgm:presLayoutVars>
      </dgm:prSet>
      <dgm:spPr/>
    </dgm:pt>
    <dgm:pt modelId="{1010CC94-D578-4BB9-BA06-DA0657DF817A}" type="pres">
      <dgm:prSet presAssocID="{0388B787-6545-4BFB-AFFA-7C477F85EAC3}" presName="compNode" presStyleCnt="0"/>
      <dgm:spPr/>
    </dgm:pt>
    <dgm:pt modelId="{092457ED-E912-45A2-AC27-EE4AE3414DCE}" type="pres">
      <dgm:prSet presAssocID="{0388B787-6545-4BFB-AFFA-7C477F85EAC3}" presName="bgRect" presStyleLbl="bgShp" presStyleIdx="0" presStyleCnt="5"/>
      <dgm:spPr/>
    </dgm:pt>
    <dgm:pt modelId="{26B7271F-9292-47C4-8BAD-229357F672DD}" type="pres">
      <dgm:prSet presAssocID="{0388B787-6545-4BFB-AFFA-7C477F85EAC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tom"/>
        </a:ext>
      </dgm:extLst>
    </dgm:pt>
    <dgm:pt modelId="{749036A5-456C-4EF0-BFFA-56DFC9084B7D}" type="pres">
      <dgm:prSet presAssocID="{0388B787-6545-4BFB-AFFA-7C477F85EAC3}" presName="spaceRect" presStyleCnt="0"/>
      <dgm:spPr/>
    </dgm:pt>
    <dgm:pt modelId="{09165867-96CC-42F0-B258-B6F224304A17}" type="pres">
      <dgm:prSet presAssocID="{0388B787-6545-4BFB-AFFA-7C477F85EAC3}" presName="parTx" presStyleLbl="revTx" presStyleIdx="0" presStyleCnt="5">
        <dgm:presLayoutVars>
          <dgm:chMax val="0"/>
          <dgm:chPref val="0"/>
        </dgm:presLayoutVars>
      </dgm:prSet>
      <dgm:spPr/>
    </dgm:pt>
    <dgm:pt modelId="{196F9A36-0653-436A-AA35-F787E38947B0}" type="pres">
      <dgm:prSet presAssocID="{B45E2C8C-DF43-4D16-A90A-4CFADD5F25AE}" presName="sibTrans" presStyleCnt="0"/>
      <dgm:spPr/>
    </dgm:pt>
    <dgm:pt modelId="{396FD301-828D-436B-A948-9CB75A7C5A1D}" type="pres">
      <dgm:prSet presAssocID="{78E05950-A1D3-4F23-902C-CB9BDC45B403}" presName="compNode" presStyleCnt="0"/>
      <dgm:spPr/>
    </dgm:pt>
    <dgm:pt modelId="{18F1A0FF-8254-4ECC-AE77-511A988E4C1E}" type="pres">
      <dgm:prSet presAssocID="{78E05950-A1D3-4F23-902C-CB9BDC45B403}" presName="bgRect" presStyleLbl="bgShp" presStyleIdx="1" presStyleCnt="5"/>
      <dgm:spPr/>
    </dgm:pt>
    <dgm:pt modelId="{F9615FAC-66D9-4402-B0F3-E9BC29C3C760}" type="pres">
      <dgm:prSet presAssocID="{78E05950-A1D3-4F23-902C-CB9BDC45B4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674157D6-303F-48DA-9590-D6D305B0C906}" type="pres">
      <dgm:prSet presAssocID="{78E05950-A1D3-4F23-902C-CB9BDC45B403}" presName="spaceRect" presStyleCnt="0"/>
      <dgm:spPr/>
    </dgm:pt>
    <dgm:pt modelId="{EE7FD3C3-67B0-484A-9EBC-D4B3EA675A41}" type="pres">
      <dgm:prSet presAssocID="{78E05950-A1D3-4F23-902C-CB9BDC45B403}" presName="parTx" presStyleLbl="revTx" presStyleIdx="1" presStyleCnt="5">
        <dgm:presLayoutVars>
          <dgm:chMax val="0"/>
          <dgm:chPref val="0"/>
        </dgm:presLayoutVars>
      </dgm:prSet>
      <dgm:spPr/>
    </dgm:pt>
    <dgm:pt modelId="{8AEBBB05-8FB4-45A7-9B11-95EAAF8F6849}" type="pres">
      <dgm:prSet presAssocID="{3E06C8A1-CD41-474D-93EB-575E5CEA109D}" presName="sibTrans" presStyleCnt="0"/>
      <dgm:spPr/>
    </dgm:pt>
    <dgm:pt modelId="{8D49D0EB-0ED1-4723-A529-2B15274506EC}" type="pres">
      <dgm:prSet presAssocID="{71CB3195-F9CB-49F7-B8EC-AC9A7935DA4C}" presName="compNode" presStyleCnt="0"/>
      <dgm:spPr/>
    </dgm:pt>
    <dgm:pt modelId="{ED6FF787-8A08-41DE-9C8E-53D707C32A61}" type="pres">
      <dgm:prSet presAssocID="{71CB3195-F9CB-49F7-B8EC-AC9A7935DA4C}" presName="bgRect" presStyleLbl="bgShp" presStyleIdx="2" presStyleCnt="5"/>
      <dgm:spPr/>
    </dgm:pt>
    <dgm:pt modelId="{D8D9DE82-72AC-4E6F-B750-C910E7ADBBB4}" type="pres">
      <dgm:prSet presAssocID="{71CB3195-F9CB-49F7-B8EC-AC9A7935DA4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9B032AD5-CCF4-4C16-B61D-01D30C2AD702}" type="pres">
      <dgm:prSet presAssocID="{71CB3195-F9CB-49F7-B8EC-AC9A7935DA4C}" presName="spaceRect" presStyleCnt="0"/>
      <dgm:spPr/>
    </dgm:pt>
    <dgm:pt modelId="{59CC6F13-7C4C-4074-8C48-266059165647}" type="pres">
      <dgm:prSet presAssocID="{71CB3195-F9CB-49F7-B8EC-AC9A7935DA4C}" presName="parTx" presStyleLbl="revTx" presStyleIdx="2" presStyleCnt="5">
        <dgm:presLayoutVars>
          <dgm:chMax val="0"/>
          <dgm:chPref val="0"/>
        </dgm:presLayoutVars>
      </dgm:prSet>
      <dgm:spPr/>
    </dgm:pt>
    <dgm:pt modelId="{2418325D-4B62-44B9-9AFF-3F149E408932}" type="pres">
      <dgm:prSet presAssocID="{D99ABF65-99C9-41E6-9A6B-0DD19FFD3730}" presName="sibTrans" presStyleCnt="0"/>
      <dgm:spPr/>
    </dgm:pt>
    <dgm:pt modelId="{A536A774-E44E-44E7-B40E-AB46926D8E30}" type="pres">
      <dgm:prSet presAssocID="{DE96A6B5-7471-4176-880A-7E3CD1656885}" presName="compNode" presStyleCnt="0"/>
      <dgm:spPr/>
    </dgm:pt>
    <dgm:pt modelId="{E6B90AC3-9D06-411B-9F3B-B3226F9EE0C7}" type="pres">
      <dgm:prSet presAssocID="{DE96A6B5-7471-4176-880A-7E3CD1656885}" presName="bgRect" presStyleLbl="bgShp" presStyleIdx="3" presStyleCnt="5"/>
      <dgm:spPr/>
    </dgm:pt>
    <dgm:pt modelId="{2F9BE1A8-1EBE-4E4F-9E83-E44B8932B0F9}" type="pres">
      <dgm:prSet presAssocID="{DE96A6B5-7471-4176-880A-7E3CD165688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0652A627-5B86-4453-8E9E-594EEBD4AAEC}" type="pres">
      <dgm:prSet presAssocID="{DE96A6B5-7471-4176-880A-7E3CD1656885}" presName="spaceRect" presStyleCnt="0"/>
      <dgm:spPr/>
    </dgm:pt>
    <dgm:pt modelId="{FC256810-9C07-4C58-93A9-5BF90D3B8D7E}" type="pres">
      <dgm:prSet presAssocID="{DE96A6B5-7471-4176-880A-7E3CD1656885}" presName="parTx" presStyleLbl="revTx" presStyleIdx="3" presStyleCnt="5">
        <dgm:presLayoutVars>
          <dgm:chMax val="0"/>
          <dgm:chPref val="0"/>
        </dgm:presLayoutVars>
      </dgm:prSet>
      <dgm:spPr/>
    </dgm:pt>
    <dgm:pt modelId="{0FB30A2B-D7AF-445D-89ED-2F1A00F95530}" type="pres">
      <dgm:prSet presAssocID="{98CCD6C9-D729-4192-8C08-4A70280AC1F6}" presName="sibTrans" presStyleCnt="0"/>
      <dgm:spPr/>
    </dgm:pt>
    <dgm:pt modelId="{45C03A8C-BD18-452D-8F7F-BC52B00A2361}" type="pres">
      <dgm:prSet presAssocID="{41382D1D-AEE0-4C9C-BEEA-E5EF14590E83}" presName="compNode" presStyleCnt="0"/>
      <dgm:spPr/>
    </dgm:pt>
    <dgm:pt modelId="{E06AC46C-D150-4B78-A594-CD393BB5577E}" type="pres">
      <dgm:prSet presAssocID="{41382D1D-AEE0-4C9C-BEEA-E5EF14590E83}" presName="bgRect" presStyleLbl="bgShp" presStyleIdx="4" presStyleCnt="5"/>
      <dgm:spPr/>
    </dgm:pt>
    <dgm:pt modelId="{782F2B02-1B67-4B35-AC40-1EF0E8A2D465}" type="pres">
      <dgm:prSet presAssocID="{41382D1D-AEE0-4C9C-BEEA-E5EF14590E8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rama"/>
        </a:ext>
      </dgm:extLst>
    </dgm:pt>
    <dgm:pt modelId="{1CC3DB7F-ACD8-4990-A685-016B10397799}" type="pres">
      <dgm:prSet presAssocID="{41382D1D-AEE0-4C9C-BEEA-E5EF14590E83}" presName="spaceRect" presStyleCnt="0"/>
      <dgm:spPr/>
    </dgm:pt>
    <dgm:pt modelId="{A96E8506-0196-4A9E-88DB-04FE8A7F2F72}" type="pres">
      <dgm:prSet presAssocID="{41382D1D-AEE0-4C9C-BEEA-E5EF14590E83}" presName="parTx" presStyleLbl="revTx" presStyleIdx="4" presStyleCnt="5">
        <dgm:presLayoutVars>
          <dgm:chMax val="0"/>
          <dgm:chPref val="0"/>
        </dgm:presLayoutVars>
      </dgm:prSet>
      <dgm:spPr/>
    </dgm:pt>
  </dgm:ptLst>
  <dgm:cxnLst>
    <dgm:cxn modelId="{1DE89A01-BE92-4D38-8B44-CF5F0739332D}" type="presOf" srcId="{78E05950-A1D3-4F23-902C-CB9BDC45B403}" destId="{EE7FD3C3-67B0-484A-9EBC-D4B3EA675A41}" srcOrd="0" destOrd="0" presId="urn:microsoft.com/office/officeart/2018/2/layout/IconVerticalSolidList"/>
    <dgm:cxn modelId="{BD111A1B-9DC6-41C3-8868-65888EF9951F}" type="presOf" srcId="{B382133F-68CE-4D42-9C37-179233266D56}" destId="{1B4F2CD0-B239-4C65-AD26-5EFE530D21FF}" srcOrd="0" destOrd="0" presId="urn:microsoft.com/office/officeart/2018/2/layout/IconVerticalSolidList"/>
    <dgm:cxn modelId="{BA7FDB5C-33C7-47D0-8332-D88099270E39}" type="presOf" srcId="{DE96A6B5-7471-4176-880A-7E3CD1656885}" destId="{FC256810-9C07-4C58-93A9-5BF90D3B8D7E}" srcOrd="0" destOrd="0" presId="urn:microsoft.com/office/officeart/2018/2/layout/IconVerticalSolidList"/>
    <dgm:cxn modelId="{367DAC4C-66CC-4253-9D47-91FCA6E8FCD1}" srcId="{B382133F-68CE-4D42-9C37-179233266D56}" destId="{41382D1D-AEE0-4C9C-BEEA-E5EF14590E83}" srcOrd="4" destOrd="0" parTransId="{610152B3-0ED9-457F-96B9-F4B4AFEF3982}" sibTransId="{8A0B2865-BF90-4845-B5C4-D7AA507311DC}"/>
    <dgm:cxn modelId="{2F6DE16D-B60C-4154-85C1-79A89EE2CE8C}" srcId="{B382133F-68CE-4D42-9C37-179233266D56}" destId="{71CB3195-F9CB-49F7-B8EC-AC9A7935DA4C}" srcOrd="2" destOrd="0" parTransId="{5B3F08D7-86C9-489E-8560-DFE160E30568}" sibTransId="{D99ABF65-99C9-41E6-9A6B-0DD19FFD3730}"/>
    <dgm:cxn modelId="{BC3E0D8E-1287-4614-9BCE-E3ACD78574D6}" srcId="{B382133F-68CE-4D42-9C37-179233266D56}" destId="{0388B787-6545-4BFB-AFFA-7C477F85EAC3}" srcOrd="0" destOrd="0" parTransId="{7F1A01DF-B261-41D7-A237-490042720263}" sibTransId="{B45E2C8C-DF43-4D16-A90A-4CFADD5F25AE}"/>
    <dgm:cxn modelId="{4AC19F9F-50B2-4740-A13C-61ADD2DBF97B}" type="presOf" srcId="{41382D1D-AEE0-4C9C-BEEA-E5EF14590E83}" destId="{A96E8506-0196-4A9E-88DB-04FE8A7F2F72}" srcOrd="0" destOrd="0" presId="urn:microsoft.com/office/officeart/2018/2/layout/IconVerticalSolidList"/>
    <dgm:cxn modelId="{4F134FBD-7A65-4B12-99FF-0BC34881D286}" type="presOf" srcId="{0388B787-6545-4BFB-AFFA-7C477F85EAC3}" destId="{09165867-96CC-42F0-B258-B6F224304A17}" srcOrd="0" destOrd="0" presId="urn:microsoft.com/office/officeart/2018/2/layout/IconVerticalSolidList"/>
    <dgm:cxn modelId="{C53030D0-53EA-49B4-AA4B-EC7D422EC37F}" type="presOf" srcId="{71CB3195-F9CB-49F7-B8EC-AC9A7935DA4C}" destId="{59CC6F13-7C4C-4074-8C48-266059165647}" srcOrd="0" destOrd="0" presId="urn:microsoft.com/office/officeart/2018/2/layout/IconVerticalSolidList"/>
    <dgm:cxn modelId="{B54649D3-8080-4985-978B-55D032AA4267}" srcId="{B382133F-68CE-4D42-9C37-179233266D56}" destId="{78E05950-A1D3-4F23-902C-CB9BDC45B403}" srcOrd="1" destOrd="0" parTransId="{5635521E-D123-4DC3-85FD-17EE0B47A1D5}" sibTransId="{3E06C8A1-CD41-474D-93EB-575E5CEA109D}"/>
    <dgm:cxn modelId="{48D272F7-F29A-4D37-9A0C-5B3EF4F2D38C}" srcId="{B382133F-68CE-4D42-9C37-179233266D56}" destId="{DE96A6B5-7471-4176-880A-7E3CD1656885}" srcOrd="3" destOrd="0" parTransId="{FDBB9DEA-5639-44FC-8B81-88BE74FAC3E1}" sibTransId="{98CCD6C9-D729-4192-8C08-4A70280AC1F6}"/>
    <dgm:cxn modelId="{DE0A46E3-E732-47EA-AB61-1DD2D0CD71D0}" type="presParOf" srcId="{1B4F2CD0-B239-4C65-AD26-5EFE530D21FF}" destId="{1010CC94-D578-4BB9-BA06-DA0657DF817A}" srcOrd="0" destOrd="0" presId="urn:microsoft.com/office/officeart/2018/2/layout/IconVerticalSolidList"/>
    <dgm:cxn modelId="{0BC6749C-F184-4CF9-B5EE-252BADDB2CBE}" type="presParOf" srcId="{1010CC94-D578-4BB9-BA06-DA0657DF817A}" destId="{092457ED-E912-45A2-AC27-EE4AE3414DCE}" srcOrd="0" destOrd="0" presId="urn:microsoft.com/office/officeart/2018/2/layout/IconVerticalSolidList"/>
    <dgm:cxn modelId="{3D493B8C-353E-4535-8F39-E9933761267D}" type="presParOf" srcId="{1010CC94-D578-4BB9-BA06-DA0657DF817A}" destId="{26B7271F-9292-47C4-8BAD-229357F672DD}" srcOrd="1" destOrd="0" presId="urn:microsoft.com/office/officeart/2018/2/layout/IconVerticalSolidList"/>
    <dgm:cxn modelId="{51A029FD-1BAC-40B5-B09A-808EA20FBD62}" type="presParOf" srcId="{1010CC94-D578-4BB9-BA06-DA0657DF817A}" destId="{749036A5-456C-4EF0-BFFA-56DFC9084B7D}" srcOrd="2" destOrd="0" presId="urn:microsoft.com/office/officeart/2018/2/layout/IconVerticalSolidList"/>
    <dgm:cxn modelId="{387F3864-F7C2-40D7-A757-E460AAF856D4}" type="presParOf" srcId="{1010CC94-D578-4BB9-BA06-DA0657DF817A}" destId="{09165867-96CC-42F0-B258-B6F224304A17}" srcOrd="3" destOrd="0" presId="urn:microsoft.com/office/officeart/2018/2/layout/IconVerticalSolidList"/>
    <dgm:cxn modelId="{E2EDAD9A-6798-4959-9B88-C96134A51C47}" type="presParOf" srcId="{1B4F2CD0-B239-4C65-AD26-5EFE530D21FF}" destId="{196F9A36-0653-436A-AA35-F787E38947B0}" srcOrd="1" destOrd="0" presId="urn:microsoft.com/office/officeart/2018/2/layout/IconVerticalSolidList"/>
    <dgm:cxn modelId="{3F0CD6DF-C778-4868-9D77-86565B45CD0A}" type="presParOf" srcId="{1B4F2CD0-B239-4C65-AD26-5EFE530D21FF}" destId="{396FD301-828D-436B-A948-9CB75A7C5A1D}" srcOrd="2" destOrd="0" presId="urn:microsoft.com/office/officeart/2018/2/layout/IconVerticalSolidList"/>
    <dgm:cxn modelId="{D7045684-C44D-4F52-AEDA-0D2188D4F41E}" type="presParOf" srcId="{396FD301-828D-436B-A948-9CB75A7C5A1D}" destId="{18F1A0FF-8254-4ECC-AE77-511A988E4C1E}" srcOrd="0" destOrd="0" presId="urn:microsoft.com/office/officeart/2018/2/layout/IconVerticalSolidList"/>
    <dgm:cxn modelId="{404AE40E-E1AD-40AB-9BE2-9779E485ED5B}" type="presParOf" srcId="{396FD301-828D-436B-A948-9CB75A7C5A1D}" destId="{F9615FAC-66D9-4402-B0F3-E9BC29C3C760}" srcOrd="1" destOrd="0" presId="urn:microsoft.com/office/officeart/2018/2/layout/IconVerticalSolidList"/>
    <dgm:cxn modelId="{D10DE49D-8388-405C-A8E8-46387D598A9D}" type="presParOf" srcId="{396FD301-828D-436B-A948-9CB75A7C5A1D}" destId="{674157D6-303F-48DA-9590-D6D305B0C906}" srcOrd="2" destOrd="0" presId="urn:microsoft.com/office/officeart/2018/2/layout/IconVerticalSolidList"/>
    <dgm:cxn modelId="{3FD2050F-7EF3-44C8-8186-95E5539D804A}" type="presParOf" srcId="{396FD301-828D-436B-A948-9CB75A7C5A1D}" destId="{EE7FD3C3-67B0-484A-9EBC-D4B3EA675A41}" srcOrd="3" destOrd="0" presId="urn:microsoft.com/office/officeart/2018/2/layout/IconVerticalSolidList"/>
    <dgm:cxn modelId="{3C03FA98-A030-4633-82B2-9A9F3E49C6BA}" type="presParOf" srcId="{1B4F2CD0-B239-4C65-AD26-5EFE530D21FF}" destId="{8AEBBB05-8FB4-45A7-9B11-95EAAF8F6849}" srcOrd="3" destOrd="0" presId="urn:microsoft.com/office/officeart/2018/2/layout/IconVerticalSolidList"/>
    <dgm:cxn modelId="{9BAEC8A7-3860-4182-A142-A3AD539C885A}" type="presParOf" srcId="{1B4F2CD0-B239-4C65-AD26-5EFE530D21FF}" destId="{8D49D0EB-0ED1-4723-A529-2B15274506EC}" srcOrd="4" destOrd="0" presId="urn:microsoft.com/office/officeart/2018/2/layout/IconVerticalSolidList"/>
    <dgm:cxn modelId="{DCFF4FCB-361B-4363-8019-41F455F8F868}" type="presParOf" srcId="{8D49D0EB-0ED1-4723-A529-2B15274506EC}" destId="{ED6FF787-8A08-41DE-9C8E-53D707C32A61}" srcOrd="0" destOrd="0" presId="urn:microsoft.com/office/officeart/2018/2/layout/IconVerticalSolidList"/>
    <dgm:cxn modelId="{37E04A09-7F6F-4B09-94EF-3293A925CAA9}" type="presParOf" srcId="{8D49D0EB-0ED1-4723-A529-2B15274506EC}" destId="{D8D9DE82-72AC-4E6F-B750-C910E7ADBBB4}" srcOrd="1" destOrd="0" presId="urn:microsoft.com/office/officeart/2018/2/layout/IconVerticalSolidList"/>
    <dgm:cxn modelId="{CCFF16A9-B778-4171-BAF6-AD602A2BFD48}" type="presParOf" srcId="{8D49D0EB-0ED1-4723-A529-2B15274506EC}" destId="{9B032AD5-CCF4-4C16-B61D-01D30C2AD702}" srcOrd="2" destOrd="0" presId="urn:microsoft.com/office/officeart/2018/2/layout/IconVerticalSolidList"/>
    <dgm:cxn modelId="{3CC8FB75-E1EE-4542-8E1E-67C80549A5C8}" type="presParOf" srcId="{8D49D0EB-0ED1-4723-A529-2B15274506EC}" destId="{59CC6F13-7C4C-4074-8C48-266059165647}" srcOrd="3" destOrd="0" presId="urn:microsoft.com/office/officeart/2018/2/layout/IconVerticalSolidList"/>
    <dgm:cxn modelId="{1EDE0AB7-98CF-4138-BE32-07EA9E616589}" type="presParOf" srcId="{1B4F2CD0-B239-4C65-AD26-5EFE530D21FF}" destId="{2418325D-4B62-44B9-9AFF-3F149E408932}" srcOrd="5" destOrd="0" presId="urn:microsoft.com/office/officeart/2018/2/layout/IconVerticalSolidList"/>
    <dgm:cxn modelId="{C0D4518B-D31C-4D93-A7B6-037DE744DD74}" type="presParOf" srcId="{1B4F2CD0-B239-4C65-AD26-5EFE530D21FF}" destId="{A536A774-E44E-44E7-B40E-AB46926D8E30}" srcOrd="6" destOrd="0" presId="urn:microsoft.com/office/officeart/2018/2/layout/IconVerticalSolidList"/>
    <dgm:cxn modelId="{4F343BB3-8871-4C4D-BE1D-F53D021BF408}" type="presParOf" srcId="{A536A774-E44E-44E7-B40E-AB46926D8E30}" destId="{E6B90AC3-9D06-411B-9F3B-B3226F9EE0C7}" srcOrd="0" destOrd="0" presId="urn:microsoft.com/office/officeart/2018/2/layout/IconVerticalSolidList"/>
    <dgm:cxn modelId="{BBE70938-E07D-474D-872F-4648F530B56A}" type="presParOf" srcId="{A536A774-E44E-44E7-B40E-AB46926D8E30}" destId="{2F9BE1A8-1EBE-4E4F-9E83-E44B8932B0F9}" srcOrd="1" destOrd="0" presId="urn:microsoft.com/office/officeart/2018/2/layout/IconVerticalSolidList"/>
    <dgm:cxn modelId="{A67AC899-FE24-4305-BF9F-23E46869FA7E}" type="presParOf" srcId="{A536A774-E44E-44E7-B40E-AB46926D8E30}" destId="{0652A627-5B86-4453-8E9E-594EEBD4AAEC}" srcOrd="2" destOrd="0" presId="urn:microsoft.com/office/officeart/2018/2/layout/IconVerticalSolidList"/>
    <dgm:cxn modelId="{57467F36-F6BE-4E65-A271-03D7CF2DF0BD}" type="presParOf" srcId="{A536A774-E44E-44E7-B40E-AB46926D8E30}" destId="{FC256810-9C07-4C58-93A9-5BF90D3B8D7E}" srcOrd="3" destOrd="0" presId="urn:microsoft.com/office/officeart/2018/2/layout/IconVerticalSolidList"/>
    <dgm:cxn modelId="{C0063930-22BB-4EE9-A0ED-5458D85E61D6}" type="presParOf" srcId="{1B4F2CD0-B239-4C65-AD26-5EFE530D21FF}" destId="{0FB30A2B-D7AF-445D-89ED-2F1A00F95530}" srcOrd="7" destOrd="0" presId="urn:microsoft.com/office/officeart/2018/2/layout/IconVerticalSolidList"/>
    <dgm:cxn modelId="{0471CA62-ECF5-4BBA-9BDF-571B91ABA400}" type="presParOf" srcId="{1B4F2CD0-B239-4C65-AD26-5EFE530D21FF}" destId="{45C03A8C-BD18-452D-8F7F-BC52B00A2361}" srcOrd="8" destOrd="0" presId="urn:microsoft.com/office/officeart/2018/2/layout/IconVerticalSolidList"/>
    <dgm:cxn modelId="{2800828D-2B32-4A3E-BAD7-DA6AC42718B0}" type="presParOf" srcId="{45C03A8C-BD18-452D-8F7F-BC52B00A2361}" destId="{E06AC46C-D150-4B78-A594-CD393BB5577E}" srcOrd="0" destOrd="0" presId="urn:microsoft.com/office/officeart/2018/2/layout/IconVerticalSolidList"/>
    <dgm:cxn modelId="{03691A1C-0249-4A2F-9BDA-69672115EBD7}" type="presParOf" srcId="{45C03A8C-BD18-452D-8F7F-BC52B00A2361}" destId="{782F2B02-1B67-4B35-AC40-1EF0E8A2D465}" srcOrd="1" destOrd="0" presId="urn:microsoft.com/office/officeart/2018/2/layout/IconVerticalSolidList"/>
    <dgm:cxn modelId="{CD73B673-0F79-4DA3-97B8-5EBE6619C55C}" type="presParOf" srcId="{45C03A8C-BD18-452D-8F7F-BC52B00A2361}" destId="{1CC3DB7F-ACD8-4990-A685-016B10397799}" srcOrd="2" destOrd="0" presId="urn:microsoft.com/office/officeart/2018/2/layout/IconVerticalSolidList"/>
    <dgm:cxn modelId="{025DCB65-E839-406D-B8C4-3060BB82F4CC}" type="presParOf" srcId="{45C03A8C-BD18-452D-8F7F-BC52B00A2361}" destId="{A96E8506-0196-4A9E-88DB-04FE8A7F2F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AEA3E4-AD90-4731-82B6-4DB534BEC09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0839612-CBD1-4A69-8F83-32F0534AD33D}">
      <dgm:prSet/>
      <dgm:spPr/>
      <dgm:t>
        <a:bodyPr/>
        <a:lstStyle/>
        <a:p>
          <a:pPr>
            <a:lnSpc>
              <a:spcPct val="100000"/>
            </a:lnSpc>
            <a:defRPr cap="all"/>
          </a:pPr>
          <a:r>
            <a:rPr lang="es-MX" dirty="0" err="1"/>
            <a:t>Application</a:t>
          </a:r>
          <a:endParaRPr lang="en-US" dirty="0"/>
        </a:p>
      </dgm:t>
    </dgm:pt>
    <dgm:pt modelId="{A3B811B6-2AD4-4919-80AF-09BC91D5DC7D}" type="parTrans" cxnId="{42BA8D6A-6DF6-4FFC-B92D-95F8026D22DD}">
      <dgm:prSet/>
      <dgm:spPr/>
      <dgm:t>
        <a:bodyPr/>
        <a:lstStyle/>
        <a:p>
          <a:endParaRPr lang="en-US"/>
        </a:p>
      </dgm:t>
    </dgm:pt>
    <dgm:pt modelId="{642841CB-6DB7-41EA-A402-3A5209277491}" type="sibTrans" cxnId="{42BA8D6A-6DF6-4FFC-B92D-95F8026D22DD}">
      <dgm:prSet/>
      <dgm:spPr/>
      <dgm:t>
        <a:bodyPr/>
        <a:lstStyle/>
        <a:p>
          <a:endParaRPr lang="en-US"/>
        </a:p>
      </dgm:t>
    </dgm:pt>
    <dgm:pt modelId="{ACA071F4-24ED-4DEC-8165-42CCE68F7CD9}" type="pres">
      <dgm:prSet presAssocID="{1BAEA3E4-AD90-4731-82B6-4DB534BEC09A}" presName="root" presStyleCnt="0">
        <dgm:presLayoutVars>
          <dgm:dir/>
          <dgm:resizeHandles val="exact"/>
        </dgm:presLayoutVars>
      </dgm:prSet>
      <dgm:spPr/>
    </dgm:pt>
    <dgm:pt modelId="{8BD0BD3B-EB87-4AFC-A479-D7785CB3233F}" type="pres">
      <dgm:prSet presAssocID="{60839612-CBD1-4A69-8F83-32F0534AD33D}" presName="compNode" presStyleCnt="0"/>
      <dgm:spPr/>
    </dgm:pt>
    <dgm:pt modelId="{CF54B382-874D-43E5-9967-84AA7C923704}" type="pres">
      <dgm:prSet presAssocID="{60839612-CBD1-4A69-8F83-32F0534AD33D}" presName="iconBgRect" presStyleLbl="bgShp" presStyleIdx="0" presStyleCnt="1"/>
      <dgm:spPr>
        <a:solidFill>
          <a:schemeClr val="accent4"/>
        </a:solidFill>
      </dgm:spPr>
    </dgm:pt>
    <dgm:pt modelId="{32F7E693-5671-4DE6-B246-F425AB7A489E}" type="pres">
      <dgm:prSet presAssocID="{60839612-CBD1-4A69-8F83-32F0534AD33D}"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E3648F64-9CAE-436C-8EE9-239012715866}" type="pres">
      <dgm:prSet presAssocID="{60839612-CBD1-4A69-8F83-32F0534AD33D}" presName="spaceRect" presStyleCnt="0"/>
      <dgm:spPr/>
    </dgm:pt>
    <dgm:pt modelId="{786DECA6-DC7A-4FDB-98A1-DC28F589719C}" type="pres">
      <dgm:prSet presAssocID="{60839612-CBD1-4A69-8F83-32F0534AD33D}" presName="textRect" presStyleLbl="revTx" presStyleIdx="0" presStyleCnt="1">
        <dgm:presLayoutVars>
          <dgm:chMax val="1"/>
          <dgm:chPref val="1"/>
        </dgm:presLayoutVars>
      </dgm:prSet>
      <dgm:spPr/>
    </dgm:pt>
  </dgm:ptLst>
  <dgm:cxnLst>
    <dgm:cxn modelId="{43EE2335-0575-4BFA-8B5E-8FEBC83486DD}" type="presOf" srcId="{1BAEA3E4-AD90-4731-82B6-4DB534BEC09A}" destId="{ACA071F4-24ED-4DEC-8165-42CCE68F7CD9}" srcOrd="0" destOrd="0" presId="urn:microsoft.com/office/officeart/2018/5/layout/IconCircleLabelList"/>
    <dgm:cxn modelId="{42BA8D6A-6DF6-4FFC-B92D-95F8026D22DD}" srcId="{1BAEA3E4-AD90-4731-82B6-4DB534BEC09A}" destId="{60839612-CBD1-4A69-8F83-32F0534AD33D}" srcOrd="0" destOrd="0" parTransId="{A3B811B6-2AD4-4919-80AF-09BC91D5DC7D}" sibTransId="{642841CB-6DB7-41EA-A402-3A5209277491}"/>
    <dgm:cxn modelId="{EE70C07F-B96C-4BDB-9FA9-473803F4F975}" type="presOf" srcId="{60839612-CBD1-4A69-8F83-32F0534AD33D}" destId="{786DECA6-DC7A-4FDB-98A1-DC28F589719C}" srcOrd="0" destOrd="0" presId="urn:microsoft.com/office/officeart/2018/5/layout/IconCircleLabelList"/>
    <dgm:cxn modelId="{CAB09306-9065-41DB-9F59-9E9E5DC992CD}" type="presParOf" srcId="{ACA071F4-24ED-4DEC-8165-42CCE68F7CD9}" destId="{8BD0BD3B-EB87-4AFC-A479-D7785CB3233F}" srcOrd="0" destOrd="0" presId="urn:microsoft.com/office/officeart/2018/5/layout/IconCircleLabelList"/>
    <dgm:cxn modelId="{E322ACD2-3B75-4C08-A63A-F83DC0E8057E}" type="presParOf" srcId="{8BD0BD3B-EB87-4AFC-A479-D7785CB3233F}" destId="{CF54B382-874D-43E5-9967-84AA7C923704}" srcOrd="0" destOrd="0" presId="urn:microsoft.com/office/officeart/2018/5/layout/IconCircleLabelList"/>
    <dgm:cxn modelId="{6A2A60C3-101C-4BA7-BE8A-C1070289ECF2}" type="presParOf" srcId="{8BD0BD3B-EB87-4AFC-A479-D7785CB3233F}" destId="{32F7E693-5671-4DE6-B246-F425AB7A489E}" srcOrd="1" destOrd="0" presId="urn:microsoft.com/office/officeart/2018/5/layout/IconCircleLabelList"/>
    <dgm:cxn modelId="{C58545FE-64E1-411D-83FD-13A74208C1F5}" type="presParOf" srcId="{8BD0BD3B-EB87-4AFC-A479-D7785CB3233F}" destId="{E3648F64-9CAE-436C-8EE9-239012715866}" srcOrd="2" destOrd="0" presId="urn:microsoft.com/office/officeart/2018/5/layout/IconCircleLabelList"/>
    <dgm:cxn modelId="{1A5D0190-4B64-44B7-8675-3128855D8E11}" type="presParOf" srcId="{8BD0BD3B-EB87-4AFC-A479-D7785CB3233F}" destId="{786DECA6-DC7A-4FDB-98A1-DC28F589719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BAEA3E4-AD90-4731-82B6-4DB534BEC09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0839612-CBD1-4A69-8F83-32F0534AD33D}">
      <dgm:prSet/>
      <dgm:spPr/>
      <dgm:t>
        <a:bodyPr/>
        <a:lstStyle/>
        <a:p>
          <a:pPr>
            <a:lnSpc>
              <a:spcPct val="100000"/>
            </a:lnSpc>
            <a:defRPr cap="all"/>
          </a:pPr>
          <a:r>
            <a:rPr lang="es-MX" dirty="0" err="1"/>
            <a:t>Application</a:t>
          </a:r>
          <a:endParaRPr lang="en-US" dirty="0"/>
        </a:p>
      </dgm:t>
    </dgm:pt>
    <dgm:pt modelId="{A3B811B6-2AD4-4919-80AF-09BC91D5DC7D}" type="parTrans" cxnId="{42BA8D6A-6DF6-4FFC-B92D-95F8026D22DD}">
      <dgm:prSet/>
      <dgm:spPr/>
      <dgm:t>
        <a:bodyPr/>
        <a:lstStyle/>
        <a:p>
          <a:endParaRPr lang="en-US"/>
        </a:p>
      </dgm:t>
    </dgm:pt>
    <dgm:pt modelId="{642841CB-6DB7-41EA-A402-3A5209277491}" type="sibTrans" cxnId="{42BA8D6A-6DF6-4FFC-B92D-95F8026D22DD}">
      <dgm:prSet/>
      <dgm:spPr/>
      <dgm:t>
        <a:bodyPr/>
        <a:lstStyle/>
        <a:p>
          <a:endParaRPr lang="en-US"/>
        </a:p>
      </dgm:t>
    </dgm:pt>
    <dgm:pt modelId="{ACA071F4-24ED-4DEC-8165-42CCE68F7CD9}" type="pres">
      <dgm:prSet presAssocID="{1BAEA3E4-AD90-4731-82B6-4DB534BEC09A}" presName="root" presStyleCnt="0">
        <dgm:presLayoutVars>
          <dgm:dir/>
          <dgm:resizeHandles val="exact"/>
        </dgm:presLayoutVars>
      </dgm:prSet>
      <dgm:spPr/>
    </dgm:pt>
    <dgm:pt modelId="{8BD0BD3B-EB87-4AFC-A479-D7785CB3233F}" type="pres">
      <dgm:prSet presAssocID="{60839612-CBD1-4A69-8F83-32F0534AD33D}" presName="compNode" presStyleCnt="0"/>
      <dgm:spPr/>
    </dgm:pt>
    <dgm:pt modelId="{CF54B382-874D-43E5-9967-84AA7C923704}" type="pres">
      <dgm:prSet presAssocID="{60839612-CBD1-4A69-8F83-32F0534AD33D}" presName="iconBgRect" presStyleLbl="bgShp" presStyleIdx="0" presStyleCnt="1"/>
      <dgm:spPr>
        <a:solidFill>
          <a:schemeClr val="accent4"/>
        </a:solidFill>
      </dgm:spPr>
    </dgm:pt>
    <dgm:pt modelId="{32F7E693-5671-4DE6-B246-F425AB7A489E}" type="pres">
      <dgm:prSet presAssocID="{60839612-CBD1-4A69-8F83-32F0534AD33D}"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E3648F64-9CAE-436C-8EE9-239012715866}" type="pres">
      <dgm:prSet presAssocID="{60839612-CBD1-4A69-8F83-32F0534AD33D}" presName="spaceRect" presStyleCnt="0"/>
      <dgm:spPr/>
    </dgm:pt>
    <dgm:pt modelId="{786DECA6-DC7A-4FDB-98A1-DC28F589719C}" type="pres">
      <dgm:prSet presAssocID="{60839612-CBD1-4A69-8F83-32F0534AD33D}" presName="textRect" presStyleLbl="revTx" presStyleIdx="0" presStyleCnt="1">
        <dgm:presLayoutVars>
          <dgm:chMax val="1"/>
          <dgm:chPref val="1"/>
        </dgm:presLayoutVars>
      </dgm:prSet>
      <dgm:spPr/>
    </dgm:pt>
  </dgm:ptLst>
  <dgm:cxnLst>
    <dgm:cxn modelId="{43EE2335-0575-4BFA-8B5E-8FEBC83486DD}" type="presOf" srcId="{1BAEA3E4-AD90-4731-82B6-4DB534BEC09A}" destId="{ACA071F4-24ED-4DEC-8165-42CCE68F7CD9}" srcOrd="0" destOrd="0" presId="urn:microsoft.com/office/officeart/2018/5/layout/IconCircleLabelList"/>
    <dgm:cxn modelId="{42BA8D6A-6DF6-4FFC-B92D-95F8026D22DD}" srcId="{1BAEA3E4-AD90-4731-82B6-4DB534BEC09A}" destId="{60839612-CBD1-4A69-8F83-32F0534AD33D}" srcOrd="0" destOrd="0" parTransId="{A3B811B6-2AD4-4919-80AF-09BC91D5DC7D}" sibTransId="{642841CB-6DB7-41EA-A402-3A5209277491}"/>
    <dgm:cxn modelId="{EE70C07F-B96C-4BDB-9FA9-473803F4F975}" type="presOf" srcId="{60839612-CBD1-4A69-8F83-32F0534AD33D}" destId="{786DECA6-DC7A-4FDB-98A1-DC28F589719C}" srcOrd="0" destOrd="0" presId="urn:microsoft.com/office/officeart/2018/5/layout/IconCircleLabelList"/>
    <dgm:cxn modelId="{CAB09306-9065-41DB-9F59-9E9E5DC992CD}" type="presParOf" srcId="{ACA071F4-24ED-4DEC-8165-42CCE68F7CD9}" destId="{8BD0BD3B-EB87-4AFC-A479-D7785CB3233F}" srcOrd="0" destOrd="0" presId="urn:microsoft.com/office/officeart/2018/5/layout/IconCircleLabelList"/>
    <dgm:cxn modelId="{E322ACD2-3B75-4C08-A63A-F83DC0E8057E}" type="presParOf" srcId="{8BD0BD3B-EB87-4AFC-A479-D7785CB3233F}" destId="{CF54B382-874D-43E5-9967-84AA7C923704}" srcOrd="0" destOrd="0" presId="urn:microsoft.com/office/officeart/2018/5/layout/IconCircleLabelList"/>
    <dgm:cxn modelId="{6A2A60C3-101C-4BA7-BE8A-C1070289ECF2}" type="presParOf" srcId="{8BD0BD3B-EB87-4AFC-A479-D7785CB3233F}" destId="{32F7E693-5671-4DE6-B246-F425AB7A489E}" srcOrd="1" destOrd="0" presId="urn:microsoft.com/office/officeart/2018/5/layout/IconCircleLabelList"/>
    <dgm:cxn modelId="{C58545FE-64E1-411D-83FD-13A74208C1F5}" type="presParOf" srcId="{8BD0BD3B-EB87-4AFC-A479-D7785CB3233F}" destId="{E3648F64-9CAE-436C-8EE9-239012715866}" srcOrd="2" destOrd="0" presId="urn:microsoft.com/office/officeart/2018/5/layout/IconCircleLabelList"/>
    <dgm:cxn modelId="{1A5D0190-4B64-44B7-8675-3128855D8E11}" type="presParOf" srcId="{8BD0BD3B-EB87-4AFC-A479-D7785CB3233F}" destId="{786DECA6-DC7A-4FDB-98A1-DC28F589719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BAEA3E4-AD90-4731-82B6-4DB534BEC09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AF34464-A2A2-45D8-84D6-34F2ECBCE703}">
      <dgm:prSet/>
      <dgm:spPr/>
      <dgm:t>
        <a:bodyPr/>
        <a:lstStyle/>
        <a:p>
          <a:pPr>
            <a:defRPr cap="all"/>
          </a:pPr>
          <a:r>
            <a:rPr lang="es-MX"/>
            <a:t>Topology</a:t>
          </a:r>
          <a:endParaRPr lang="en-US"/>
        </a:p>
      </dgm:t>
    </dgm:pt>
    <dgm:pt modelId="{9A60035C-3906-42C4-BD70-5E6306F7CE36}" type="parTrans" cxnId="{7D1F19BE-E3DA-4FF8-AEFD-2510B5AC2A7D}">
      <dgm:prSet/>
      <dgm:spPr/>
      <dgm:t>
        <a:bodyPr/>
        <a:lstStyle/>
        <a:p>
          <a:endParaRPr lang="en-US"/>
        </a:p>
      </dgm:t>
    </dgm:pt>
    <dgm:pt modelId="{9D4B5C81-4BF5-4B81-B731-F098F89BEC85}" type="sibTrans" cxnId="{7D1F19BE-E3DA-4FF8-AEFD-2510B5AC2A7D}">
      <dgm:prSet/>
      <dgm:spPr/>
      <dgm:t>
        <a:bodyPr/>
        <a:lstStyle/>
        <a:p>
          <a:endParaRPr lang="en-US"/>
        </a:p>
      </dgm:t>
    </dgm:pt>
    <dgm:pt modelId="{5DCFBA10-D204-463A-92A6-AA8547743002}">
      <dgm:prSet/>
      <dgm:spPr/>
      <dgm:t>
        <a:bodyPr/>
        <a:lstStyle/>
        <a:p>
          <a:pPr>
            <a:defRPr cap="all"/>
          </a:pPr>
          <a:r>
            <a:rPr lang="es-MX"/>
            <a:t>Controller</a:t>
          </a:r>
          <a:endParaRPr lang="en-US"/>
        </a:p>
      </dgm:t>
    </dgm:pt>
    <dgm:pt modelId="{963A9ED5-A87E-4AC4-AC5C-40F71CFF3616}" type="parTrans" cxnId="{12E74DDD-69ED-4CB7-8BAC-D159DA6B1848}">
      <dgm:prSet/>
      <dgm:spPr/>
      <dgm:t>
        <a:bodyPr/>
        <a:lstStyle/>
        <a:p>
          <a:endParaRPr lang="en-US"/>
        </a:p>
      </dgm:t>
    </dgm:pt>
    <dgm:pt modelId="{8349E8A0-5902-48D7-9CE0-5A1641D9F07B}" type="sibTrans" cxnId="{12E74DDD-69ED-4CB7-8BAC-D159DA6B1848}">
      <dgm:prSet/>
      <dgm:spPr/>
      <dgm:t>
        <a:bodyPr/>
        <a:lstStyle/>
        <a:p>
          <a:endParaRPr lang="en-US"/>
        </a:p>
      </dgm:t>
    </dgm:pt>
    <dgm:pt modelId="{60839612-CBD1-4A69-8F83-32F0534AD33D}">
      <dgm:prSet/>
      <dgm:spPr/>
      <dgm:t>
        <a:bodyPr/>
        <a:lstStyle/>
        <a:p>
          <a:pPr>
            <a:defRPr cap="all"/>
          </a:pPr>
          <a:r>
            <a:rPr lang="es-MX"/>
            <a:t>Application</a:t>
          </a:r>
          <a:endParaRPr lang="en-US"/>
        </a:p>
      </dgm:t>
    </dgm:pt>
    <dgm:pt modelId="{A3B811B6-2AD4-4919-80AF-09BC91D5DC7D}" type="parTrans" cxnId="{42BA8D6A-6DF6-4FFC-B92D-95F8026D22DD}">
      <dgm:prSet/>
      <dgm:spPr/>
      <dgm:t>
        <a:bodyPr/>
        <a:lstStyle/>
        <a:p>
          <a:endParaRPr lang="en-US"/>
        </a:p>
      </dgm:t>
    </dgm:pt>
    <dgm:pt modelId="{642841CB-6DB7-41EA-A402-3A5209277491}" type="sibTrans" cxnId="{42BA8D6A-6DF6-4FFC-B92D-95F8026D22DD}">
      <dgm:prSet/>
      <dgm:spPr/>
      <dgm:t>
        <a:bodyPr/>
        <a:lstStyle/>
        <a:p>
          <a:endParaRPr lang="en-US"/>
        </a:p>
      </dgm:t>
    </dgm:pt>
    <dgm:pt modelId="{ACA071F4-24ED-4DEC-8165-42CCE68F7CD9}" type="pres">
      <dgm:prSet presAssocID="{1BAEA3E4-AD90-4731-82B6-4DB534BEC09A}" presName="root" presStyleCnt="0">
        <dgm:presLayoutVars>
          <dgm:dir/>
          <dgm:resizeHandles val="exact"/>
        </dgm:presLayoutVars>
      </dgm:prSet>
      <dgm:spPr/>
    </dgm:pt>
    <dgm:pt modelId="{041CBE45-0E9E-45E8-A094-37F8C393E002}" type="pres">
      <dgm:prSet presAssocID="{8AF34464-A2A2-45D8-84D6-34F2ECBCE703}" presName="compNode" presStyleCnt="0"/>
      <dgm:spPr/>
    </dgm:pt>
    <dgm:pt modelId="{FEECD940-33A9-4B4B-B92E-5EBDF02B5988}" type="pres">
      <dgm:prSet presAssocID="{8AF34464-A2A2-45D8-84D6-34F2ECBCE703}" presName="iconBgRect" presStyleLbl="bgShp" presStyleIdx="0" presStyleCnt="3"/>
      <dgm:spPr/>
    </dgm:pt>
    <dgm:pt modelId="{93365610-70F4-4DF1-9123-1D49DFD7F90C}" type="pres">
      <dgm:prSet presAssocID="{8AF34464-A2A2-45D8-84D6-34F2ECBCE70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DF7C359B-8CFC-445F-BD29-3426F0440348}" type="pres">
      <dgm:prSet presAssocID="{8AF34464-A2A2-45D8-84D6-34F2ECBCE703}" presName="spaceRect" presStyleCnt="0"/>
      <dgm:spPr/>
    </dgm:pt>
    <dgm:pt modelId="{82F02ABD-C7F2-40F9-AA9E-BF05BEDB0BD2}" type="pres">
      <dgm:prSet presAssocID="{8AF34464-A2A2-45D8-84D6-34F2ECBCE703}" presName="textRect" presStyleLbl="revTx" presStyleIdx="0" presStyleCnt="3">
        <dgm:presLayoutVars>
          <dgm:chMax val="1"/>
          <dgm:chPref val="1"/>
        </dgm:presLayoutVars>
      </dgm:prSet>
      <dgm:spPr/>
    </dgm:pt>
    <dgm:pt modelId="{0AA4501B-B3F7-40E8-A568-BC3C9932D89D}" type="pres">
      <dgm:prSet presAssocID="{9D4B5C81-4BF5-4B81-B731-F098F89BEC85}" presName="sibTrans" presStyleCnt="0"/>
      <dgm:spPr/>
    </dgm:pt>
    <dgm:pt modelId="{C63AF0B0-38A5-4C6F-A6EA-A44086857263}" type="pres">
      <dgm:prSet presAssocID="{5DCFBA10-D204-463A-92A6-AA8547743002}" presName="compNode" presStyleCnt="0"/>
      <dgm:spPr/>
    </dgm:pt>
    <dgm:pt modelId="{39B3CD89-91E7-4FE8-B40D-73EED179D18B}" type="pres">
      <dgm:prSet presAssocID="{5DCFBA10-D204-463A-92A6-AA8547743002}" presName="iconBgRect" presStyleLbl="bgShp" presStyleIdx="1" presStyleCnt="3"/>
      <dgm:spPr>
        <a:solidFill>
          <a:schemeClr val="accent3"/>
        </a:solidFill>
      </dgm:spPr>
    </dgm:pt>
    <dgm:pt modelId="{995BB283-9757-468F-A724-A254E33A1136}" type="pres">
      <dgm:prSet presAssocID="{5DCFBA10-D204-463A-92A6-AA85477430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me controller"/>
        </a:ext>
      </dgm:extLst>
    </dgm:pt>
    <dgm:pt modelId="{E5AB4915-1BA4-456B-8ACE-5A0FB1389AD7}" type="pres">
      <dgm:prSet presAssocID="{5DCFBA10-D204-463A-92A6-AA8547743002}" presName="spaceRect" presStyleCnt="0"/>
      <dgm:spPr/>
    </dgm:pt>
    <dgm:pt modelId="{0313133F-F4B7-4790-9946-899DD27F2087}" type="pres">
      <dgm:prSet presAssocID="{5DCFBA10-D204-463A-92A6-AA8547743002}" presName="textRect" presStyleLbl="revTx" presStyleIdx="1" presStyleCnt="3">
        <dgm:presLayoutVars>
          <dgm:chMax val="1"/>
          <dgm:chPref val="1"/>
        </dgm:presLayoutVars>
      </dgm:prSet>
      <dgm:spPr/>
    </dgm:pt>
    <dgm:pt modelId="{9E9C9D5C-6BFD-4267-BAF8-B42DE27EAD6D}" type="pres">
      <dgm:prSet presAssocID="{8349E8A0-5902-48D7-9CE0-5A1641D9F07B}" presName="sibTrans" presStyleCnt="0"/>
      <dgm:spPr/>
    </dgm:pt>
    <dgm:pt modelId="{8BD0BD3B-EB87-4AFC-A479-D7785CB3233F}" type="pres">
      <dgm:prSet presAssocID="{60839612-CBD1-4A69-8F83-32F0534AD33D}" presName="compNode" presStyleCnt="0"/>
      <dgm:spPr/>
    </dgm:pt>
    <dgm:pt modelId="{CF54B382-874D-43E5-9967-84AA7C923704}" type="pres">
      <dgm:prSet presAssocID="{60839612-CBD1-4A69-8F83-32F0534AD33D}" presName="iconBgRect" presStyleLbl="bgShp" presStyleIdx="2" presStyleCnt="3"/>
      <dgm:spPr>
        <a:solidFill>
          <a:schemeClr val="accent4"/>
        </a:solidFill>
      </dgm:spPr>
    </dgm:pt>
    <dgm:pt modelId="{32F7E693-5671-4DE6-B246-F425AB7A489E}" type="pres">
      <dgm:prSet presAssocID="{60839612-CBD1-4A69-8F83-32F0534AD3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E3648F64-9CAE-436C-8EE9-239012715866}" type="pres">
      <dgm:prSet presAssocID="{60839612-CBD1-4A69-8F83-32F0534AD33D}" presName="spaceRect" presStyleCnt="0"/>
      <dgm:spPr/>
    </dgm:pt>
    <dgm:pt modelId="{786DECA6-DC7A-4FDB-98A1-DC28F589719C}" type="pres">
      <dgm:prSet presAssocID="{60839612-CBD1-4A69-8F83-32F0534AD33D}" presName="textRect" presStyleLbl="revTx" presStyleIdx="2" presStyleCnt="3">
        <dgm:presLayoutVars>
          <dgm:chMax val="1"/>
          <dgm:chPref val="1"/>
        </dgm:presLayoutVars>
      </dgm:prSet>
      <dgm:spPr/>
    </dgm:pt>
  </dgm:ptLst>
  <dgm:cxnLst>
    <dgm:cxn modelId="{BD75AD11-B88A-45C1-B154-AA090ADDF954}" type="presOf" srcId="{8AF34464-A2A2-45D8-84D6-34F2ECBCE703}" destId="{82F02ABD-C7F2-40F9-AA9E-BF05BEDB0BD2}" srcOrd="0" destOrd="0" presId="urn:microsoft.com/office/officeart/2018/5/layout/IconCircleLabelList"/>
    <dgm:cxn modelId="{43EE2335-0575-4BFA-8B5E-8FEBC83486DD}" type="presOf" srcId="{1BAEA3E4-AD90-4731-82B6-4DB534BEC09A}" destId="{ACA071F4-24ED-4DEC-8165-42CCE68F7CD9}" srcOrd="0" destOrd="0" presId="urn:microsoft.com/office/officeart/2018/5/layout/IconCircleLabelList"/>
    <dgm:cxn modelId="{42BA8D6A-6DF6-4FFC-B92D-95F8026D22DD}" srcId="{1BAEA3E4-AD90-4731-82B6-4DB534BEC09A}" destId="{60839612-CBD1-4A69-8F83-32F0534AD33D}" srcOrd="2" destOrd="0" parTransId="{A3B811B6-2AD4-4919-80AF-09BC91D5DC7D}" sibTransId="{642841CB-6DB7-41EA-A402-3A5209277491}"/>
    <dgm:cxn modelId="{91462C83-B3FC-469C-817C-265E84290D16}" type="presOf" srcId="{5DCFBA10-D204-463A-92A6-AA8547743002}" destId="{0313133F-F4B7-4790-9946-899DD27F2087}" srcOrd="0" destOrd="0" presId="urn:microsoft.com/office/officeart/2018/5/layout/IconCircleLabelList"/>
    <dgm:cxn modelId="{CA423E87-25F9-4B12-8BEA-710A07E5E2DE}" type="presOf" srcId="{60839612-CBD1-4A69-8F83-32F0534AD33D}" destId="{786DECA6-DC7A-4FDB-98A1-DC28F589719C}" srcOrd="0" destOrd="0" presId="urn:microsoft.com/office/officeart/2018/5/layout/IconCircleLabelList"/>
    <dgm:cxn modelId="{7D1F19BE-E3DA-4FF8-AEFD-2510B5AC2A7D}" srcId="{1BAEA3E4-AD90-4731-82B6-4DB534BEC09A}" destId="{8AF34464-A2A2-45D8-84D6-34F2ECBCE703}" srcOrd="0" destOrd="0" parTransId="{9A60035C-3906-42C4-BD70-5E6306F7CE36}" sibTransId="{9D4B5C81-4BF5-4B81-B731-F098F89BEC85}"/>
    <dgm:cxn modelId="{12E74DDD-69ED-4CB7-8BAC-D159DA6B1848}" srcId="{1BAEA3E4-AD90-4731-82B6-4DB534BEC09A}" destId="{5DCFBA10-D204-463A-92A6-AA8547743002}" srcOrd="1" destOrd="0" parTransId="{963A9ED5-A87E-4AC4-AC5C-40F71CFF3616}" sibTransId="{8349E8A0-5902-48D7-9CE0-5A1641D9F07B}"/>
    <dgm:cxn modelId="{762C3D12-BD88-4794-B068-7057BEE7FF3B}" type="presParOf" srcId="{ACA071F4-24ED-4DEC-8165-42CCE68F7CD9}" destId="{041CBE45-0E9E-45E8-A094-37F8C393E002}" srcOrd="0" destOrd="0" presId="urn:microsoft.com/office/officeart/2018/5/layout/IconCircleLabelList"/>
    <dgm:cxn modelId="{5A1CD174-2024-4BC8-A4E2-2B8A0254502B}" type="presParOf" srcId="{041CBE45-0E9E-45E8-A094-37F8C393E002}" destId="{FEECD940-33A9-4B4B-B92E-5EBDF02B5988}" srcOrd="0" destOrd="0" presId="urn:microsoft.com/office/officeart/2018/5/layout/IconCircleLabelList"/>
    <dgm:cxn modelId="{47497EAD-1830-4C21-ADBC-64D1768AE836}" type="presParOf" srcId="{041CBE45-0E9E-45E8-A094-37F8C393E002}" destId="{93365610-70F4-4DF1-9123-1D49DFD7F90C}" srcOrd="1" destOrd="0" presId="urn:microsoft.com/office/officeart/2018/5/layout/IconCircleLabelList"/>
    <dgm:cxn modelId="{D6C9358A-1C86-450B-8970-BC4B13B1F059}" type="presParOf" srcId="{041CBE45-0E9E-45E8-A094-37F8C393E002}" destId="{DF7C359B-8CFC-445F-BD29-3426F0440348}" srcOrd="2" destOrd="0" presId="urn:microsoft.com/office/officeart/2018/5/layout/IconCircleLabelList"/>
    <dgm:cxn modelId="{6A59F9B1-06A5-4A09-BDD2-310A8D7C3C40}" type="presParOf" srcId="{041CBE45-0E9E-45E8-A094-37F8C393E002}" destId="{82F02ABD-C7F2-40F9-AA9E-BF05BEDB0BD2}" srcOrd="3" destOrd="0" presId="urn:microsoft.com/office/officeart/2018/5/layout/IconCircleLabelList"/>
    <dgm:cxn modelId="{3718EEB6-E8A4-425A-9A90-D9D61A8C0CC9}" type="presParOf" srcId="{ACA071F4-24ED-4DEC-8165-42CCE68F7CD9}" destId="{0AA4501B-B3F7-40E8-A568-BC3C9932D89D}" srcOrd="1" destOrd="0" presId="urn:microsoft.com/office/officeart/2018/5/layout/IconCircleLabelList"/>
    <dgm:cxn modelId="{75AD17A5-FAD7-4A46-95FE-A5BFBADECFF5}" type="presParOf" srcId="{ACA071F4-24ED-4DEC-8165-42CCE68F7CD9}" destId="{C63AF0B0-38A5-4C6F-A6EA-A44086857263}" srcOrd="2" destOrd="0" presId="urn:microsoft.com/office/officeart/2018/5/layout/IconCircleLabelList"/>
    <dgm:cxn modelId="{7EED34A0-894D-49C5-8C59-BCCD25DA870E}" type="presParOf" srcId="{C63AF0B0-38A5-4C6F-A6EA-A44086857263}" destId="{39B3CD89-91E7-4FE8-B40D-73EED179D18B}" srcOrd="0" destOrd="0" presId="urn:microsoft.com/office/officeart/2018/5/layout/IconCircleLabelList"/>
    <dgm:cxn modelId="{012C3075-F75D-41D1-A452-A78481844498}" type="presParOf" srcId="{C63AF0B0-38A5-4C6F-A6EA-A44086857263}" destId="{995BB283-9757-468F-A724-A254E33A1136}" srcOrd="1" destOrd="0" presId="urn:microsoft.com/office/officeart/2018/5/layout/IconCircleLabelList"/>
    <dgm:cxn modelId="{C2CB0F9D-A67C-4EDA-9E9E-3552852470C4}" type="presParOf" srcId="{C63AF0B0-38A5-4C6F-A6EA-A44086857263}" destId="{E5AB4915-1BA4-456B-8ACE-5A0FB1389AD7}" srcOrd="2" destOrd="0" presId="urn:microsoft.com/office/officeart/2018/5/layout/IconCircleLabelList"/>
    <dgm:cxn modelId="{D79877B6-9890-42FC-A541-B83ED31CA06A}" type="presParOf" srcId="{C63AF0B0-38A5-4C6F-A6EA-A44086857263}" destId="{0313133F-F4B7-4790-9946-899DD27F2087}" srcOrd="3" destOrd="0" presId="urn:microsoft.com/office/officeart/2018/5/layout/IconCircleLabelList"/>
    <dgm:cxn modelId="{6A41FC04-2858-465B-B611-427EF784C3B5}" type="presParOf" srcId="{ACA071F4-24ED-4DEC-8165-42CCE68F7CD9}" destId="{9E9C9D5C-6BFD-4267-BAF8-B42DE27EAD6D}" srcOrd="3" destOrd="0" presId="urn:microsoft.com/office/officeart/2018/5/layout/IconCircleLabelList"/>
    <dgm:cxn modelId="{BAC4A791-114D-45AB-BD15-B89192B4C560}" type="presParOf" srcId="{ACA071F4-24ED-4DEC-8165-42CCE68F7CD9}" destId="{8BD0BD3B-EB87-4AFC-A479-D7785CB3233F}" srcOrd="4" destOrd="0" presId="urn:microsoft.com/office/officeart/2018/5/layout/IconCircleLabelList"/>
    <dgm:cxn modelId="{3A01C4B9-0D06-4EBA-9C08-F3110D5C935C}" type="presParOf" srcId="{8BD0BD3B-EB87-4AFC-A479-D7785CB3233F}" destId="{CF54B382-874D-43E5-9967-84AA7C923704}" srcOrd="0" destOrd="0" presId="urn:microsoft.com/office/officeart/2018/5/layout/IconCircleLabelList"/>
    <dgm:cxn modelId="{9900F889-86C3-4F44-9918-B777B6058AD4}" type="presParOf" srcId="{8BD0BD3B-EB87-4AFC-A479-D7785CB3233F}" destId="{32F7E693-5671-4DE6-B246-F425AB7A489E}" srcOrd="1" destOrd="0" presId="urn:microsoft.com/office/officeart/2018/5/layout/IconCircleLabelList"/>
    <dgm:cxn modelId="{144E439F-770E-446A-8B90-80D2806F9E84}" type="presParOf" srcId="{8BD0BD3B-EB87-4AFC-A479-D7785CB3233F}" destId="{E3648F64-9CAE-436C-8EE9-239012715866}" srcOrd="2" destOrd="0" presId="urn:microsoft.com/office/officeart/2018/5/layout/IconCircleLabelList"/>
    <dgm:cxn modelId="{51B86C1E-A722-429F-9FDC-B1DE83B60840}" type="presParOf" srcId="{8BD0BD3B-EB87-4AFC-A479-D7785CB3233F}" destId="{786DECA6-DC7A-4FDB-98A1-DC28F589719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F04740A-D40E-415D-B49A-E7BFB11CE40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C44CC5-3151-4391-BB10-711EF576E393}">
      <dgm:prSet/>
      <dgm:spPr/>
      <dgm:t>
        <a:bodyPr/>
        <a:lstStyle/>
        <a:p>
          <a:r>
            <a:rPr lang="es-MX"/>
            <a:t>Device Software / Hardware information</a:t>
          </a:r>
          <a:endParaRPr lang="en-US"/>
        </a:p>
      </dgm:t>
    </dgm:pt>
    <dgm:pt modelId="{F675239F-E4EA-43FB-9945-B6CF4E76E0E0}" type="parTrans" cxnId="{32257DF6-CFCE-48B5-B3F6-3F8FE0703F63}">
      <dgm:prSet/>
      <dgm:spPr/>
      <dgm:t>
        <a:bodyPr/>
        <a:lstStyle/>
        <a:p>
          <a:endParaRPr lang="en-US"/>
        </a:p>
      </dgm:t>
    </dgm:pt>
    <dgm:pt modelId="{30D7A02B-8D76-4072-978A-DEEB58E6C907}" type="sibTrans" cxnId="{32257DF6-CFCE-48B5-B3F6-3F8FE0703F63}">
      <dgm:prSet/>
      <dgm:spPr/>
      <dgm:t>
        <a:bodyPr/>
        <a:lstStyle/>
        <a:p>
          <a:endParaRPr lang="en-US"/>
        </a:p>
      </dgm:t>
    </dgm:pt>
    <dgm:pt modelId="{45FCECB3-018C-4BC8-97F2-9B70483F4DEE}">
      <dgm:prSet/>
      <dgm:spPr/>
      <dgm:t>
        <a:bodyPr/>
        <a:lstStyle/>
        <a:p>
          <a:r>
            <a:rPr lang="es-MX"/>
            <a:t>Layer 2 Port Information</a:t>
          </a:r>
          <a:endParaRPr lang="en-US"/>
        </a:p>
      </dgm:t>
    </dgm:pt>
    <dgm:pt modelId="{09308236-F3B5-4FD7-91F1-3141F49435FD}" type="parTrans" cxnId="{79E9593B-2A9C-467E-B5EF-D2F91A6E1099}">
      <dgm:prSet/>
      <dgm:spPr/>
      <dgm:t>
        <a:bodyPr/>
        <a:lstStyle/>
        <a:p>
          <a:endParaRPr lang="en-US"/>
        </a:p>
      </dgm:t>
    </dgm:pt>
    <dgm:pt modelId="{69DA4AB5-9F08-4C16-B8D0-F29D0B216F78}" type="sibTrans" cxnId="{79E9593B-2A9C-467E-B5EF-D2F91A6E1099}">
      <dgm:prSet/>
      <dgm:spPr/>
      <dgm:t>
        <a:bodyPr/>
        <a:lstStyle/>
        <a:p>
          <a:endParaRPr lang="en-US"/>
        </a:p>
      </dgm:t>
    </dgm:pt>
    <dgm:pt modelId="{818130E2-623E-4363-8E42-1624782D3F96}">
      <dgm:prSet/>
      <dgm:spPr/>
      <dgm:t>
        <a:bodyPr/>
        <a:lstStyle/>
        <a:p>
          <a:r>
            <a:rPr lang="es-MX"/>
            <a:t>Layer 3 Address and Static Routes</a:t>
          </a:r>
          <a:endParaRPr lang="en-US"/>
        </a:p>
      </dgm:t>
    </dgm:pt>
    <dgm:pt modelId="{5DB93DD1-0473-46CF-A7F4-94A009C00F32}" type="parTrans" cxnId="{7D3B0B3E-E3FC-43B4-AF28-3A371EE12345}">
      <dgm:prSet/>
      <dgm:spPr/>
      <dgm:t>
        <a:bodyPr/>
        <a:lstStyle/>
        <a:p>
          <a:endParaRPr lang="en-US"/>
        </a:p>
      </dgm:t>
    </dgm:pt>
    <dgm:pt modelId="{6179570F-91C2-42BD-B6CF-955C4618F8AD}" type="sibTrans" cxnId="{7D3B0B3E-E3FC-43B4-AF28-3A371EE12345}">
      <dgm:prSet/>
      <dgm:spPr/>
      <dgm:t>
        <a:bodyPr/>
        <a:lstStyle/>
        <a:p>
          <a:endParaRPr lang="en-US"/>
        </a:p>
      </dgm:t>
    </dgm:pt>
    <dgm:pt modelId="{F0A3DB10-7B16-4672-89FA-6E14406235C5}" type="pres">
      <dgm:prSet presAssocID="{1F04740A-D40E-415D-B49A-E7BFB11CE40A}" presName="root" presStyleCnt="0">
        <dgm:presLayoutVars>
          <dgm:dir/>
          <dgm:resizeHandles val="exact"/>
        </dgm:presLayoutVars>
      </dgm:prSet>
      <dgm:spPr/>
    </dgm:pt>
    <dgm:pt modelId="{0E5C9069-82DF-4788-9CB5-11076C726D40}" type="pres">
      <dgm:prSet presAssocID="{DBC44CC5-3151-4391-BB10-711EF576E393}" presName="compNode" presStyleCnt="0"/>
      <dgm:spPr/>
    </dgm:pt>
    <dgm:pt modelId="{D4184198-8CAB-4323-B629-8CEB6307C5EB}" type="pres">
      <dgm:prSet presAssocID="{DBC44CC5-3151-4391-BB10-711EF576E393}" presName="bgRect" presStyleLbl="bgShp" presStyleIdx="0" presStyleCnt="3"/>
      <dgm:spPr/>
    </dgm:pt>
    <dgm:pt modelId="{AA5ADBB0-505B-4557-A2A7-B54B87DBD290}" type="pres">
      <dgm:prSet presAssocID="{DBC44CC5-3151-4391-BB10-711EF576E3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D77C3E2-9A6A-44FE-8D63-3F6F0588FC8A}" type="pres">
      <dgm:prSet presAssocID="{DBC44CC5-3151-4391-BB10-711EF576E393}" presName="spaceRect" presStyleCnt="0"/>
      <dgm:spPr/>
    </dgm:pt>
    <dgm:pt modelId="{46DE680A-1F77-4A6B-9FC0-2413368E2C16}" type="pres">
      <dgm:prSet presAssocID="{DBC44CC5-3151-4391-BB10-711EF576E393}" presName="parTx" presStyleLbl="revTx" presStyleIdx="0" presStyleCnt="3">
        <dgm:presLayoutVars>
          <dgm:chMax val="0"/>
          <dgm:chPref val="0"/>
        </dgm:presLayoutVars>
      </dgm:prSet>
      <dgm:spPr/>
    </dgm:pt>
    <dgm:pt modelId="{250C71B7-4693-4577-A917-A22A14AB5E1D}" type="pres">
      <dgm:prSet presAssocID="{30D7A02B-8D76-4072-978A-DEEB58E6C907}" presName="sibTrans" presStyleCnt="0"/>
      <dgm:spPr/>
    </dgm:pt>
    <dgm:pt modelId="{B87BB3CD-94E0-4F7E-8BC7-DA07B13180E3}" type="pres">
      <dgm:prSet presAssocID="{45FCECB3-018C-4BC8-97F2-9B70483F4DEE}" presName="compNode" presStyleCnt="0"/>
      <dgm:spPr/>
    </dgm:pt>
    <dgm:pt modelId="{32588007-ABDD-44D9-8E2A-8F564BD60A5B}" type="pres">
      <dgm:prSet presAssocID="{45FCECB3-018C-4BC8-97F2-9B70483F4DEE}" presName="bgRect" presStyleLbl="bgShp" presStyleIdx="1" presStyleCnt="3"/>
      <dgm:spPr/>
    </dgm:pt>
    <dgm:pt modelId="{5D8641D4-8A9C-4FB4-B8D1-C77149B64340}" type="pres">
      <dgm:prSet presAssocID="{45FCECB3-018C-4BC8-97F2-9B70483F4D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0E935D9-C09D-4E9A-BF1D-E03F18530B5B}" type="pres">
      <dgm:prSet presAssocID="{45FCECB3-018C-4BC8-97F2-9B70483F4DEE}" presName="spaceRect" presStyleCnt="0"/>
      <dgm:spPr/>
    </dgm:pt>
    <dgm:pt modelId="{0128BF66-8C8D-4511-9BEB-B05EB259B713}" type="pres">
      <dgm:prSet presAssocID="{45FCECB3-018C-4BC8-97F2-9B70483F4DEE}" presName="parTx" presStyleLbl="revTx" presStyleIdx="1" presStyleCnt="3">
        <dgm:presLayoutVars>
          <dgm:chMax val="0"/>
          <dgm:chPref val="0"/>
        </dgm:presLayoutVars>
      </dgm:prSet>
      <dgm:spPr/>
    </dgm:pt>
    <dgm:pt modelId="{8C619718-BFB8-459A-B113-FE6DB34B9B2D}" type="pres">
      <dgm:prSet presAssocID="{69DA4AB5-9F08-4C16-B8D0-F29D0B216F78}" presName="sibTrans" presStyleCnt="0"/>
      <dgm:spPr/>
    </dgm:pt>
    <dgm:pt modelId="{436A9A41-4472-49BB-A55D-6C275EB3B0AF}" type="pres">
      <dgm:prSet presAssocID="{818130E2-623E-4363-8E42-1624782D3F96}" presName="compNode" presStyleCnt="0"/>
      <dgm:spPr/>
    </dgm:pt>
    <dgm:pt modelId="{AE4A1DEC-169F-4273-B3A8-507C22626E2A}" type="pres">
      <dgm:prSet presAssocID="{818130E2-623E-4363-8E42-1624782D3F96}" presName="bgRect" presStyleLbl="bgShp" presStyleIdx="2" presStyleCnt="3"/>
      <dgm:spPr/>
    </dgm:pt>
    <dgm:pt modelId="{B8F53710-4926-4179-9CD7-E575C32289B4}" type="pres">
      <dgm:prSet presAssocID="{818130E2-623E-4363-8E42-1624782D3F9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E9B3DEB5-BA18-49A4-AFA1-2840D065183F}" type="pres">
      <dgm:prSet presAssocID="{818130E2-623E-4363-8E42-1624782D3F96}" presName="spaceRect" presStyleCnt="0"/>
      <dgm:spPr/>
    </dgm:pt>
    <dgm:pt modelId="{98DDD026-586C-4A2B-A8C4-4DC2B0104893}" type="pres">
      <dgm:prSet presAssocID="{818130E2-623E-4363-8E42-1624782D3F96}" presName="parTx" presStyleLbl="revTx" presStyleIdx="2" presStyleCnt="3">
        <dgm:presLayoutVars>
          <dgm:chMax val="0"/>
          <dgm:chPref val="0"/>
        </dgm:presLayoutVars>
      </dgm:prSet>
      <dgm:spPr/>
    </dgm:pt>
  </dgm:ptLst>
  <dgm:cxnLst>
    <dgm:cxn modelId="{64D7C106-DDEF-45ED-A714-972E6A568D06}" type="presOf" srcId="{818130E2-623E-4363-8E42-1624782D3F96}" destId="{98DDD026-586C-4A2B-A8C4-4DC2B0104893}" srcOrd="0" destOrd="0" presId="urn:microsoft.com/office/officeart/2018/2/layout/IconVerticalSolidList"/>
    <dgm:cxn modelId="{F9FFC60E-EB5E-4517-8E17-775E0697D308}" type="presOf" srcId="{DBC44CC5-3151-4391-BB10-711EF576E393}" destId="{46DE680A-1F77-4A6B-9FC0-2413368E2C16}" srcOrd="0" destOrd="0" presId="urn:microsoft.com/office/officeart/2018/2/layout/IconVerticalSolidList"/>
    <dgm:cxn modelId="{79E9593B-2A9C-467E-B5EF-D2F91A6E1099}" srcId="{1F04740A-D40E-415D-B49A-E7BFB11CE40A}" destId="{45FCECB3-018C-4BC8-97F2-9B70483F4DEE}" srcOrd="1" destOrd="0" parTransId="{09308236-F3B5-4FD7-91F1-3141F49435FD}" sibTransId="{69DA4AB5-9F08-4C16-B8D0-F29D0B216F78}"/>
    <dgm:cxn modelId="{7D3B0B3E-E3FC-43B4-AF28-3A371EE12345}" srcId="{1F04740A-D40E-415D-B49A-E7BFB11CE40A}" destId="{818130E2-623E-4363-8E42-1624782D3F96}" srcOrd="2" destOrd="0" parTransId="{5DB93DD1-0473-46CF-A7F4-94A009C00F32}" sibTransId="{6179570F-91C2-42BD-B6CF-955C4618F8AD}"/>
    <dgm:cxn modelId="{C157E5B6-24ED-467E-9FAC-B8134F61A809}" type="presOf" srcId="{45FCECB3-018C-4BC8-97F2-9B70483F4DEE}" destId="{0128BF66-8C8D-4511-9BEB-B05EB259B713}" srcOrd="0" destOrd="0" presId="urn:microsoft.com/office/officeart/2018/2/layout/IconVerticalSolidList"/>
    <dgm:cxn modelId="{8FE210DE-EFE7-4EB2-AD02-4A1C56522F30}" type="presOf" srcId="{1F04740A-D40E-415D-B49A-E7BFB11CE40A}" destId="{F0A3DB10-7B16-4672-89FA-6E14406235C5}" srcOrd="0" destOrd="0" presId="urn:microsoft.com/office/officeart/2018/2/layout/IconVerticalSolidList"/>
    <dgm:cxn modelId="{32257DF6-CFCE-48B5-B3F6-3F8FE0703F63}" srcId="{1F04740A-D40E-415D-B49A-E7BFB11CE40A}" destId="{DBC44CC5-3151-4391-BB10-711EF576E393}" srcOrd="0" destOrd="0" parTransId="{F675239F-E4EA-43FB-9945-B6CF4E76E0E0}" sibTransId="{30D7A02B-8D76-4072-978A-DEEB58E6C907}"/>
    <dgm:cxn modelId="{0CE68552-0973-4B31-A5B7-4CE0247B741B}" type="presParOf" srcId="{F0A3DB10-7B16-4672-89FA-6E14406235C5}" destId="{0E5C9069-82DF-4788-9CB5-11076C726D40}" srcOrd="0" destOrd="0" presId="urn:microsoft.com/office/officeart/2018/2/layout/IconVerticalSolidList"/>
    <dgm:cxn modelId="{0430623B-A957-404C-8809-C0E2EE747759}" type="presParOf" srcId="{0E5C9069-82DF-4788-9CB5-11076C726D40}" destId="{D4184198-8CAB-4323-B629-8CEB6307C5EB}" srcOrd="0" destOrd="0" presId="urn:microsoft.com/office/officeart/2018/2/layout/IconVerticalSolidList"/>
    <dgm:cxn modelId="{350095E2-C387-4553-A0F3-C936E4070656}" type="presParOf" srcId="{0E5C9069-82DF-4788-9CB5-11076C726D40}" destId="{AA5ADBB0-505B-4557-A2A7-B54B87DBD290}" srcOrd="1" destOrd="0" presId="urn:microsoft.com/office/officeart/2018/2/layout/IconVerticalSolidList"/>
    <dgm:cxn modelId="{8670A953-5E59-4448-99FB-BA5B25C46F17}" type="presParOf" srcId="{0E5C9069-82DF-4788-9CB5-11076C726D40}" destId="{1D77C3E2-9A6A-44FE-8D63-3F6F0588FC8A}" srcOrd="2" destOrd="0" presId="urn:microsoft.com/office/officeart/2018/2/layout/IconVerticalSolidList"/>
    <dgm:cxn modelId="{F024F1F2-D373-4288-9DF6-CC7B04DB8DFA}" type="presParOf" srcId="{0E5C9069-82DF-4788-9CB5-11076C726D40}" destId="{46DE680A-1F77-4A6B-9FC0-2413368E2C16}" srcOrd="3" destOrd="0" presId="urn:microsoft.com/office/officeart/2018/2/layout/IconVerticalSolidList"/>
    <dgm:cxn modelId="{165E71C9-6F65-48A4-91B1-D391A0C91372}" type="presParOf" srcId="{F0A3DB10-7B16-4672-89FA-6E14406235C5}" destId="{250C71B7-4693-4577-A917-A22A14AB5E1D}" srcOrd="1" destOrd="0" presId="urn:microsoft.com/office/officeart/2018/2/layout/IconVerticalSolidList"/>
    <dgm:cxn modelId="{E70B0907-E227-4AE5-A80F-B57BB1E12630}" type="presParOf" srcId="{F0A3DB10-7B16-4672-89FA-6E14406235C5}" destId="{B87BB3CD-94E0-4F7E-8BC7-DA07B13180E3}" srcOrd="2" destOrd="0" presId="urn:microsoft.com/office/officeart/2018/2/layout/IconVerticalSolidList"/>
    <dgm:cxn modelId="{43DB78D8-41AF-4563-B0F2-FE7474C264B0}" type="presParOf" srcId="{B87BB3CD-94E0-4F7E-8BC7-DA07B13180E3}" destId="{32588007-ABDD-44D9-8E2A-8F564BD60A5B}" srcOrd="0" destOrd="0" presId="urn:microsoft.com/office/officeart/2018/2/layout/IconVerticalSolidList"/>
    <dgm:cxn modelId="{BE3A6E55-1F0E-47AD-B120-0EE4EE1364DC}" type="presParOf" srcId="{B87BB3CD-94E0-4F7E-8BC7-DA07B13180E3}" destId="{5D8641D4-8A9C-4FB4-B8D1-C77149B64340}" srcOrd="1" destOrd="0" presId="urn:microsoft.com/office/officeart/2018/2/layout/IconVerticalSolidList"/>
    <dgm:cxn modelId="{4F4C3C05-3407-4448-82E3-D3EC626BDA5A}" type="presParOf" srcId="{B87BB3CD-94E0-4F7E-8BC7-DA07B13180E3}" destId="{D0E935D9-C09D-4E9A-BF1D-E03F18530B5B}" srcOrd="2" destOrd="0" presId="urn:microsoft.com/office/officeart/2018/2/layout/IconVerticalSolidList"/>
    <dgm:cxn modelId="{7721CAFD-961F-48A3-B215-2E75CA0EDCF4}" type="presParOf" srcId="{B87BB3CD-94E0-4F7E-8BC7-DA07B13180E3}" destId="{0128BF66-8C8D-4511-9BEB-B05EB259B713}" srcOrd="3" destOrd="0" presId="urn:microsoft.com/office/officeart/2018/2/layout/IconVerticalSolidList"/>
    <dgm:cxn modelId="{F2F8EEC6-A3EB-48B8-A6BE-9689EC6EE6C8}" type="presParOf" srcId="{F0A3DB10-7B16-4672-89FA-6E14406235C5}" destId="{8C619718-BFB8-459A-B113-FE6DB34B9B2D}" srcOrd="3" destOrd="0" presId="urn:microsoft.com/office/officeart/2018/2/layout/IconVerticalSolidList"/>
    <dgm:cxn modelId="{EC017A7F-641A-460C-85D3-46BBE7788076}" type="presParOf" srcId="{F0A3DB10-7B16-4672-89FA-6E14406235C5}" destId="{436A9A41-4472-49BB-A55D-6C275EB3B0AF}" srcOrd="4" destOrd="0" presId="urn:microsoft.com/office/officeart/2018/2/layout/IconVerticalSolidList"/>
    <dgm:cxn modelId="{AFE13AAF-38A2-4A1D-888B-9FFDCE21F84B}" type="presParOf" srcId="{436A9A41-4472-49BB-A55D-6C275EB3B0AF}" destId="{AE4A1DEC-169F-4273-B3A8-507C22626E2A}" srcOrd="0" destOrd="0" presId="urn:microsoft.com/office/officeart/2018/2/layout/IconVerticalSolidList"/>
    <dgm:cxn modelId="{C6BA8681-D5F1-4FEE-AE38-6D196A92A1C4}" type="presParOf" srcId="{436A9A41-4472-49BB-A55D-6C275EB3B0AF}" destId="{B8F53710-4926-4179-9CD7-E575C32289B4}" srcOrd="1" destOrd="0" presId="urn:microsoft.com/office/officeart/2018/2/layout/IconVerticalSolidList"/>
    <dgm:cxn modelId="{04FF1028-A23B-4638-960F-446C8AD2E270}" type="presParOf" srcId="{436A9A41-4472-49BB-A55D-6C275EB3B0AF}" destId="{E9B3DEB5-BA18-49A4-AFA1-2840D065183F}" srcOrd="2" destOrd="0" presId="urn:microsoft.com/office/officeart/2018/2/layout/IconVerticalSolidList"/>
    <dgm:cxn modelId="{40F87DAA-36D0-417F-9ECE-F4AA81E1376C}" type="presParOf" srcId="{436A9A41-4472-49BB-A55D-6C275EB3B0AF}" destId="{98DDD026-586C-4A2B-A8C4-4DC2B01048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8BD976-8A26-49F7-9C5D-4473D377401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24E881-E03D-4413-83E9-8C5452BFF497}">
      <dgm:prSet/>
      <dgm:spPr/>
      <dgm:t>
        <a:bodyPr/>
        <a:lstStyle/>
        <a:p>
          <a:r>
            <a:rPr lang="en-US" dirty="0"/>
            <a:t>Networks complexity increasing</a:t>
          </a:r>
        </a:p>
      </dgm:t>
    </dgm:pt>
    <dgm:pt modelId="{A1858185-8D68-4611-94C7-E949D6B64A7D}" type="parTrans" cxnId="{7172551F-E4FD-415E-BD63-1CF66A72DF99}">
      <dgm:prSet/>
      <dgm:spPr/>
      <dgm:t>
        <a:bodyPr/>
        <a:lstStyle/>
        <a:p>
          <a:endParaRPr lang="en-US"/>
        </a:p>
      </dgm:t>
    </dgm:pt>
    <dgm:pt modelId="{34EBB88B-751C-4AC0-962D-4317602D3D3E}" type="sibTrans" cxnId="{7172551F-E4FD-415E-BD63-1CF66A72DF99}">
      <dgm:prSet/>
      <dgm:spPr/>
      <dgm:t>
        <a:bodyPr/>
        <a:lstStyle/>
        <a:p>
          <a:endParaRPr lang="en-US"/>
        </a:p>
      </dgm:t>
    </dgm:pt>
    <dgm:pt modelId="{65BEE5AC-62A1-4897-89F4-2F518B32378D}">
      <dgm:prSet/>
      <dgm:spPr/>
      <dgm:t>
        <a:bodyPr/>
        <a:lstStyle/>
        <a:p>
          <a:r>
            <a:rPr lang="es-MX" dirty="0"/>
            <a:t>High </a:t>
          </a:r>
          <a:r>
            <a:rPr lang="es-MX" dirty="0" err="1"/>
            <a:t>scalability</a:t>
          </a:r>
          <a:r>
            <a:rPr lang="es-MX" dirty="0"/>
            <a:t> </a:t>
          </a:r>
          <a:r>
            <a:rPr lang="es-MX" dirty="0" err="1"/>
            <a:t>requirements</a:t>
          </a:r>
          <a:endParaRPr lang="en-US" dirty="0"/>
        </a:p>
      </dgm:t>
    </dgm:pt>
    <dgm:pt modelId="{C23EBE77-113D-40BB-9407-669BE2F5F1DE}" type="parTrans" cxnId="{616806B5-D63B-456B-BD74-250C19A92BF3}">
      <dgm:prSet/>
      <dgm:spPr/>
      <dgm:t>
        <a:bodyPr/>
        <a:lstStyle/>
        <a:p>
          <a:endParaRPr lang="en-US"/>
        </a:p>
      </dgm:t>
    </dgm:pt>
    <dgm:pt modelId="{ED7B6A4D-AABE-4A5A-B296-F5DB7D2E9170}" type="sibTrans" cxnId="{616806B5-D63B-456B-BD74-250C19A92BF3}">
      <dgm:prSet/>
      <dgm:spPr/>
      <dgm:t>
        <a:bodyPr/>
        <a:lstStyle/>
        <a:p>
          <a:endParaRPr lang="en-US"/>
        </a:p>
      </dgm:t>
    </dgm:pt>
    <dgm:pt modelId="{0A69BA4A-C8FC-4D55-BFB8-080AFF137827}">
      <dgm:prSet/>
      <dgm:spPr/>
      <dgm:t>
        <a:bodyPr/>
        <a:lstStyle/>
        <a:p>
          <a:r>
            <a:rPr lang="es-MX" dirty="0" err="1"/>
            <a:t>Dependency</a:t>
          </a:r>
          <a:r>
            <a:rPr lang="es-MX" dirty="0"/>
            <a:t> </a:t>
          </a:r>
          <a:r>
            <a:rPr lang="es-MX" dirty="0" err="1"/>
            <a:t>on</a:t>
          </a:r>
          <a:r>
            <a:rPr lang="es-MX" dirty="0"/>
            <a:t> </a:t>
          </a:r>
          <a:r>
            <a:rPr lang="es-MX" dirty="0" err="1"/>
            <a:t>providers</a:t>
          </a:r>
          <a:endParaRPr lang="en-US" dirty="0"/>
        </a:p>
      </dgm:t>
    </dgm:pt>
    <dgm:pt modelId="{7FD5C254-F33D-44E0-A8CD-6D60A7BBEE71}" type="parTrans" cxnId="{A34DC59B-54FF-43A2-8A6C-87C25280C3B2}">
      <dgm:prSet/>
      <dgm:spPr/>
      <dgm:t>
        <a:bodyPr/>
        <a:lstStyle/>
        <a:p>
          <a:endParaRPr lang="en-US"/>
        </a:p>
      </dgm:t>
    </dgm:pt>
    <dgm:pt modelId="{8FDA263F-57D6-4FE3-854B-E64FF8748EE6}" type="sibTrans" cxnId="{A34DC59B-54FF-43A2-8A6C-87C25280C3B2}">
      <dgm:prSet/>
      <dgm:spPr/>
      <dgm:t>
        <a:bodyPr/>
        <a:lstStyle/>
        <a:p>
          <a:endParaRPr lang="en-US"/>
        </a:p>
      </dgm:t>
    </dgm:pt>
    <dgm:pt modelId="{07A7D011-2E40-42F7-A579-68DA7E2E3337}">
      <dgm:prSet/>
      <dgm:spPr/>
      <dgm:t>
        <a:bodyPr/>
        <a:lstStyle/>
        <a:p>
          <a:r>
            <a:rPr lang="es-MX" dirty="0" err="1"/>
            <a:t>Huge</a:t>
          </a:r>
          <a:r>
            <a:rPr lang="es-MX" dirty="0"/>
            <a:t> data </a:t>
          </a:r>
          <a:r>
            <a:rPr lang="es-MX" dirty="0" err="1"/>
            <a:t>traffic</a:t>
          </a:r>
          <a:r>
            <a:rPr lang="es-MX" dirty="0"/>
            <a:t> </a:t>
          </a:r>
          <a:r>
            <a:rPr lang="es-MX" dirty="0" err="1"/>
            <a:t>flow</a:t>
          </a:r>
          <a:r>
            <a:rPr lang="es-MX" dirty="0"/>
            <a:t> </a:t>
          </a:r>
          <a:endParaRPr lang="en-US" dirty="0"/>
        </a:p>
      </dgm:t>
    </dgm:pt>
    <dgm:pt modelId="{CDD3E6C4-1301-4CC6-AD05-96949751631B}" type="parTrans" cxnId="{C84A1282-F164-4EB2-AABC-9FA62C2ED6FA}">
      <dgm:prSet/>
      <dgm:spPr/>
      <dgm:t>
        <a:bodyPr/>
        <a:lstStyle/>
        <a:p>
          <a:endParaRPr lang="en-US"/>
        </a:p>
      </dgm:t>
    </dgm:pt>
    <dgm:pt modelId="{1B62B5AF-AAE3-412F-954F-2A860EC8B2BB}" type="sibTrans" cxnId="{C84A1282-F164-4EB2-AABC-9FA62C2ED6FA}">
      <dgm:prSet/>
      <dgm:spPr/>
      <dgm:t>
        <a:bodyPr/>
        <a:lstStyle/>
        <a:p>
          <a:endParaRPr lang="en-US"/>
        </a:p>
      </dgm:t>
    </dgm:pt>
    <dgm:pt modelId="{7FE2362B-189B-4709-A229-3ADEAECE6CB3}">
      <dgm:prSet/>
      <dgm:spPr/>
      <dgm:t>
        <a:bodyPr/>
        <a:lstStyle/>
        <a:p>
          <a:r>
            <a:rPr lang="es-MX" dirty="0"/>
            <a:t>Cloud </a:t>
          </a:r>
          <a:r>
            <a:rPr lang="es-MX" dirty="0" err="1"/>
            <a:t>computing</a:t>
          </a:r>
          <a:r>
            <a:rPr lang="es-MX" dirty="0"/>
            <a:t> </a:t>
          </a:r>
          <a:r>
            <a:rPr lang="es-MX" dirty="0" err="1"/>
            <a:t>propagation</a:t>
          </a:r>
          <a:endParaRPr lang="en-US" dirty="0"/>
        </a:p>
      </dgm:t>
    </dgm:pt>
    <dgm:pt modelId="{389BDD0D-5AC2-4F2E-AD87-9C21CEE6E6F7}" type="parTrans" cxnId="{F2EABD41-5254-4769-9AD6-8BE2BB9133C0}">
      <dgm:prSet/>
      <dgm:spPr/>
      <dgm:t>
        <a:bodyPr/>
        <a:lstStyle/>
        <a:p>
          <a:endParaRPr lang="en-US"/>
        </a:p>
      </dgm:t>
    </dgm:pt>
    <dgm:pt modelId="{12E09481-8EFF-44B4-9CDC-09B1F285B252}" type="sibTrans" cxnId="{F2EABD41-5254-4769-9AD6-8BE2BB9133C0}">
      <dgm:prSet/>
      <dgm:spPr/>
      <dgm:t>
        <a:bodyPr/>
        <a:lstStyle/>
        <a:p>
          <a:endParaRPr lang="en-US"/>
        </a:p>
      </dgm:t>
    </dgm:pt>
    <dgm:pt modelId="{5729690E-86EC-48F4-BE25-A21E5518698C}">
      <dgm:prSet/>
      <dgm:spPr/>
      <dgm:t>
        <a:bodyPr/>
        <a:lstStyle/>
        <a:p>
          <a:r>
            <a:rPr lang="es-MX" dirty="0"/>
            <a:t>Big data</a:t>
          </a:r>
          <a:endParaRPr lang="en-US" dirty="0"/>
        </a:p>
      </dgm:t>
    </dgm:pt>
    <dgm:pt modelId="{A9EB4CA3-9525-48A7-B878-BFF07CE6EACD}" type="parTrans" cxnId="{DCB206F6-E66C-4B21-8074-E1FE1DD3FC52}">
      <dgm:prSet/>
      <dgm:spPr/>
      <dgm:t>
        <a:bodyPr/>
        <a:lstStyle/>
        <a:p>
          <a:endParaRPr lang="en-US"/>
        </a:p>
      </dgm:t>
    </dgm:pt>
    <dgm:pt modelId="{2488C950-1C58-444E-9ADF-C33D4ACC44DC}" type="sibTrans" cxnId="{DCB206F6-E66C-4B21-8074-E1FE1DD3FC52}">
      <dgm:prSet/>
      <dgm:spPr/>
      <dgm:t>
        <a:bodyPr/>
        <a:lstStyle/>
        <a:p>
          <a:endParaRPr lang="en-US"/>
        </a:p>
      </dgm:t>
    </dgm:pt>
    <dgm:pt modelId="{2C9E4A7C-F4ED-48E3-AF30-D70133E5268C}" type="pres">
      <dgm:prSet presAssocID="{948BD976-8A26-49F7-9C5D-4473D3774019}" presName="root" presStyleCnt="0">
        <dgm:presLayoutVars>
          <dgm:dir/>
          <dgm:resizeHandles val="exact"/>
        </dgm:presLayoutVars>
      </dgm:prSet>
      <dgm:spPr/>
    </dgm:pt>
    <dgm:pt modelId="{C6869CEE-86BA-4834-83F8-0DC4B67E38E8}" type="pres">
      <dgm:prSet presAssocID="{1724E881-E03D-4413-83E9-8C5452BFF497}" presName="compNode" presStyleCnt="0"/>
      <dgm:spPr/>
    </dgm:pt>
    <dgm:pt modelId="{CAD7CDE6-70CB-4F22-ADC5-60D5A776CEA5}" type="pres">
      <dgm:prSet presAssocID="{1724E881-E03D-4413-83E9-8C5452BFF497}" presName="bgRect" presStyleLbl="bgShp" presStyleIdx="0" presStyleCnt="6"/>
      <dgm:spPr/>
    </dgm:pt>
    <dgm:pt modelId="{F153763D-6428-4459-B1E4-498DE23810F5}" type="pres">
      <dgm:prSet presAssocID="{1724E881-E03D-4413-83E9-8C5452BFF49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62B27F9E-3DFB-42CC-81E0-7D92B9038C6E}" type="pres">
      <dgm:prSet presAssocID="{1724E881-E03D-4413-83E9-8C5452BFF497}" presName="spaceRect" presStyleCnt="0"/>
      <dgm:spPr/>
    </dgm:pt>
    <dgm:pt modelId="{AD073F38-9DD4-4B73-81D2-08483DD25FC5}" type="pres">
      <dgm:prSet presAssocID="{1724E881-E03D-4413-83E9-8C5452BFF497}" presName="parTx" presStyleLbl="revTx" presStyleIdx="0" presStyleCnt="6">
        <dgm:presLayoutVars>
          <dgm:chMax val="0"/>
          <dgm:chPref val="0"/>
        </dgm:presLayoutVars>
      </dgm:prSet>
      <dgm:spPr/>
    </dgm:pt>
    <dgm:pt modelId="{548D1EEF-249A-4BD7-A331-A3676DCA06E5}" type="pres">
      <dgm:prSet presAssocID="{34EBB88B-751C-4AC0-962D-4317602D3D3E}" presName="sibTrans" presStyleCnt="0"/>
      <dgm:spPr/>
    </dgm:pt>
    <dgm:pt modelId="{CC278E4B-71C0-4A3F-B5A4-67B486601767}" type="pres">
      <dgm:prSet presAssocID="{65BEE5AC-62A1-4897-89F4-2F518B32378D}" presName="compNode" presStyleCnt="0"/>
      <dgm:spPr/>
    </dgm:pt>
    <dgm:pt modelId="{0FC80555-6A95-4B7B-9DCD-B9CBBFCFD2BF}" type="pres">
      <dgm:prSet presAssocID="{65BEE5AC-62A1-4897-89F4-2F518B32378D}" presName="bgRect" presStyleLbl="bgShp" presStyleIdx="1" presStyleCnt="6"/>
      <dgm:spPr/>
    </dgm:pt>
    <dgm:pt modelId="{7D801584-7F6C-46AD-8018-6FAF449ACA12}" type="pres">
      <dgm:prSet presAssocID="{65BEE5AC-62A1-4897-89F4-2F518B32378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9A008D0C-43D6-40B9-83F5-E00E11D14702}" type="pres">
      <dgm:prSet presAssocID="{65BEE5AC-62A1-4897-89F4-2F518B32378D}" presName="spaceRect" presStyleCnt="0"/>
      <dgm:spPr/>
    </dgm:pt>
    <dgm:pt modelId="{C1087B23-9C09-481E-941B-5E8D8901684A}" type="pres">
      <dgm:prSet presAssocID="{65BEE5AC-62A1-4897-89F4-2F518B32378D}" presName="parTx" presStyleLbl="revTx" presStyleIdx="1" presStyleCnt="6">
        <dgm:presLayoutVars>
          <dgm:chMax val="0"/>
          <dgm:chPref val="0"/>
        </dgm:presLayoutVars>
      </dgm:prSet>
      <dgm:spPr/>
    </dgm:pt>
    <dgm:pt modelId="{6D3C0CC0-7DA2-4866-B6F2-9AD83BF457EB}" type="pres">
      <dgm:prSet presAssocID="{ED7B6A4D-AABE-4A5A-B296-F5DB7D2E9170}" presName="sibTrans" presStyleCnt="0"/>
      <dgm:spPr/>
    </dgm:pt>
    <dgm:pt modelId="{359DF148-89F3-4FEE-A250-D8308390C2F7}" type="pres">
      <dgm:prSet presAssocID="{0A69BA4A-C8FC-4D55-BFB8-080AFF137827}" presName="compNode" presStyleCnt="0"/>
      <dgm:spPr/>
    </dgm:pt>
    <dgm:pt modelId="{564BF6FF-57EB-49F0-AC8C-4D864911C1E5}" type="pres">
      <dgm:prSet presAssocID="{0A69BA4A-C8FC-4D55-BFB8-080AFF137827}" presName="bgRect" presStyleLbl="bgShp" presStyleIdx="2" presStyleCnt="6"/>
      <dgm:spPr/>
    </dgm:pt>
    <dgm:pt modelId="{E6419BF3-9E84-4BD5-96C7-BB12A4D41451}" type="pres">
      <dgm:prSet presAssocID="{0A69BA4A-C8FC-4D55-BFB8-080AFF13782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ctory"/>
        </a:ext>
      </dgm:extLst>
    </dgm:pt>
    <dgm:pt modelId="{2B8C1634-4891-4C00-A246-528B5F9589BF}" type="pres">
      <dgm:prSet presAssocID="{0A69BA4A-C8FC-4D55-BFB8-080AFF137827}" presName="spaceRect" presStyleCnt="0"/>
      <dgm:spPr/>
    </dgm:pt>
    <dgm:pt modelId="{A13D1BD2-E638-4390-B8C5-E8D4367D7BB3}" type="pres">
      <dgm:prSet presAssocID="{0A69BA4A-C8FC-4D55-BFB8-080AFF137827}" presName="parTx" presStyleLbl="revTx" presStyleIdx="2" presStyleCnt="6">
        <dgm:presLayoutVars>
          <dgm:chMax val="0"/>
          <dgm:chPref val="0"/>
        </dgm:presLayoutVars>
      </dgm:prSet>
      <dgm:spPr/>
    </dgm:pt>
    <dgm:pt modelId="{76FA46B9-A5E4-46F2-8ED9-D6E5904EDB64}" type="pres">
      <dgm:prSet presAssocID="{8FDA263F-57D6-4FE3-854B-E64FF8748EE6}" presName="sibTrans" presStyleCnt="0"/>
      <dgm:spPr/>
    </dgm:pt>
    <dgm:pt modelId="{488A9FE1-9638-4206-9E08-BCD8B4C5DB62}" type="pres">
      <dgm:prSet presAssocID="{07A7D011-2E40-42F7-A579-68DA7E2E3337}" presName="compNode" presStyleCnt="0"/>
      <dgm:spPr/>
    </dgm:pt>
    <dgm:pt modelId="{D42F5534-0F0C-48B1-999A-D2AD4C5F47EF}" type="pres">
      <dgm:prSet presAssocID="{07A7D011-2E40-42F7-A579-68DA7E2E3337}" presName="bgRect" presStyleLbl="bgShp" presStyleIdx="3" presStyleCnt="6"/>
      <dgm:spPr/>
    </dgm:pt>
    <dgm:pt modelId="{C25FA3FC-891F-40F2-B093-21F02239EE15}" type="pres">
      <dgm:prSet presAssocID="{07A7D011-2E40-42F7-A579-68DA7E2E333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xi"/>
        </a:ext>
      </dgm:extLst>
    </dgm:pt>
    <dgm:pt modelId="{3E70C1D1-04B1-462F-AC91-A0B75133B733}" type="pres">
      <dgm:prSet presAssocID="{07A7D011-2E40-42F7-A579-68DA7E2E3337}" presName="spaceRect" presStyleCnt="0"/>
      <dgm:spPr/>
    </dgm:pt>
    <dgm:pt modelId="{1B7765D6-C2A6-456A-A55C-D543B40BBFF6}" type="pres">
      <dgm:prSet presAssocID="{07A7D011-2E40-42F7-A579-68DA7E2E3337}" presName="parTx" presStyleLbl="revTx" presStyleIdx="3" presStyleCnt="6">
        <dgm:presLayoutVars>
          <dgm:chMax val="0"/>
          <dgm:chPref val="0"/>
        </dgm:presLayoutVars>
      </dgm:prSet>
      <dgm:spPr/>
    </dgm:pt>
    <dgm:pt modelId="{3E6A6A65-B49E-4D4D-B28A-C6035FE456F6}" type="pres">
      <dgm:prSet presAssocID="{1B62B5AF-AAE3-412F-954F-2A860EC8B2BB}" presName="sibTrans" presStyleCnt="0"/>
      <dgm:spPr/>
    </dgm:pt>
    <dgm:pt modelId="{E6A42B98-5306-4680-B6EB-EF043739218B}" type="pres">
      <dgm:prSet presAssocID="{7FE2362B-189B-4709-A229-3ADEAECE6CB3}" presName="compNode" presStyleCnt="0"/>
      <dgm:spPr/>
    </dgm:pt>
    <dgm:pt modelId="{A92CD085-D9F6-4F67-B802-EA33D95439BE}" type="pres">
      <dgm:prSet presAssocID="{7FE2362B-189B-4709-A229-3ADEAECE6CB3}" presName="bgRect" presStyleLbl="bgShp" presStyleIdx="4" presStyleCnt="6"/>
      <dgm:spPr/>
    </dgm:pt>
    <dgm:pt modelId="{17D159B5-7C3A-457C-8899-DADF9AD12055}" type="pres">
      <dgm:prSet presAssocID="{7FE2362B-189B-4709-A229-3ADEAECE6CB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ing Cloud"/>
        </a:ext>
      </dgm:extLst>
    </dgm:pt>
    <dgm:pt modelId="{4A030EA7-652E-4637-AB92-9A2BC948DBB3}" type="pres">
      <dgm:prSet presAssocID="{7FE2362B-189B-4709-A229-3ADEAECE6CB3}" presName="spaceRect" presStyleCnt="0"/>
      <dgm:spPr/>
    </dgm:pt>
    <dgm:pt modelId="{418CCC4B-598F-433C-86EB-F2E3EC924E49}" type="pres">
      <dgm:prSet presAssocID="{7FE2362B-189B-4709-A229-3ADEAECE6CB3}" presName="parTx" presStyleLbl="revTx" presStyleIdx="4" presStyleCnt="6">
        <dgm:presLayoutVars>
          <dgm:chMax val="0"/>
          <dgm:chPref val="0"/>
        </dgm:presLayoutVars>
      </dgm:prSet>
      <dgm:spPr/>
    </dgm:pt>
    <dgm:pt modelId="{5E23E173-A378-4392-BE07-C7C6519CBD1A}" type="pres">
      <dgm:prSet presAssocID="{12E09481-8EFF-44B4-9CDC-09B1F285B252}" presName="sibTrans" presStyleCnt="0"/>
      <dgm:spPr/>
    </dgm:pt>
    <dgm:pt modelId="{145A22C0-7F36-4136-89C9-DD7BE954C119}" type="pres">
      <dgm:prSet presAssocID="{5729690E-86EC-48F4-BE25-A21E5518698C}" presName="compNode" presStyleCnt="0"/>
      <dgm:spPr/>
    </dgm:pt>
    <dgm:pt modelId="{38B618EF-986A-4357-A348-734322EE1C73}" type="pres">
      <dgm:prSet presAssocID="{5729690E-86EC-48F4-BE25-A21E5518698C}" presName="bgRect" presStyleLbl="bgShp" presStyleIdx="5" presStyleCnt="6"/>
      <dgm:spPr/>
    </dgm:pt>
    <dgm:pt modelId="{D8E6D4F5-0569-4F1A-A571-61B7530D789F}" type="pres">
      <dgm:prSet presAssocID="{5729690E-86EC-48F4-BE25-A21E5518698C}"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Venn diagram"/>
        </a:ext>
      </dgm:extLst>
    </dgm:pt>
    <dgm:pt modelId="{D54BD7DD-FF5B-4DD8-BFE9-7541FE80327F}" type="pres">
      <dgm:prSet presAssocID="{5729690E-86EC-48F4-BE25-A21E5518698C}" presName="spaceRect" presStyleCnt="0"/>
      <dgm:spPr/>
    </dgm:pt>
    <dgm:pt modelId="{5E097F69-9005-476A-880F-0891E19C7C95}" type="pres">
      <dgm:prSet presAssocID="{5729690E-86EC-48F4-BE25-A21E5518698C}" presName="parTx" presStyleLbl="revTx" presStyleIdx="5" presStyleCnt="6">
        <dgm:presLayoutVars>
          <dgm:chMax val="0"/>
          <dgm:chPref val="0"/>
        </dgm:presLayoutVars>
      </dgm:prSet>
      <dgm:spPr/>
    </dgm:pt>
  </dgm:ptLst>
  <dgm:cxnLst>
    <dgm:cxn modelId="{7172551F-E4FD-415E-BD63-1CF66A72DF99}" srcId="{948BD976-8A26-49F7-9C5D-4473D3774019}" destId="{1724E881-E03D-4413-83E9-8C5452BFF497}" srcOrd="0" destOrd="0" parTransId="{A1858185-8D68-4611-94C7-E949D6B64A7D}" sibTransId="{34EBB88B-751C-4AC0-962D-4317602D3D3E}"/>
    <dgm:cxn modelId="{FD1F8B5D-62A4-4DE2-A5B7-E9FE7F096376}" type="presOf" srcId="{1724E881-E03D-4413-83E9-8C5452BFF497}" destId="{AD073F38-9DD4-4B73-81D2-08483DD25FC5}" srcOrd="0" destOrd="0" presId="urn:microsoft.com/office/officeart/2018/2/layout/IconVerticalSolidList"/>
    <dgm:cxn modelId="{F2EABD41-5254-4769-9AD6-8BE2BB9133C0}" srcId="{948BD976-8A26-49F7-9C5D-4473D3774019}" destId="{7FE2362B-189B-4709-A229-3ADEAECE6CB3}" srcOrd="4" destOrd="0" parTransId="{389BDD0D-5AC2-4F2E-AD87-9C21CEE6E6F7}" sibTransId="{12E09481-8EFF-44B4-9CDC-09B1F285B252}"/>
    <dgm:cxn modelId="{F250ED63-6AEA-4BCD-9863-45843F80F508}" type="presOf" srcId="{07A7D011-2E40-42F7-A579-68DA7E2E3337}" destId="{1B7765D6-C2A6-456A-A55C-D543B40BBFF6}" srcOrd="0" destOrd="0" presId="urn:microsoft.com/office/officeart/2018/2/layout/IconVerticalSolidList"/>
    <dgm:cxn modelId="{F911644F-F951-41D9-9B87-0C9D6A503591}" type="presOf" srcId="{5729690E-86EC-48F4-BE25-A21E5518698C}" destId="{5E097F69-9005-476A-880F-0891E19C7C95}" srcOrd="0" destOrd="0" presId="urn:microsoft.com/office/officeart/2018/2/layout/IconVerticalSolidList"/>
    <dgm:cxn modelId="{953AC452-2D8A-441B-A90D-CCF02E61AC92}" type="presOf" srcId="{65BEE5AC-62A1-4897-89F4-2F518B32378D}" destId="{C1087B23-9C09-481E-941B-5E8D8901684A}" srcOrd="0" destOrd="0" presId="urn:microsoft.com/office/officeart/2018/2/layout/IconVerticalSolidList"/>
    <dgm:cxn modelId="{C84A1282-F164-4EB2-AABC-9FA62C2ED6FA}" srcId="{948BD976-8A26-49F7-9C5D-4473D3774019}" destId="{07A7D011-2E40-42F7-A579-68DA7E2E3337}" srcOrd="3" destOrd="0" parTransId="{CDD3E6C4-1301-4CC6-AD05-96949751631B}" sibTransId="{1B62B5AF-AAE3-412F-954F-2A860EC8B2BB}"/>
    <dgm:cxn modelId="{AA24488A-2871-4A79-98A5-7F36BAF27EE5}" type="presOf" srcId="{948BD976-8A26-49F7-9C5D-4473D3774019}" destId="{2C9E4A7C-F4ED-48E3-AF30-D70133E5268C}" srcOrd="0" destOrd="0" presId="urn:microsoft.com/office/officeart/2018/2/layout/IconVerticalSolidList"/>
    <dgm:cxn modelId="{A34DC59B-54FF-43A2-8A6C-87C25280C3B2}" srcId="{948BD976-8A26-49F7-9C5D-4473D3774019}" destId="{0A69BA4A-C8FC-4D55-BFB8-080AFF137827}" srcOrd="2" destOrd="0" parTransId="{7FD5C254-F33D-44E0-A8CD-6D60A7BBEE71}" sibTransId="{8FDA263F-57D6-4FE3-854B-E64FF8748EE6}"/>
    <dgm:cxn modelId="{4A1CB3B0-490D-4B2B-8992-01E2BCE08232}" type="presOf" srcId="{7FE2362B-189B-4709-A229-3ADEAECE6CB3}" destId="{418CCC4B-598F-433C-86EB-F2E3EC924E49}" srcOrd="0" destOrd="0" presId="urn:microsoft.com/office/officeart/2018/2/layout/IconVerticalSolidList"/>
    <dgm:cxn modelId="{737536B3-03B5-46F4-BF76-B7D7C3BE7080}" type="presOf" srcId="{0A69BA4A-C8FC-4D55-BFB8-080AFF137827}" destId="{A13D1BD2-E638-4390-B8C5-E8D4367D7BB3}" srcOrd="0" destOrd="0" presId="urn:microsoft.com/office/officeart/2018/2/layout/IconVerticalSolidList"/>
    <dgm:cxn modelId="{616806B5-D63B-456B-BD74-250C19A92BF3}" srcId="{948BD976-8A26-49F7-9C5D-4473D3774019}" destId="{65BEE5AC-62A1-4897-89F4-2F518B32378D}" srcOrd="1" destOrd="0" parTransId="{C23EBE77-113D-40BB-9407-669BE2F5F1DE}" sibTransId="{ED7B6A4D-AABE-4A5A-B296-F5DB7D2E9170}"/>
    <dgm:cxn modelId="{DCB206F6-E66C-4B21-8074-E1FE1DD3FC52}" srcId="{948BD976-8A26-49F7-9C5D-4473D3774019}" destId="{5729690E-86EC-48F4-BE25-A21E5518698C}" srcOrd="5" destOrd="0" parTransId="{A9EB4CA3-9525-48A7-B878-BFF07CE6EACD}" sibTransId="{2488C950-1C58-444E-9ADF-C33D4ACC44DC}"/>
    <dgm:cxn modelId="{9AD5CC4C-7269-4ADC-A2C6-6B3E26A8C68D}" type="presParOf" srcId="{2C9E4A7C-F4ED-48E3-AF30-D70133E5268C}" destId="{C6869CEE-86BA-4834-83F8-0DC4B67E38E8}" srcOrd="0" destOrd="0" presId="urn:microsoft.com/office/officeart/2018/2/layout/IconVerticalSolidList"/>
    <dgm:cxn modelId="{3A76DD28-3A69-40AB-A8A0-5BCA6522D644}" type="presParOf" srcId="{C6869CEE-86BA-4834-83F8-0DC4B67E38E8}" destId="{CAD7CDE6-70CB-4F22-ADC5-60D5A776CEA5}" srcOrd="0" destOrd="0" presId="urn:microsoft.com/office/officeart/2018/2/layout/IconVerticalSolidList"/>
    <dgm:cxn modelId="{E111F892-CC4B-406F-B01C-26AD7A2CDB81}" type="presParOf" srcId="{C6869CEE-86BA-4834-83F8-0DC4B67E38E8}" destId="{F153763D-6428-4459-B1E4-498DE23810F5}" srcOrd="1" destOrd="0" presId="urn:microsoft.com/office/officeart/2018/2/layout/IconVerticalSolidList"/>
    <dgm:cxn modelId="{8DEB1A43-FB73-44FF-B541-C98B6C9B6BAF}" type="presParOf" srcId="{C6869CEE-86BA-4834-83F8-0DC4B67E38E8}" destId="{62B27F9E-3DFB-42CC-81E0-7D92B9038C6E}" srcOrd="2" destOrd="0" presId="urn:microsoft.com/office/officeart/2018/2/layout/IconVerticalSolidList"/>
    <dgm:cxn modelId="{83401E2F-4CB7-4EAA-BFDE-B68501629175}" type="presParOf" srcId="{C6869CEE-86BA-4834-83F8-0DC4B67E38E8}" destId="{AD073F38-9DD4-4B73-81D2-08483DD25FC5}" srcOrd="3" destOrd="0" presId="urn:microsoft.com/office/officeart/2018/2/layout/IconVerticalSolidList"/>
    <dgm:cxn modelId="{33423DC6-4C1D-4838-8C32-7EA6855E9167}" type="presParOf" srcId="{2C9E4A7C-F4ED-48E3-AF30-D70133E5268C}" destId="{548D1EEF-249A-4BD7-A331-A3676DCA06E5}" srcOrd="1" destOrd="0" presId="urn:microsoft.com/office/officeart/2018/2/layout/IconVerticalSolidList"/>
    <dgm:cxn modelId="{1A0965C9-AD99-4DE7-B949-2BC027E2BFBC}" type="presParOf" srcId="{2C9E4A7C-F4ED-48E3-AF30-D70133E5268C}" destId="{CC278E4B-71C0-4A3F-B5A4-67B486601767}" srcOrd="2" destOrd="0" presId="urn:microsoft.com/office/officeart/2018/2/layout/IconVerticalSolidList"/>
    <dgm:cxn modelId="{33F73010-DB03-4FFD-AE0E-91FB824BC51E}" type="presParOf" srcId="{CC278E4B-71C0-4A3F-B5A4-67B486601767}" destId="{0FC80555-6A95-4B7B-9DCD-B9CBBFCFD2BF}" srcOrd="0" destOrd="0" presId="urn:microsoft.com/office/officeart/2018/2/layout/IconVerticalSolidList"/>
    <dgm:cxn modelId="{CE392839-8DE4-43EB-828E-B7D1F1DFC9D8}" type="presParOf" srcId="{CC278E4B-71C0-4A3F-B5A4-67B486601767}" destId="{7D801584-7F6C-46AD-8018-6FAF449ACA12}" srcOrd="1" destOrd="0" presId="urn:microsoft.com/office/officeart/2018/2/layout/IconVerticalSolidList"/>
    <dgm:cxn modelId="{4B8A230A-2E3B-4074-A4AC-8BF08BAA9436}" type="presParOf" srcId="{CC278E4B-71C0-4A3F-B5A4-67B486601767}" destId="{9A008D0C-43D6-40B9-83F5-E00E11D14702}" srcOrd="2" destOrd="0" presId="urn:microsoft.com/office/officeart/2018/2/layout/IconVerticalSolidList"/>
    <dgm:cxn modelId="{75AEE6DB-6484-410B-8147-A9A32BD65420}" type="presParOf" srcId="{CC278E4B-71C0-4A3F-B5A4-67B486601767}" destId="{C1087B23-9C09-481E-941B-5E8D8901684A}" srcOrd="3" destOrd="0" presId="urn:microsoft.com/office/officeart/2018/2/layout/IconVerticalSolidList"/>
    <dgm:cxn modelId="{39164836-2837-468F-849F-B827FA68E2E8}" type="presParOf" srcId="{2C9E4A7C-F4ED-48E3-AF30-D70133E5268C}" destId="{6D3C0CC0-7DA2-4866-B6F2-9AD83BF457EB}" srcOrd="3" destOrd="0" presId="urn:microsoft.com/office/officeart/2018/2/layout/IconVerticalSolidList"/>
    <dgm:cxn modelId="{0795BD0B-333C-4A54-ABDD-431495D653AB}" type="presParOf" srcId="{2C9E4A7C-F4ED-48E3-AF30-D70133E5268C}" destId="{359DF148-89F3-4FEE-A250-D8308390C2F7}" srcOrd="4" destOrd="0" presId="urn:microsoft.com/office/officeart/2018/2/layout/IconVerticalSolidList"/>
    <dgm:cxn modelId="{975A9D9F-C5DF-4CAC-A10C-7E541C8986B7}" type="presParOf" srcId="{359DF148-89F3-4FEE-A250-D8308390C2F7}" destId="{564BF6FF-57EB-49F0-AC8C-4D864911C1E5}" srcOrd="0" destOrd="0" presId="urn:microsoft.com/office/officeart/2018/2/layout/IconVerticalSolidList"/>
    <dgm:cxn modelId="{4EAF6CC1-E402-444D-899A-73F1D6D5609D}" type="presParOf" srcId="{359DF148-89F3-4FEE-A250-D8308390C2F7}" destId="{E6419BF3-9E84-4BD5-96C7-BB12A4D41451}" srcOrd="1" destOrd="0" presId="urn:microsoft.com/office/officeart/2018/2/layout/IconVerticalSolidList"/>
    <dgm:cxn modelId="{43F5C9E5-6D42-45CD-86C6-11EE69CA7B7E}" type="presParOf" srcId="{359DF148-89F3-4FEE-A250-D8308390C2F7}" destId="{2B8C1634-4891-4C00-A246-528B5F9589BF}" srcOrd="2" destOrd="0" presId="urn:microsoft.com/office/officeart/2018/2/layout/IconVerticalSolidList"/>
    <dgm:cxn modelId="{CC9F5DAD-D06F-465F-BCA6-EC3430A2C6D7}" type="presParOf" srcId="{359DF148-89F3-4FEE-A250-D8308390C2F7}" destId="{A13D1BD2-E638-4390-B8C5-E8D4367D7BB3}" srcOrd="3" destOrd="0" presId="urn:microsoft.com/office/officeart/2018/2/layout/IconVerticalSolidList"/>
    <dgm:cxn modelId="{81F0A6B9-6089-4950-A656-3B76206D7FA6}" type="presParOf" srcId="{2C9E4A7C-F4ED-48E3-AF30-D70133E5268C}" destId="{76FA46B9-A5E4-46F2-8ED9-D6E5904EDB64}" srcOrd="5" destOrd="0" presId="urn:microsoft.com/office/officeart/2018/2/layout/IconVerticalSolidList"/>
    <dgm:cxn modelId="{467CADA8-490B-437C-BE30-07E02B33D515}" type="presParOf" srcId="{2C9E4A7C-F4ED-48E3-AF30-D70133E5268C}" destId="{488A9FE1-9638-4206-9E08-BCD8B4C5DB62}" srcOrd="6" destOrd="0" presId="urn:microsoft.com/office/officeart/2018/2/layout/IconVerticalSolidList"/>
    <dgm:cxn modelId="{F3626EAE-5760-489B-88D7-519081904B03}" type="presParOf" srcId="{488A9FE1-9638-4206-9E08-BCD8B4C5DB62}" destId="{D42F5534-0F0C-48B1-999A-D2AD4C5F47EF}" srcOrd="0" destOrd="0" presId="urn:microsoft.com/office/officeart/2018/2/layout/IconVerticalSolidList"/>
    <dgm:cxn modelId="{07C1A5CE-46BD-4EE1-A6D7-44A42F2E71D5}" type="presParOf" srcId="{488A9FE1-9638-4206-9E08-BCD8B4C5DB62}" destId="{C25FA3FC-891F-40F2-B093-21F02239EE15}" srcOrd="1" destOrd="0" presId="urn:microsoft.com/office/officeart/2018/2/layout/IconVerticalSolidList"/>
    <dgm:cxn modelId="{F568E1AB-7971-48E2-9856-894D43EB5C4B}" type="presParOf" srcId="{488A9FE1-9638-4206-9E08-BCD8B4C5DB62}" destId="{3E70C1D1-04B1-462F-AC91-A0B75133B733}" srcOrd="2" destOrd="0" presId="urn:microsoft.com/office/officeart/2018/2/layout/IconVerticalSolidList"/>
    <dgm:cxn modelId="{D1B9DDD3-4E5A-4E82-937D-65704F10AC70}" type="presParOf" srcId="{488A9FE1-9638-4206-9E08-BCD8B4C5DB62}" destId="{1B7765D6-C2A6-456A-A55C-D543B40BBFF6}" srcOrd="3" destOrd="0" presId="urn:microsoft.com/office/officeart/2018/2/layout/IconVerticalSolidList"/>
    <dgm:cxn modelId="{9C8B57CD-118D-4063-ACD2-6BA81E289874}" type="presParOf" srcId="{2C9E4A7C-F4ED-48E3-AF30-D70133E5268C}" destId="{3E6A6A65-B49E-4D4D-B28A-C6035FE456F6}" srcOrd="7" destOrd="0" presId="urn:microsoft.com/office/officeart/2018/2/layout/IconVerticalSolidList"/>
    <dgm:cxn modelId="{76321658-E69A-4E59-B5E4-A392874A2CCB}" type="presParOf" srcId="{2C9E4A7C-F4ED-48E3-AF30-D70133E5268C}" destId="{E6A42B98-5306-4680-B6EB-EF043739218B}" srcOrd="8" destOrd="0" presId="urn:microsoft.com/office/officeart/2018/2/layout/IconVerticalSolidList"/>
    <dgm:cxn modelId="{EF192343-124A-4F68-8A4C-0EE78E94A564}" type="presParOf" srcId="{E6A42B98-5306-4680-B6EB-EF043739218B}" destId="{A92CD085-D9F6-4F67-B802-EA33D95439BE}" srcOrd="0" destOrd="0" presId="urn:microsoft.com/office/officeart/2018/2/layout/IconVerticalSolidList"/>
    <dgm:cxn modelId="{AC694A82-5308-46F5-973A-E193BE02FDFE}" type="presParOf" srcId="{E6A42B98-5306-4680-B6EB-EF043739218B}" destId="{17D159B5-7C3A-457C-8899-DADF9AD12055}" srcOrd="1" destOrd="0" presId="urn:microsoft.com/office/officeart/2018/2/layout/IconVerticalSolidList"/>
    <dgm:cxn modelId="{9AC30781-3000-44F9-AE02-743F1BACAC9D}" type="presParOf" srcId="{E6A42B98-5306-4680-B6EB-EF043739218B}" destId="{4A030EA7-652E-4637-AB92-9A2BC948DBB3}" srcOrd="2" destOrd="0" presId="urn:microsoft.com/office/officeart/2018/2/layout/IconVerticalSolidList"/>
    <dgm:cxn modelId="{BF533A7F-55F4-47B4-94E9-D34B1083FCCA}" type="presParOf" srcId="{E6A42B98-5306-4680-B6EB-EF043739218B}" destId="{418CCC4B-598F-433C-86EB-F2E3EC924E49}" srcOrd="3" destOrd="0" presId="urn:microsoft.com/office/officeart/2018/2/layout/IconVerticalSolidList"/>
    <dgm:cxn modelId="{F6FB6145-6638-438E-9BE5-31D6FC815D8C}" type="presParOf" srcId="{2C9E4A7C-F4ED-48E3-AF30-D70133E5268C}" destId="{5E23E173-A378-4392-BE07-C7C6519CBD1A}" srcOrd="9" destOrd="0" presId="urn:microsoft.com/office/officeart/2018/2/layout/IconVerticalSolidList"/>
    <dgm:cxn modelId="{AEB0D84B-47E6-4E01-A4A2-47F20162A12E}" type="presParOf" srcId="{2C9E4A7C-F4ED-48E3-AF30-D70133E5268C}" destId="{145A22C0-7F36-4136-89C9-DD7BE954C119}" srcOrd="10" destOrd="0" presId="urn:microsoft.com/office/officeart/2018/2/layout/IconVerticalSolidList"/>
    <dgm:cxn modelId="{15F38D9E-5967-4D42-99A4-314401ED14BB}" type="presParOf" srcId="{145A22C0-7F36-4136-89C9-DD7BE954C119}" destId="{38B618EF-986A-4357-A348-734322EE1C73}" srcOrd="0" destOrd="0" presId="urn:microsoft.com/office/officeart/2018/2/layout/IconVerticalSolidList"/>
    <dgm:cxn modelId="{05C80FEA-05FE-44B7-A070-8B905F3DFC7D}" type="presParOf" srcId="{145A22C0-7F36-4136-89C9-DD7BE954C119}" destId="{D8E6D4F5-0569-4F1A-A571-61B7530D789F}" srcOrd="1" destOrd="0" presId="urn:microsoft.com/office/officeart/2018/2/layout/IconVerticalSolidList"/>
    <dgm:cxn modelId="{918E8D28-3C5C-4B36-90AC-19FB4B013BB2}" type="presParOf" srcId="{145A22C0-7F36-4136-89C9-DD7BE954C119}" destId="{D54BD7DD-FF5B-4DD8-BFE9-7541FE80327F}" srcOrd="2" destOrd="0" presId="urn:microsoft.com/office/officeart/2018/2/layout/IconVerticalSolidList"/>
    <dgm:cxn modelId="{ED18FA43-30AB-4BDD-BC00-369F807F09C2}" type="presParOf" srcId="{145A22C0-7F36-4136-89C9-DD7BE954C119}" destId="{5E097F69-9005-476A-880F-0891E19C7C9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AEA3E4-AD90-4731-82B6-4DB534BEC09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AF34464-A2A2-45D8-84D6-34F2ECBCE703}">
      <dgm:prSet/>
      <dgm:spPr/>
      <dgm:t>
        <a:bodyPr/>
        <a:lstStyle/>
        <a:p>
          <a:pPr>
            <a:defRPr cap="all"/>
          </a:pPr>
          <a:r>
            <a:rPr lang="es-MX"/>
            <a:t>Topology</a:t>
          </a:r>
          <a:endParaRPr lang="en-US"/>
        </a:p>
      </dgm:t>
    </dgm:pt>
    <dgm:pt modelId="{9A60035C-3906-42C4-BD70-5E6306F7CE36}" type="parTrans" cxnId="{7D1F19BE-E3DA-4FF8-AEFD-2510B5AC2A7D}">
      <dgm:prSet/>
      <dgm:spPr/>
      <dgm:t>
        <a:bodyPr/>
        <a:lstStyle/>
        <a:p>
          <a:endParaRPr lang="en-US"/>
        </a:p>
      </dgm:t>
    </dgm:pt>
    <dgm:pt modelId="{9D4B5C81-4BF5-4B81-B731-F098F89BEC85}" type="sibTrans" cxnId="{7D1F19BE-E3DA-4FF8-AEFD-2510B5AC2A7D}">
      <dgm:prSet/>
      <dgm:spPr/>
      <dgm:t>
        <a:bodyPr/>
        <a:lstStyle/>
        <a:p>
          <a:endParaRPr lang="en-US"/>
        </a:p>
      </dgm:t>
    </dgm:pt>
    <dgm:pt modelId="{5DCFBA10-D204-463A-92A6-AA8547743002}">
      <dgm:prSet/>
      <dgm:spPr/>
      <dgm:t>
        <a:bodyPr/>
        <a:lstStyle/>
        <a:p>
          <a:pPr>
            <a:defRPr cap="all"/>
          </a:pPr>
          <a:r>
            <a:rPr lang="es-MX"/>
            <a:t>Controller</a:t>
          </a:r>
          <a:endParaRPr lang="en-US"/>
        </a:p>
      </dgm:t>
    </dgm:pt>
    <dgm:pt modelId="{963A9ED5-A87E-4AC4-AC5C-40F71CFF3616}" type="parTrans" cxnId="{12E74DDD-69ED-4CB7-8BAC-D159DA6B1848}">
      <dgm:prSet/>
      <dgm:spPr/>
      <dgm:t>
        <a:bodyPr/>
        <a:lstStyle/>
        <a:p>
          <a:endParaRPr lang="en-US"/>
        </a:p>
      </dgm:t>
    </dgm:pt>
    <dgm:pt modelId="{8349E8A0-5902-48D7-9CE0-5A1641D9F07B}" type="sibTrans" cxnId="{12E74DDD-69ED-4CB7-8BAC-D159DA6B1848}">
      <dgm:prSet/>
      <dgm:spPr/>
      <dgm:t>
        <a:bodyPr/>
        <a:lstStyle/>
        <a:p>
          <a:endParaRPr lang="en-US"/>
        </a:p>
      </dgm:t>
    </dgm:pt>
    <dgm:pt modelId="{60839612-CBD1-4A69-8F83-32F0534AD33D}">
      <dgm:prSet/>
      <dgm:spPr/>
      <dgm:t>
        <a:bodyPr/>
        <a:lstStyle/>
        <a:p>
          <a:pPr>
            <a:defRPr cap="all"/>
          </a:pPr>
          <a:r>
            <a:rPr lang="es-MX"/>
            <a:t>Application</a:t>
          </a:r>
          <a:endParaRPr lang="en-US"/>
        </a:p>
      </dgm:t>
    </dgm:pt>
    <dgm:pt modelId="{A3B811B6-2AD4-4919-80AF-09BC91D5DC7D}" type="parTrans" cxnId="{42BA8D6A-6DF6-4FFC-B92D-95F8026D22DD}">
      <dgm:prSet/>
      <dgm:spPr/>
      <dgm:t>
        <a:bodyPr/>
        <a:lstStyle/>
        <a:p>
          <a:endParaRPr lang="en-US"/>
        </a:p>
      </dgm:t>
    </dgm:pt>
    <dgm:pt modelId="{642841CB-6DB7-41EA-A402-3A5209277491}" type="sibTrans" cxnId="{42BA8D6A-6DF6-4FFC-B92D-95F8026D22DD}">
      <dgm:prSet/>
      <dgm:spPr/>
      <dgm:t>
        <a:bodyPr/>
        <a:lstStyle/>
        <a:p>
          <a:endParaRPr lang="en-US"/>
        </a:p>
      </dgm:t>
    </dgm:pt>
    <dgm:pt modelId="{ACA071F4-24ED-4DEC-8165-42CCE68F7CD9}" type="pres">
      <dgm:prSet presAssocID="{1BAEA3E4-AD90-4731-82B6-4DB534BEC09A}" presName="root" presStyleCnt="0">
        <dgm:presLayoutVars>
          <dgm:dir/>
          <dgm:resizeHandles val="exact"/>
        </dgm:presLayoutVars>
      </dgm:prSet>
      <dgm:spPr/>
    </dgm:pt>
    <dgm:pt modelId="{041CBE45-0E9E-45E8-A094-37F8C393E002}" type="pres">
      <dgm:prSet presAssocID="{8AF34464-A2A2-45D8-84D6-34F2ECBCE703}" presName="compNode" presStyleCnt="0"/>
      <dgm:spPr/>
    </dgm:pt>
    <dgm:pt modelId="{FEECD940-33A9-4B4B-B92E-5EBDF02B5988}" type="pres">
      <dgm:prSet presAssocID="{8AF34464-A2A2-45D8-84D6-34F2ECBCE703}" presName="iconBgRect" presStyleLbl="bgShp" presStyleIdx="0" presStyleCnt="3"/>
      <dgm:spPr/>
    </dgm:pt>
    <dgm:pt modelId="{93365610-70F4-4DF1-9123-1D49DFD7F90C}" type="pres">
      <dgm:prSet presAssocID="{8AF34464-A2A2-45D8-84D6-34F2ECBCE70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DF7C359B-8CFC-445F-BD29-3426F0440348}" type="pres">
      <dgm:prSet presAssocID="{8AF34464-A2A2-45D8-84D6-34F2ECBCE703}" presName="spaceRect" presStyleCnt="0"/>
      <dgm:spPr/>
    </dgm:pt>
    <dgm:pt modelId="{82F02ABD-C7F2-40F9-AA9E-BF05BEDB0BD2}" type="pres">
      <dgm:prSet presAssocID="{8AF34464-A2A2-45D8-84D6-34F2ECBCE703}" presName="textRect" presStyleLbl="revTx" presStyleIdx="0" presStyleCnt="3">
        <dgm:presLayoutVars>
          <dgm:chMax val="1"/>
          <dgm:chPref val="1"/>
        </dgm:presLayoutVars>
      </dgm:prSet>
      <dgm:spPr/>
    </dgm:pt>
    <dgm:pt modelId="{0AA4501B-B3F7-40E8-A568-BC3C9932D89D}" type="pres">
      <dgm:prSet presAssocID="{9D4B5C81-4BF5-4B81-B731-F098F89BEC85}" presName="sibTrans" presStyleCnt="0"/>
      <dgm:spPr/>
    </dgm:pt>
    <dgm:pt modelId="{C63AF0B0-38A5-4C6F-A6EA-A44086857263}" type="pres">
      <dgm:prSet presAssocID="{5DCFBA10-D204-463A-92A6-AA8547743002}" presName="compNode" presStyleCnt="0"/>
      <dgm:spPr/>
    </dgm:pt>
    <dgm:pt modelId="{39B3CD89-91E7-4FE8-B40D-73EED179D18B}" type="pres">
      <dgm:prSet presAssocID="{5DCFBA10-D204-463A-92A6-AA8547743002}" presName="iconBgRect" presStyleLbl="bgShp" presStyleIdx="1" presStyleCnt="3"/>
      <dgm:spPr/>
    </dgm:pt>
    <dgm:pt modelId="{995BB283-9757-468F-A724-A254E33A1136}" type="pres">
      <dgm:prSet presAssocID="{5DCFBA10-D204-463A-92A6-AA85477430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me controller"/>
        </a:ext>
      </dgm:extLst>
    </dgm:pt>
    <dgm:pt modelId="{E5AB4915-1BA4-456B-8ACE-5A0FB1389AD7}" type="pres">
      <dgm:prSet presAssocID="{5DCFBA10-D204-463A-92A6-AA8547743002}" presName="spaceRect" presStyleCnt="0"/>
      <dgm:spPr/>
    </dgm:pt>
    <dgm:pt modelId="{0313133F-F4B7-4790-9946-899DD27F2087}" type="pres">
      <dgm:prSet presAssocID="{5DCFBA10-D204-463A-92A6-AA8547743002}" presName="textRect" presStyleLbl="revTx" presStyleIdx="1" presStyleCnt="3">
        <dgm:presLayoutVars>
          <dgm:chMax val="1"/>
          <dgm:chPref val="1"/>
        </dgm:presLayoutVars>
      </dgm:prSet>
      <dgm:spPr/>
    </dgm:pt>
    <dgm:pt modelId="{9E9C9D5C-6BFD-4267-BAF8-B42DE27EAD6D}" type="pres">
      <dgm:prSet presAssocID="{8349E8A0-5902-48D7-9CE0-5A1641D9F07B}" presName="sibTrans" presStyleCnt="0"/>
      <dgm:spPr/>
    </dgm:pt>
    <dgm:pt modelId="{8BD0BD3B-EB87-4AFC-A479-D7785CB3233F}" type="pres">
      <dgm:prSet presAssocID="{60839612-CBD1-4A69-8F83-32F0534AD33D}" presName="compNode" presStyleCnt="0"/>
      <dgm:spPr/>
    </dgm:pt>
    <dgm:pt modelId="{CF54B382-874D-43E5-9967-84AA7C923704}" type="pres">
      <dgm:prSet presAssocID="{60839612-CBD1-4A69-8F83-32F0534AD33D}" presName="iconBgRect" presStyleLbl="bgShp" presStyleIdx="2" presStyleCnt="3"/>
      <dgm:spPr/>
    </dgm:pt>
    <dgm:pt modelId="{32F7E693-5671-4DE6-B246-F425AB7A489E}" type="pres">
      <dgm:prSet presAssocID="{60839612-CBD1-4A69-8F83-32F0534AD3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E3648F64-9CAE-436C-8EE9-239012715866}" type="pres">
      <dgm:prSet presAssocID="{60839612-CBD1-4A69-8F83-32F0534AD33D}" presName="spaceRect" presStyleCnt="0"/>
      <dgm:spPr/>
    </dgm:pt>
    <dgm:pt modelId="{786DECA6-DC7A-4FDB-98A1-DC28F589719C}" type="pres">
      <dgm:prSet presAssocID="{60839612-CBD1-4A69-8F83-32F0534AD33D}" presName="textRect" presStyleLbl="revTx" presStyleIdx="2" presStyleCnt="3">
        <dgm:presLayoutVars>
          <dgm:chMax val="1"/>
          <dgm:chPref val="1"/>
        </dgm:presLayoutVars>
      </dgm:prSet>
      <dgm:spPr/>
    </dgm:pt>
  </dgm:ptLst>
  <dgm:cxnLst>
    <dgm:cxn modelId="{BD75AD11-B88A-45C1-B154-AA090ADDF954}" type="presOf" srcId="{8AF34464-A2A2-45D8-84D6-34F2ECBCE703}" destId="{82F02ABD-C7F2-40F9-AA9E-BF05BEDB0BD2}" srcOrd="0" destOrd="0" presId="urn:microsoft.com/office/officeart/2018/5/layout/IconCircleLabelList"/>
    <dgm:cxn modelId="{43EE2335-0575-4BFA-8B5E-8FEBC83486DD}" type="presOf" srcId="{1BAEA3E4-AD90-4731-82B6-4DB534BEC09A}" destId="{ACA071F4-24ED-4DEC-8165-42CCE68F7CD9}" srcOrd="0" destOrd="0" presId="urn:microsoft.com/office/officeart/2018/5/layout/IconCircleLabelList"/>
    <dgm:cxn modelId="{42BA8D6A-6DF6-4FFC-B92D-95F8026D22DD}" srcId="{1BAEA3E4-AD90-4731-82B6-4DB534BEC09A}" destId="{60839612-CBD1-4A69-8F83-32F0534AD33D}" srcOrd="2" destOrd="0" parTransId="{A3B811B6-2AD4-4919-80AF-09BC91D5DC7D}" sibTransId="{642841CB-6DB7-41EA-A402-3A5209277491}"/>
    <dgm:cxn modelId="{91462C83-B3FC-469C-817C-265E84290D16}" type="presOf" srcId="{5DCFBA10-D204-463A-92A6-AA8547743002}" destId="{0313133F-F4B7-4790-9946-899DD27F2087}" srcOrd="0" destOrd="0" presId="urn:microsoft.com/office/officeart/2018/5/layout/IconCircleLabelList"/>
    <dgm:cxn modelId="{CA423E87-25F9-4B12-8BEA-710A07E5E2DE}" type="presOf" srcId="{60839612-CBD1-4A69-8F83-32F0534AD33D}" destId="{786DECA6-DC7A-4FDB-98A1-DC28F589719C}" srcOrd="0" destOrd="0" presId="urn:microsoft.com/office/officeart/2018/5/layout/IconCircleLabelList"/>
    <dgm:cxn modelId="{7D1F19BE-E3DA-4FF8-AEFD-2510B5AC2A7D}" srcId="{1BAEA3E4-AD90-4731-82B6-4DB534BEC09A}" destId="{8AF34464-A2A2-45D8-84D6-34F2ECBCE703}" srcOrd="0" destOrd="0" parTransId="{9A60035C-3906-42C4-BD70-5E6306F7CE36}" sibTransId="{9D4B5C81-4BF5-4B81-B731-F098F89BEC85}"/>
    <dgm:cxn modelId="{12E74DDD-69ED-4CB7-8BAC-D159DA6B1848}" srcId="{1BAEA3E4-AD90-4731-82B6-4DB534BEC09A}" destId="{5DCFBA10-D204-463A-92A6-AA8547743002}" srcOrd="1" destOrd="0" parTransId="{963A9ED5-A87E-4AC4-AC5C-40F71CFF3616}" sibTransId="{8349E8A0-5902-48D7-9CE0-5A1641D9F07B}"/>
    <dgm:cxn modelId="{762C3D12-BD88-4794-B068-7057BEE7FF3B}" type="presParOf" srcId="{ACA071F4-24ED-4DEC-8165-42CCE68F7CD9}" destId="{041CBE45-0E9E-45E8-A094-37F8C393E002}" srcOrd="0" destOrd="0" presId="urn:microsoft.com/office/officeart/2018/5/layout/IconCircleLabelList"/>
    <dgm:cxn modelId="{5A1CD174-2024-4BC8-A4E2-2B8A0254502B}" type="presParOf" srcId="{041CBE45-0E9E-45E8-A094-37F8C393E002}" destId="{FEECD940-33A9-4B4B-B92E-5EBDF02B5988}" srcOrd="0" destOrd="0" presId="urn:microsoft.com/office/officeart/2018/5/layout/IconCircleLabelList"/>
    <dgm:cxn modelId="{47497EAD-1830-4C21-ADBC-64D1768AE836}" type="presParOf" srcId="{041CBE45-0E9E-45E8-A094-37F8C393E002}" destId="{93365610-70F4-4DF1-9123-1D49DFD7F90C}" srcOrd="1" destOrd="0" presId="urn:microsoft.com/office/officeart/2018/5/layout/IconCircleLabelList"/>
    <dgm:cxn modelId="{D6C9358A-1C86-450B-8970-BC4B13B1F059}" type="presParOf" srcId="{041CBE45-0E9E-45E8-A094-37F8C393E002}" destId="{DF7C359B-8CFC-445F-BD29-3426F0440348}" srcOrd="2" destOrd="0" presId="urn:microsoft.com/office/officeart/2018/5/layout/IconCircleLabelList"/>
    <dgm:cxn modelId="{6A59F9B1-06A5-4A09-BDD2-310A8D7C3C40}" type="presParOf" srcId="{041CBE45-0E9E-45E8-A094-37F8C393E002}" destId="{82F02ABD-C7F2-40F9-AA9E-BF05BEDB0BD2}" srcOrd="3" destOrd="0" presId="urn:microsoft.com/office/officeart/2018/5/layout/IconCircleLabelList"/>
    <dgm:cxn modelId="{3718EEB6-E8A4-425A-9A90-D9D61A8C0CC9}" type="presParOf" srcId="{ACA071F4-24ED-4DEC-8165-42CCE68F7CD9}" destId="{0AA4501B-B3F7-40E8-A568-BC3C9932D89D}" srcOrd="1" destOrd="0" presId="urn:microsoft.com/office/officeart/2018/5/layout/IconCircleLabelList"/>
    <dgm:cxn modelId="{75AD17A5-FAD7-4A46-95FE-A5BFBADECFF5}" type="presParOf" srcId="{ACA071F4-24ED-4DEC-8165-42CCE68F7CD9}" destId="{C63AF0B0-38A5-4C6F-A6EA-A44086857263}" srcOrd="2" destOrd="0" presId="urn:microsoft.com/office/officeart/2018/5/layout/IconCircleLabelList"/>
    <dgm:cxn modelId="{7EED34A0-894D-49C5-8C59-BCCD25DA870E}" type="presParOf" srcId="{C63AF0B0-38A5-4C6F-A6EA-A44086857263}" destId="{39B3CD89-91E7-4FE8-B40D-73EED179D18B}" srcOrd="0" destOrd="0" presId="urn:microsoft.com/office/officeart/2018/5/layout/IconCircleLabelList"/>
    <dgm:cxn modelId="{012C3075-F75D-41D1-A452-A78481844498}" type="presParOf" srcId="{C63AF0B0-38A5-4C6F-A6EA-A44086857263}" destId="{995BB283-9757-468F-A724-A254E33A1136}" srcOrd="1" destOrd="0" presId="urn:microsoft.com/office/officeart/2018/5/layout/IconCircleLabelList"/>
    <dgm:cxn modelId="{C2CB0F9D-A67C-4EDA-9E9E-3552852470C4}" type="presParOf" srcId="{C63AF0B0-38A5-4C6F-A6EA-A44086857263}" destId="{E5AB4915-1BA4-456B-8ACE-5A0FB1389AD7}" srcOrd="2" destOrd="0" presId="urn:microsoft.com/office/officeart/2018/5/layout/IconCircleLabelList"/>
    <dgm:cxn modelId="{D79877B6-9890-42FC-A541-B83ED31CA06A}" type="presParOf" srcId="{C63AF0B0-38A5-4C6F-A6EA-A44086857263}" destId="{0313133F-F4B7-4790-9946-899DD27F2087}" srcOrd="3" destOrd="0" presId="urn:microsoft.com/office/officeart/2018/5/layout/IconCircleLabelList"/>
    <dgm:cxn modelId="{6A41FC04-2858-465B-B611-427EF784C3B5}" type="presParOf" srcId="{ACA071F4-24ED-4DEC-8165-42CCE68F7CD9}" destId="{9E9C9D5C-6BFD-4267-BAF8-B42DE27EAD6D}" srcOrd="3" destOrd="0" presId="urn:microsoft.com/office/officeart/2018/5/layout/IconCircleLabelList"/>
    <dgm:cxn modelId="{BAC4A791-114D-45AB-BD15-B89192B4C560}" type="presParOf" srcId="{ACA071F4-24ED-4DEC-8165-42CCE68F7CD9}" destId="{8BD0BD3B-EB87-4AFC-A479-D7785CB3233F}" srcOrd="4" destOrd="0" presId="urn:microsoft.com/office/officeart/2018/5/layout/IconCircleLabelList"/>
    <dgm:cxn modelId="{3A01C4B9-0D06-4EBA-9C08-F3110D5C935C}" type="presParOf" srcId="{8BD0BD3B-EB87-4AFC-A479-D7785CB3233F}" destId="{CF54B382-874D-43E5-9967-84AA7C923704}" srcOrd="0" destOrd="0" presId="urn:microsoft.com/office/officeart/2018/5/layout/IconCircleLabelList"/>
    <dgm:cxn modelId="{9900F889-86C3-4F44-9918-B777B6058AD4}" type="presParOf" srcId="{8BD0BD3B-EB87-4AFC-A479-D7785CB3233F}" destId="{32F7E693-5671-4DE6-B246-F425AB7A489E}" srcOrd="1" destOrd="0" presId="urn:microsoft.com/office/officeart/2018/5/layout/IconCircleLabelList"/>
    <dgm:cxn modelId="{144E439F-770E-446A-8B90-80D2806F9E84}" type="presParOf" srcId="{8BD0BD3B-EB87-4AFC-A479-D7785CB3233F}" destId="{E3648F64-9CAE-436C-8EE9-239012715866}" srcOrd="2" destOrd="0" presId="urn:microsoft.com/office/officeart/2018/5/layout/IconCircleLabelList"/>
    <dgm:cxn modelId="{51B86C1E-A722-429F-9FDC-B1DE83B60840}" type="presParOf" srcId="{8BD0BD3B-EB87-4AFC-A479-D7785CB3233F}" destId="{786DECA6-DC7A-4FDB-98A1-DC28F589719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AEA3E4-AD90-4731-82B6-4DB534BEC09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AF34464-A2A2-45D8-84D6-34F2ECBCE703}">
      <dgm:prSet/>
      <dgm:spPr/>
      <dgm:t>
        <a:bodyPr/>
        <a:lstStyle/>
        <a:p>
          <a:pPr>
            <a:lnSpc>
              <a:spcPct val="100000"/>
            </a:lnSpc>
            <a:defRPr cap="all"/>
          </a:pPr>
          <a:r>
            <a:rPr lang="es-MX"/>
            <a:t>Topology</a:t>
          </a:r>
          <a:endParaRPr lang="en-US"/>
        </a:p>
      </dgm:t>
    </dgm:pt>
    <dgm:pt modelId="{9A60035C-3906-42C4-BD70-5E6306F7CE36}" type="parTrans" cxnId="{7D1F19BE-E3DA-4FF8-AEFD-2510B5AC2A7D}">
      <dgm:prSet/>
      <dgm:spPr/>
      <dgm:t>
        <a:bodyPr/>
        <a:lstStyle/>
        <a:p>
          <a:endParaRPr lang="en-US"/>
        </a:p>
      </dgm:t>
    </dgm:pt>
    <dgm:pt modelId="{9D4B5C81-4BF5-4B81-B731-F098F89BEC85}" type="sibTrans" cxnId="{7D1F19BE-E3DA-4FF8-AEFD-2510B5AC2A7D}">
      <dgm:prSet/>
      <dgm:spPr/>
      <dgm:t>
        <a:bodyPr/>
        <a:lstStyle/>
        <a:p>
          <a:endParaRPr lang="en-US"/>
        </a:p>
      </dgm:t>
    </dgm:pt>
    <dgm:pt modelId="{ACA071F4-24ED-4DEC-8165-42CCE68F7CD9}" type="pres">
      <dgm:prSet presAssocID="{1BAEA3E4-AD90-4731-82B6-4DB534BEC09A}" presName="root" presStyleCnt="0">
        <dgm:presLayoutVars>
          <dgm:dir/>
          <dgm:resizeHandles val="exact"/>
        </dgm:presLayoutVars>
      </dgm:prSet>
      <dgm:spPr/>
    </dgm:pt>
    <dgm:pt modelId="{041CBE45-0E9E-45E8-A094-37F8C393E002}" type="pres">
      <dgm:prSet presAssocID="{8AF34464-A2A2-45D8-84D6-34F2ECBCE703}" presName="compNode" presStyleCnt="0"/>
      <dgm:spPr/>
    </dgm:pt>
    <dgm:pt modelId="{FEECD940-33A9-4B4B-B92E-5EBDF02B5988}" type="pres">
      <dgm:prSet presAssocID="{8AF34464-A2A2-45D8-84D6-34F2ECBCE703}" presName="iconBgRect" presStyleLbl="bgShp" presStyleIdx="0" presStyleCnt="1"/>
      <dgm:spPr/>
    </dgm:pt>
    <dgm:pt modelId="{93365610-70F4-4DF1-9123-1D49DFD7F90C}" type="pres">
      <dgm:prSet presAssocID="{8AF34464-A2A2-45D8-84D6-34F2ECBCE703}"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DF7C359B-8CFC-445F-BD29-3426F0440348}" type="pres">
      <dgm:prSet presAssocID="{8AF34464-A2A2-45D8-84D6-34F2ECBCE703}" presName="spaceRect" presStyleCnt="0"/>
      <dgm:spPr/>
    </dgm:pt>
    <dgm:pt modelId="{82F02ABD-C7F2-40F9-AA9E-BF05BEDB0BD2}" type="pres">
      <dgm:prSet presAssocID="{8AF34464-A2A2-45D8-84D6-34F2ECBCE703}" presName="textRect" presStyleLbl="revTx" presStyleIdx="0" presStyleCnt="1">
        <dgm:presLayoutVars>
          <dgm:chMax val="1"/>
          <dgm:chPref val="1"/>
        </dgm:presLayoutVars>
      </dgm:prSet>
      <dgm:spPr/>
    </dgm:pt>
  </dgm:ptLst>
  <dgm:cxnLst>
    <dgm:cxn modelId="{BD75AD11-B88A-45C1-B154-AA090ADDF954}" type="presOf" srcId="{8AF34464-A2A2-45D8-84D6-34F2ECBCE703}" destId="{82F02ABD-C7F2-40F9-AA9E-BF05BEDB0BD2}" srcOrd="0" destOrd="0" presId="urn:microsoft.com/office/officeart/2018/5/layout/IconCircleLabelList"/>
    <dgm:cxn modelId="{43EE2335-0575-4BFA-8B5E-8FEBC83486DD}" type="presOf" srcId="{1BAEA3E4-AD90-4731-82B6-4DB534BEC09A}" destId="{ACA071F4-24ED-4DEC-8165-42CCE68F7CD9}" srcOrd="0" destOrd="0" presId="urn:microsoft.com/office/officeart/2018/5/layout/IconCircleLabelList"/>
    <dgm:cxn modelId="{7D1F19BE-E3DA-4FF8-AEFD-2510B5AC2A7D}" srcId="{1BAEA3E4-AD90-4731-82B6-4DB534BEC09A}" destId="{8AF34464-A2A2-45D8-84D6-34F2ECBCE703}" srcOrd="0" destOrd="0" parTransId="{9A60035C-3906-42C4-BD70-5E6306F7CE36}" sibTransId="{9D4B5C81-4BF5-4B81-B731-F098F89BEC85}"/>
    <dgm:cxn modelId="{762C3D12-BD88-4794-B068-7057BEE7FF3B}" type="presParOf" srcId="{ACA071F4-24ED-4DEC-8165-42CCE68F7CD9}" destId="{041CBE45-0E9E-45E8-A094-37F8C393E002}" srcOrd="0" destOrd="0" presId="urn:microsoft.com/office/officeart/2018/5/layout/IconCircleLabelList"/>
    <dgm:cxn modelId="{5A1CD174-2024-4BC8-A4E2-2B8A0254502B}" type="presParOf" srcId="{041CBE45-0E9E-45E8-A094-37F8C393E002}" destId="{FEECD940-33A9-4B4B-B92E-5EBDF02B5988}" srcOrd="0" destOrd="0" presId="urn:microsoft.com/office/officeart/2018/5/layout/IconCircleLabelList"/>
    <dgm:cxn modelId="{47497EAD-1830-4C21-ADBC-64D1768AE836}" type="presParOf" srcId="{041CBE45-0E9E-45E8-A094-37F8C393E002}" destId="{93365610-70F4-4DF1-9123-1D49DFD7F90C}" srcOrd="1" destOrd="0" presId="urn:microsoft.com/office/officeart/2018/5/layout/IconCircleLabelList"/>
    <dgm:cxn modelId="{D6C9358A-1C86-450B-8970-BC4B13B1F059}" type="presParOf" srcId="{041CBE45-0E9E-45E8-A094-37F8C393E002}" destId="{DF7C359B-8CFC-445F-BD29-3426F0440348}" srcOrd="2" destOrd="0" presId="urn:microsoft.com/office/officeart/2018/5/layout/IconCircleLabelList"/>
    <dgm:cxn modelId="{6A59F9B1-06A5-4A09-BDD2-310A8D7C3C40}" type="presParOf" srcId="{041CBE45-0E9E-45E8-A094-37F8C393E002}" destId="{82F02ABD-C7F2-40F9-AA9E-BF05BEDB0BD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AEA3E4-AD90-4731-82B6-4DB534BEC09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AF34464-A2A2-45D8-84D6-34F2ECBCE703}">
      <dgm:prSet/>
      <dgm:spPr/>
      <dgm:t>
        <a:bodyPr/>
        <a:lstStyle/>
        <a:p>
          <a:pPr>
            <a:lnSpc>
              <a:spcPct val="100000"/>
            </a:lnSpc>
            <a:defRPr cap="all"/>
          </a:pPr>
          <a:r>
            <a:rPr lang="es-MX"/>
            <a:t>Topology</a:t>
          </a:r>
          <a:endParaRPr lang="en-US"/>
        </a:p>
      </dgm:t>
    </dgm:pt>
    <dgm:pt modelId="{9A60035C-3906-42C4-BD70-5E6306F7CE36}" type="parTrans" cxnId="{7D1F19BE-E3DA-4FF8-AEFD-2510B5AC2A7D}">
      <dgm:prSet/>
      <dgm:spPr/>
      <dgm:t>
        <a:bodyPr/>
        <a:lstStyle/>
        <a:p>
          <a:endParaRPr lang="en-US"/>
        </a:p>
      </dgm:t>
    </dgm:pt>
    <dgm:pt modelId="{9D4B5C81-4BF5-4B81-B731-F098F89BEC85}" type="sibTrans" cxnId="{7D1F19BE-E3DA-4FF8-AEFD-2510B5AC2A7D}">
      <dgm:prSet/>
      <dgm:spPr/>
      <dgm:t>
        <a:bodyPr/>
        <a:lstStyle/>
        <a:p>
          <a:endParaRPr lang="en-US"/>
        </a:p>
      </dgm:t>
    </dgm:pt>
    <dgm:pt modelId="{ACA071F4-24ED-4DEC-8165-42CCE68F7CD9}" type="pres">
      <dgm:prSet presAssocID="{1BAEA3E4-AD90-4731-82B6-4DB534BEC09A}" presName="root" presStyleCnt="0">
        <dgm:presLayoutVars>
          <dgm:dir/>
          <dgm:resizeHandles val="exact"/>
        </dgm:presLayoutVars>
      </dgm:prSet>
      <dgm:spPr/>
    </dgm:pt>
    <dgm:pt modelId="{041CBE45-0E9E-45E8-A094-37F8C393E002}" type="pres">
      <dgm:prSet presAssocID="{8AF34464-A2A2-45D8-84D6-34F2ECBCE703}" presName="compNode" presStyleCnt="0"/>
      <dgm:spPr/>
    </dgm:pt>
    <dgm:pt modelId="{FEECD940-33A9-4B4B-B92E-5EBDF02B5988}" type="pres">
      <dgm:prSet presAssocID="{8AF34464-A2A2-45D8-84D6-34F2ECBCE703}" presName="iconBgRect" presStyleLbl="bgShp" presStyleIdx="0" presStyleCnt="1"/>
      <dgm:spPr/>
    </dgm:pt>
    <dgm:pt modelId="{93365610-70F4-4DF1-9123-1D49DFD7F90C}" type="pres">
      <dgm:prSet presAssocID="{8AF34464-A2A2-45D8-84D6-34F2ECBCE703}"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DF7C359B-8CFC-445F-BD29-3426F0440348}" type="pres">
      <dgm:prSet presAssocID="{8AF34464-A2A2-45D8-84D6-34F2ECBCE703}" presName="spaceRect" presStyleCnt="0"/>
      <dgm:spPr/>
    </dgm:pt>
    <dgm:pt modelId="{82F02ABD-C7F2-40F9-AA9E-BF05BEDB0BD2}" type="pres">
      <dgm:prSet presAssocID="{8AF34464-A2A2-45D8-84D6-34F2ECBCE703}" presName="textRect" presStyleLbl="revTx" presStyleIdx="0" presStyleCnt="1">
        <dgm:presLayoutVars>
          <dgm:chMax val="1"/>
          <dgm:chPref val="1"/>
        </dgm:presLayoutVars>
      </dgm:prSet>
      <dgm:spPr/>
    </dgm:pt>
  </dgm:ptLst>
  <dgm:cxnLst>
    <dgm:cxn modelId="{BD75AD11-B88A-45C1-B154-AA090ADDF954}" type="presOf" srcId="{8AF34464-A2A2-45D8-84D6-34F2ECBCE703}" destId="{82F02ABD-C7F2-40F9-AA9E-BF05BEDB0BD2}" srcOrd="0" destOrd="0" presId="urn:microsoft.com/office/officeart/2018/5/layout/IconCircleLabelList"/>
    <dgm:cxn modelId="{43EE2335-0575-4BFA-8B5E-8FEBC83486DD}" type="presOf" srcId="{1BAEA3E4-AD90-4731-82B6-4DB534BEC09A}" destId="{ACA071F4-24ED-4DEC-8165-42CCE68F7CD9}" srcOrd="0" destOrd="0" presId="urn:microsoft.com/office/officeart/2018/5/layout/IconCircleLabelList"/>
    <dgm:cxn modelId="{7D1F19BE-E3DA-4FF8-AEFD-2510B5AC2A7D}" srcId="{1BAEA3E4-AD90-4731-82B6-4DB534BEC09A}" destId="{8AF34464-A2A2-45D8-84D6-34F2ECBCE703}" srcOrd="0" destOrd="0" parTransId="{9A60035C-3906-42C4-BD70-5E6306F7CE36}" sibTransId="{9D4B5C81-4BF5-4B81-B731-F098F89BEC85}"/>
    <dgm:cxn modelId="{762C3D12-BD88-4794-B068-7057BEE7FF3B}" type="presParOf" srcId="{ACA071F4-24ED-4DEC-8165-42CCE68F7CD9}" destId="{041CBE45-0E9E-45E8-A094-37F8C393E002}" srcOrd="0" destOrd="0" presId="urn:microsoft.com/office/officeart/2018/5/layout/IconCircleLabelList"/>
    <dgm:cxn modelId="{5A1CD174-2024-4BC8-A4E2-2B8A0254502B}" type="presParOf" srcId="{041CBE45-0E9E-45E8-A094-37F8C393E002}" destId="{FEECD940-33A9-4B4B-B92E-5EBDF02B5988}" srcOrd="0" destOrd="0" presId="urn:microsoft.com/office/officeart/2018/5/layout/IconCircleLabelList"/>
    <dgm:cxn modelId="{47497EAD-1830-4C21-ADBC-64D1768AE836}" type="presParOf" srcId="{041CBE45-0E9E-45E8-A094-37F8C393E002}" destId="{93365610-70F4-4DF1-9123-1D49DFD7F90C}" srcOrd="1" destOrd="0" presId="urn:microsoft.com/office/officeart/2018/5/layout/IconCircleLabelList"/>
    <dgm:cxn modelId="{D6C9358A-1C86-450B-8970-BC4B13B1F059}" type="presParOf" srcId="{041CBE45-0E9E-45E8-A094-37F8C393E002}" destId="{DF7C359B-8CFC-445F-BD29-3426F0440348}" srcOrd="2" destOrd="0" presId="urn:microsoft.com/office/officeart/2018/5/layout/IconCircleLabelList"/>
    <dgm:cxn modelId="{6A59F9B1-06A5-4A09-BDD2-310A8D7C3C40}" type="presParOf" srcId="{041CBE45-0E9E-45E8-A094-37F8C393E002}" destId="{82F02ABD-C7F2-40F9-AA9E-BF05BEDB0BD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AEA3E4-AD90-4731-82B6-4DB534BEC09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AF34464-A2A2-45D8-84D6-34F2ECBCE703}">
      <dgm:prSet/>
      <dgm:spPr/>
      <dgm:t>
        <a:bodyPr/>
        <a:lstStyle/>
        <a:p>
          <a:pPr>
            <a:defRPr cap="all"/>
          </a:pPr>
          <a:r>
            <a:rPr lang="es-MX"/>
            <a:t>Topology</a:t>
          </a:r>
          <a:endParaRPr lang="en-US"/>
        </a:p>
      </dgm:t>
    </dgm:pt>
    <dgm:pt modelId="{9A60035C-3906-42C4-BD70-5E6306F7CE36}" type="parTrans" cxnId="{7D1F19BE-E3DA-4FF8-AEFD-2510B5AC2A7D}">
      <dgm:prSet/>
      <dgm:spPr/>
      <dgm:t>
        <a:bodyPr/>
        <a:lstStyle/>
        <a:p>
          <a:endParaRPr lang="en-US"/>
        </a:p>
      </dgm:t>
    </dgm:pt>
    <dgm:pt modelId="{9D4B5C81-4BF5-4B81-B731-F098F89BEC85}" type="sibTrans" cxnId="{7D1F19BE-E3DA-4FF8-AEFD-2510B5AC2A7D}">
      <dgm:prSet/>
      <dgm:spPr/>
      <dgm:t>
        <a:bodyPr/>
        <a:lstStyle/>
        <a:p>
          <a:endParaRPr lang="en-US"/>
        </a:p>
      </dgm:t>
    </dgm:pt>
    <dgm:pt modelId="{5DCFBA10-D204-463A-92A6-AA8547743002}">
      <dgm:prSet/>
      <dgm:spPr/>
      <dgm:t>
        <a:bodyPr/>
        <a:lstStyle/>
        <a:p>
          <a:pPr>
            <a:defRPr cap="all"/>
          </a:pPr>
          <a:r>
            <a:rPr lang="es-MX"/>
            <a:t>Controller</a:t>
          </a:r>
          <a:endParaRPr lang="en-US"/>
        </a:p>
      </dgm:t>
    </dgm:pt>
    <dgm:pt modelId="{963A9ED5-A87E-4AC4-AC5C-40F71CFF3616}" type="parTrans" cxnId="{12E74DDD-69ED-4CB7-8BAC-D159DA6B1848}">
      <dgm:prSet/>
      <dgm:spPr/>
      <dgm:t>
        <a:bodyPr/>
        <a:lstStyle/>
        <a:p>
          <a:endParaRPr lang="en-US"/>
        </a:p>
      </dgm:t>
    </dgm:pt>
    <dgm:pt modelId="{8349E8A0-5902-48D7-9CE0-5A1641D9F07B}" type="sibTrans" cxnId="{12E74DDD-69ED-4CB7-8BAC-D159DA6B1848}">
      <dgm:prSet/>
      <dgm:spPr/>
      <dgm:t>
        <a:bodyPr/>
        <a:lstStyle/>
        <a:p>
          <a:endParaRPr lang="en-US"/>
        </a:p>
      </dgm:t>
    </dgm:pt>
    <dgm:pt modelId="{60839612-CBD1-4A69-8F83-32F0534AD33D}">
      <dgm:prSet/>
      <dgm:spPr/>
      <dgm:t>
        <a:bodyPr/>
        <a:lstStyle/>
        <a:p>
          <a:pPr>
            <a:defRPr cap="all"/>
          </a:pPr>
          <a:r>
            <a:rPr lang="es-MX"/>
            <a:t>Application</a:t>
          </a:r>
          <a:endParaRPr lang="en-US"/>
        </a:p>
      </dgm:t>
    </dgm:pt>
    <dgm:pt modelId="{A3B811B6-2AD4-4919-80AF-09BC91D5DC7D}" type="parTrans" cxnId="{42BA8D6A-6DF6-4FFC-B92D-95F8026D22DD}">
      <dgm:prSet/>
      <dgm:spPr/>
      <dgm:t>
        <a:bodyPr/>
        <a:lstStyle/>
        <a:p>
          <a:endParaRPr lang="en-US"/>
        </a:p>
      </dgm:t>
    </dgm:pt>
    <dgm:pt modelId="{642841CB-6DB7-41EA-A402-3A5209277491}" type="sibTrans" cxnId="{42BA8D6A-6DF6-4FFC-B92D-95F8026D22DD}">
      <dgm:prSet/>
      <dgm:spPr/>
      <dgm:t>
        <a:bodyPr/>
        <a:lstStyle/>
        <a:p>
          <a:endParaRPr lang="en-US"/>
        </a:p>
      </dgm:t>
    </dgm:pt>
    <dgm:pt modelId="{ACA071F4-24ED-4DEC-8165-42CCE68F7CD9}" type="pres">
      <dgm:prSet presAssocID="{1BAEA3E4-AD90-4731-82B6-4DB534BEC09A}" presName="root" presStyleCnt="0">
        <dgm:presLayoutVars>
          <dgm:dir/>
          <dgm:resizeHandles val="exact"/>
        </dgm:presLayoutVars>
      </dgm:prSet>
      <dgm:spPr/>
    </dgm:pt>
    <dgm:pt modelId="{041CBE45-0E9E-45E8-A094-37F8C393E002}" type="pres">
      <dgm:prSet presAssocID="{8AF34464-A2A2-45D8-84D6-34F2ECBCE703}" presName="compNode" presStyleCnt="0"/>
      <dgm:spPr/>
    </dgm:pt>
    <dgm:pt modelId="{FEECD940-33A9-4B4B-B92E-5EBDF02B5988}" type="pres">
      <dgm:prSet presAssocID="{8AF34464-A2A2-45D8-84D6-34F2ECBCE703}" presName="iconBgRect" presStyleLbl="bgShp" presStyleIdx="0" presStyleCnt="3"/>
      <dgm:spPr/>
    </dgm:pt>
    <dgm:pt modelId="{93365610-70F4-4DF1-9123-1D49DFD7F90C}" type="pres">
      <dgm:prSet presAssocID="{8AF34464-A2A2-45D8-84D6-34F2ECBCE70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DF7C359B-8CFC-445F-BD29-3426F0440348}" type="pres">
      <dgm:prSet presAssocID="{8AF34464-A2A2-45D8-84D6-34F2ECBCE703}" presName="spaceRect" presStyleCnt="0"/>
      <dgm:spPr/>
    </dgm:pt>
    <dgm:pt modelId="{82F02ABD-C7F2-40F9-AA9E-BF05BEDB0BD2}" type="pres">
      <dgm:prSet presAssocID="{8AF34464-A2A2-45D8-84D6-34F2ECBCE703}" presName="textRect" presStyleLbl="revTx" presStyleIdx="0" presStyleCnt="3">
        <dgm:presLayoutVars>
          <dgm:chMax val="1"/>
          <dgm:chPref val="1"/>
        </dgm:presLayoutVars>
      </dgm:prSet>
      <dgm:spPr/>
    </dgm:pt>
    <dgm:pt modelId="{0AA4501B-B3F7-40E8-A568-BC3C9932D89D}" type="pres">
      <dgm:prSet presAssocID="{9D4B5C81-4BF5-4B81-B731-F098F89BEC85}" presName="sibTrans" presStyleCnt="0"/>
      <dgm:spPr/>
    </dgm:pt>
    <dgm:pt modelId="{C63AF0B0-38A5-4C6F-A6EA-A44086857263}" type="pres">
      <dgm:prSet presAssocID="{5DCFBA10-D204-463A-92A6-AA8547743002}" presName="compNode" presStyleCnt="0"/>
      <dgm:spPr/>
    </dgm:pt>
    <dgm:pt modelId="{39B3CD89-91E7-4FE8-B40D-73EED179D18B}" type="pres">
      <dgm:prSet presAssocID="{5DCFBA10-D204-463A-92A6-AA8547743002}" presName="iconBgRect" presStyleLbl="bgShp" presStyleIdx="1" presStyleCnt="3"/>
      <dgm:spPr>
        <a:solidFill>
          <a:schemeClr val="accent3"/>
        </a:solidFill>
      </dgm:spPr>
    </dgm:pt>
    <dgm:pt modelId="{995BB283-9757-468F-A724-A254E33A1136}" type="pres">
      <dgm:prSet presAssocID="{5DCFBA10-D204-463A-92A6-AA85477430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me controller"/>
        </a:ext>
      </dgm:extLst>
    </dgm:pt>
    <dgm:pt modelId="{E5AB4915-1BA4-456B-8ACE-5A0FB1389AD7}" type="pres">
      <dgm:prSet presAssocID="{5DCFBA10-D204-463A-92A6-AA8547743002}" presName="spaceRect" presStyleCnt="0"/>
      <dgm:spPr/>
    </dgm:pt>
    <dgm:pt modelId="{0313133F-F4B7-4790-9946-899DD27F2087}" type="pres">
      <dgm:prSet presAssocID="{5DCFBA10-D204-463A-92A6-AA8547743002}" presName="textRect" presStyleLbl="revTx" presStyleIdx="1" presStyleCnt="3">
        <dgm:presLayoutVars>
          <dgm:chMax val="1"/>
          <dgm:chPref val="1"/>
        </dgm:presLayoutVars>
      </dgm:prSet>
      <dgm:spPr/>
    </dgm:pt>
    <dgm:pt modelId="{9E9C9D5C-6BFD-4267-BAF8-B42DE27EAD6D}" type="pres">
      <dgm:prSet presAssocID="{8349E8A0-5902-48D7-9CE0-5A1641D9F07B}" presName="sibTrans" presStyleCnt="0"/>
      <dgm:spPr/>
    </dgm:pt>
    <dgm:pt modelId="{8BD0BD3B-EB87-4AFC-A479-D7785CB3233F}" type="pres">
      <dgm:prSet presAssocID="{60839612-CBD1-4A69-8F83-32F0534AD33D}" presName="compNode" presStyleCnt="0"/>
      <dgm:spPr/>
    </dgm:pt>
    <dgm:pt modelId="{CF54B382-874D-43E5-9967-84AA7C923704}" type="pres">
      <dgm:prSet presAssocID="{60839612-CBD1-4A69-8F83-32F0534AD33D}" presName="iconBgRect" presStyleLbl="bgShp" presStyleIdx="2" presStyleCnt="3"/>
      <dgm:spPr/>
    </dgm:pt>
    <dgm:pt modelId="{32F7E693-5671-4DE6-B246-F425AB7A489E}" type="pres">
      <dgm:prSet presAssocID="{60839612-CBD1-4A69-8F83-32F0534AD3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E3648F64-9CAE-436C-8EE9-239012715866}" type="pres">
      <dgm:prSet presAssocID="{60839612-CBD1-4A69-8F83-32F0534AD33D}" presName="spaceRect" presStyleCnt="0"/>
      <dgm:spPr/>
    </dgm:pt>
    <dgm:pt modelId="{786DECA6-DC7A-4FDB-98A1-DC28F589719C}" type="pres">
      <dgm:prSet presAssocID="{60839612-CBD1-4A69-8F83-32F0534AD33D}" presName="textRect" presStyleLbl="revTx" presStyleIdx="2" presStyleCnt="3">
        <dgm:presLayoutVars>
          <dgm:chMax val="1"/>
          <dgm:chPref val="1"/>
        </dgm:presLayoutVars>
      </dgm:prSet>
      <dgm:spPr/>
    </dgm:pt>
  </dgm:ptLst>
  <dgm:cxnLst>
    <dgm:cxn modelId="{BD75AD11-B88A-45C1-B154-AA090ADDF954}" type="presOf" srcId="{8AF34464-A2A2-45D8-84D6-34F2ECBCE703}" destId="{82F02ABD-C7F2-40F9-AA9E-BF05BEDB0BD2}" srcOrd="0" destOrd="0" presId="urn:microsoft.com/office/officeart/2018/5/layout/IconCircleLabelList"/>
    <dgm:cxn modelId="{43EE2335-0575-4BFA-8B5E-8FEBC83486DD}" type="presOf" srcId="{1BAEA3E4-AD90-4731-82B6-4DB534BEC09A}" destId="{ACA071F4-24ED-4DEC-8165-42CCE68F7CD9}" srcOrd="0" destOrd="0" presId="urn:microsoft.com/office/officeart/2018/5/layout/IconCircleLabelList"/>
    <dgm:cxn modelId="{42BA8D6A-6DF6-4FFC-B92D-95F8026D22DD}" srcId="{1BAEA3E4-AD90-4731-82B6-4DB534BEC09A}" destId="{60839612-CBD1-4A69-8F83-32F0534AD33D}" srcOrd="2" destOrd="0" parTransId="{A3B811B6-2AD4-4919-80AF-09BC91D5DC7D}" sibTransId="{642841CB-6DB7-41EA-A402-3A5209277491}"/>
    <dgm:cxn modelId="{91462C83-B3FC-469C-817C-265E84290D16}" type="presOf" srcId="{5DCFBA10-D204-463A-92A6-AA8547743002}" destId="{0313133F-F4B7-4790-9946-899DD27F2087}" srcOrd="0" destOrd="0" presId="urn:microsoft.com/office/officeart/2018/5/layout/IconCircleLabelList"/>
    <dgm:cxn modelId="{CA423E87-25F9-4B12-8BEA-710A07E5E2DE}" type="presOf" srcId="{60839612-CBD1-4A69-8F83-32F0534AD33D}" destId="{786DECA6-DC7A-4FDB-98A1-DC28F589719C}" srcOrd="0" destOrd="0" presId="urn:microsoft.com/office/officeart/2018/5/layout/IconCircleLabelList"/>
    <dgm:cxn modelId="{7D1F19BE-E3DA-4FF8-AEFD-2510B5AC2A7D}" srcId="{1BAEA3E4-AD90-4731-82B6-4DB534BEC09A}" destId="{8AF34464-A2A2-45D8-84D6-34F2ECBCE703}" srcOrd="0" destOrd="0" parTransId="{9A60035C-3906-42C4-BD70-5E6306F7CE36}" sibTransId="{9D4B5C81-4BF5-4B81-B731-F098F89BEC85}"/>
    <dgm:cxn modelId="{12E74DDD-69ED-4CB7-8BAC-D159DA6B1848}" srcId="{1BAEA3E4-AD90-4731-82B6-4DB534BEC09A}" destId="{5DCFBA10-D204-463A-92A6-AA8547743002}" srcOrd="1" destOrd="0" parTransId="{963A9ED5-A87E-4AC4-AC5C-40F71CFF3616}" sibTransId="{8349E8A0-5902-48D7-9CE0-5A1641D9F07B}"/>
    <dgm:cxn modelId="{762C3D12-BD88-4794-B068-7057BEE7FF3B}" type="presParOf" srcId="{ACA071F4-24ED-4DEC-8165-42CCE68F7CD9}" destId="{041CBE45-0E9E-45E8-A094-37F8C393E002}" srcOrd="0" destOrd="0" presId="urn:microsoft.com/office/officeart/2018/5/layout/IconCircleLabelList"/>
    <dgm:cxn modelId="{5A1CD174-2024-4BC8-A4E2-2B8A0254502B}" type="presParOf" srcId="{041CBE45-0E9E-45E8-A094-37F8C393E002}" destId="{FEECD940-33A9-4B4B-B92E-5EBDF02B5988}" srcOrd="0" destOrd="0" presId="urn:microsoft.com/office/officeart/2018/5/layout/IconCircleLabelList"/>
    <dgm:cxn modelId="{47497EAD-1830-4C21-ADBC-64D1768AE836}" type="presParOf" srcId="{041CBE45-0E9E-45E8-A094-37F8C393E002}" destId="{93365610-70F4-4DF1-9123-1D49DFD7F90C}" srcOrd="1" destOrd="0" presId="urn:microsoft.com/office/officeart/2018/5/layout/IconCircleLabelList"/>
    <dgm:cxn modelId="{D6C9358A-1C86-450B-8970-BC4B13B1F059}" type="presParOf" srcId="{041CBE45-0E9E-45E8-A094-37F8C393E002}" destId="{DF7C359B-8CFC-445F-BD29-3426F0440348}" srcOrd="2" destOrd="0" presId="urn:microsoft.com/office/officeart/2018/5/layout/IconCircleLabelList"/>
    <dgm:cxn modelId="{6A59F9B1-06A5-4A09-BDD2-310A8D7C3C40}" type="presParOf" srcId="{041CBE45-0E9E-45E8-A094-37F8C393E002}" destId="{82F02ABD-C7F2-40F9-AA9E-BF05BEDB0BD2}" srcOrd="3" destOrd="0" presId="urn:microsoft.com/office/officeart/2018/5/layout/IconCircleLabelList"/>
    <dgm:cxn modelId="{3718EEB6-E8A4-425A-9A90-D9D61A8C0CC9}" type="presParOf" srcId="{ACA071F4-24ED-4DEC-8165-42CCE68F7CD9}" destId="{0AA4501B-B3F7-40E8-A568-BC3C9932D89D}" srcOrd="1" destOrd="0" presId="urn:microsoft.com/office/officeart/2018/5/layout/IconCircleLabelList"/>
    <dgm:cxn modelId="{75AD17A5-FAD7-4A46-95FE-A5BFBADECFF5}" type="presParOf" srcId="{ACA071F4-24ED-4DEC-8165-42CCE68F7CD9}" destId="{C63AF0B0-38A5-4C6F-A6EA-A44086857263}" srcOrd="2" destOrd="0" presId="urn:microsoft.com/office/officeart/2018/5/layout/IconCircleLabelList"/>
    <dgm:cxn modelId="{7EED34A0-894D-49C5-8C59-BCCD25DA870E}" type="presParOf" srcId="{C63AF0B0-38A5-4C6F-A6EA-A44086857263}" destId="{39B3CD89-91E7-4FE8-B40D-73EED179D18B}" srcOrd="0" destOrd="0" presId="urn:microsoft.com/office/officeart/2018/5/layout/IconCircleLabelList"/>
    <dgm:cxn modelId="{012C3075-F75D-41D1-A452-A78481844498}" type="presParOf" srcId="{C63AF0B0-38A5-4C6F-A6EA-A44086857263}" destId="{995BB283-9757-468F-A724-A254E33A1136}" srcOrd="1" destOrd="0" presId="urn:microsoft.com/office/officeart/2018/5/layout/IconCircleLabelList"/>
    <dgm:cxn modelId="{C2CB0F9D-A67C-4EDA-9E9E-3552852470C4}" type="presParOf" srcId="{C63AF0B0-38A5-4C6F-A6EA-A44086857263}" destId="{E5AB4915-1BA4-456B-8ACE-5A0FB1389AD7}" srcOrd="2" destOrd="0" presId="urn:microsoft.com/office/officeart/2018/5/layout/IconCircleLabelList"/>
    <dgm:cxn modelId="{D79877B6-9890-42FC-A541-B83ED31CA06A}" type="presParOf" srcId="{C63AF0B0-38A5-4C6F-A6EA-A44086857263}" destId="{0313133F-F4B7-4790-9946-899DD27F2087}" srcOrd="3" destOrd="0" presId="urn:microsoft.com/office/officeart/2018/5/layout/IconCircleLabelList"/>
    <dgm:cxn modelId="{6A41FC04-2858-465B-B611-427EF784C3B5}" type="presParOf" srcId="{ACA071F4-24ED-4DEC-8165-42CCE68F7CD9}" destId="{9E9C9D5C-6BFD-4267-BAF8-B42DE27EAD6D}" srcOrd="3" destOrd="0" presId="urn:microsoft.com/office/officeart/2018/5/layout/IconCircleLabelList"/>
    <dgm:cxn modelId="{BAC4A791-114D-45AB-BD15-B89192B4C560}" type="presParOf" srcId="{ACA071F4-24ED-4DEC-8165-42CCE68F7CD9}" destId="{8BD0BD3B-EB87-4AFC-A479-D7785CB3233F}" srcOrd="4" destOrd="0" presId="urn:microsoft.com/office/officeart/2018/5/layout/IconCircleLabelList"/>
    <dgm:cxn modelId="{3A01C4B9-0D06-4EBA-9C08-F3110D5C935C}" type="presParOf" srcId="{8BD0BD3B-EB87-4AFC-A479-D7785CB3233F}" destId="{CF54B382-874D-43E5-9967-84AA7C923704}" srcOrd="0" destOrd="0" presId="urn:microsoft.com/office/officeart/2018/5/layout/IconCircleLabelList"/>
    <dgm:cxn modelId="{9900F889-86C3-4F44-9918-B777B6058AD4}" type="presParOf" srcId="{8BD0BD3B-EB87-4AFC-A479-D7785CB3233F}" destId="{32F7E693-5671-4DE6-B246-F425AB7A489E}" srcOrd="1" destOrd="0" presId="urn:microsoft.com/office/officeart/2018/5/layout/IconCircleLabelList"/>
    <dgm:cxn modelId="{144E439F-770E-446A-8B90-80D2806F9E84}" type="presParOf" srcId="{8BD0BD3B-EB87-4AFC-A479-D7785CB3233F}" destId="{E3648F64-9CAE-436C-8EE9-239012715866}" srcOrd="2" destOrd="0" presId="urn:microsoft.com/office/officeart/2018/5/layout/IconCircleLabelList"/>
    <dgm:cxn modelId="{51B86C1E-A722-429F-9FDC-B1DE83B60840}" type="presParOf" srcId="{8BD0BD3B-EB87-4AFC-A479-D7785CB3233F}" destId="{786DECA6-DC7A-4FDB-98A1-DC28F589719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AEA3E4-AD90-4731-82B6-4DB534BEC09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DCFBA10-D204-463A-92A6-AA8547743002}">
      <dgm:prSet/>
      <dgm:spPr/>
      <dgm:t>
        <a:bodyPr/>
        <a:lstStyle/>
        <a:p>
          <a:pPr>
            <a:lnSpc>
              <a:spcPct val="100000"/>
            </a:lnSpc>
            <a:defRPr cap="all"/>
          </a:pPr>
          <a:r>
            <a:rPr lang="es-MX" dirty="0" err="1"/>
            <a:t>Controller</a:t>
          </a:r>
          <a:endParaRPr lang="en-US" dirty="0"/>
        </a:p>
      </dgm:t>
    </dgm:pt>
    <dgm:pt modelId="{963A9ED5-A87E-4AC4-AC5C-40F71CFF3616}" type="parTrans" cxnId="{12E74DDD-69ED-4CB7-8BAC-D159DA6B1848}">
      <dgm:prSet/>
      <dgm:spPr/>
      <dgm:t>
        <a:bodyPr/>
        <a:lstStyle/>
        <a:p>
          <a:endParaRPr lang="en-US"/>
        </a:p>
      </dgm:t>
    </dgm:pt>
    <dgm:pt modelId="{8349E8A0-5902-48D7-9CE0-5A1641D9F07B}" type="sibTrans" cxnId="{12E74DDD-69ED-4CB7-8BAC-D159DA6B1848}">
      <dgm:prSet/>
      <dgm:spPr/>
      <dgm:t>
        <a:bodyPr/>
        <a:lstStyle/>
        <a:p>
          <a:endParaRPr lang="en-US"/>
        </a:p>
      </dgm:t>
    </dgm:pt>
    <dgm:pt modelId="{ACA071F4-24ED-4DEC-8165-42CCE68F7CD9}" type="pres">
      <dgm:prSet presAssocID="{1BAEA3E4-AD90-4731-82B6-4DB534BEC09A}" presName="root" presStyleCnt="0">
        <dgm:presLayoutVars>
          <dgm:dir/>
          <dgm:resizeHandles val="exact"/>
        </dgm:presLayoutVars>
      </dgm:prSet>
      <dgm:spPr/>
    </dgm:pt>
    <dgm:pt modelId="{C63AF0B0-38A5-4C6F-A6EA-A44086857263}" type="pres">
      <dgm:prSet presAssocID="{5DCFBA10-D204-463A-92A6-AA8547743002}" presName="compNode" presStyleCnt="0"/>
      <dgm:spPr/>
    </dgm:pt>
    <dgm:pt modelId="{39B3CD89-91E7-4FE8-B40D-73EED179D18B}" type="pres">
      <dgm:prSet presAssocID="{5DCFBA10-D204-463A-92A6-AA8547743002}" presName="iconBgRect" presStyleLbl="bgShp" presStyleIdx="0" presStyleCnt="1"/>
      <dgm:spPr>
        <a:solidFill>
          <a:schemeClr val="accent3"/>
        </a:solidFill>
      </dgm:spPr>
    </dgm:pt>
    <dgm:pt modelId="{995BB283-9757-468F-A724-A254E33A1136}" type="pres">
      <dgm:prSet presAssocID="{5DCFBA10-D204-463A-92A6-AA8547743002}"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E5AB4915-1BA4-456B-8ACE-5A0FB1389AD7}" type="pres">
      <dgm:prSet presAssocID="{5DCFBA10-D204-463A-92A6-AA8547743002}" presName="spaceRect" presStyleCnt="0"/>
      <dgm:spPr/>
    </dgm:pt>
    <dgm:pt modelId="{0313133F-F4B7-4790-9946-899DD27F2087}" type="pres">
      <dgm:prSet presAssocID="{5DCFBA10-D204-463A-92A6-AA8547743002}" presName="textRect" presStyleLbl="revTx" presStyleIdx="0" presStyleCnt="1">
        <dgm:presLayoutVars>
          <dgm:chMax val="1"/>
          <dgm:chPref val="1"/>
        </dgm:presLayoutVars>
      </dgm:prSet>
      <dgm:spPr/>
    </dgm:pt>
  </dgm:ptLst>
  <dgm:cxnLst>
    <dgm:cxn modelId="{43EE2335-0575-4BFA-8B5E-8FEBC83486DD}" type="presOf" srcId="{1BAEA3E4-AD90-4731-82B6-4DB534BEC09A}" destId="{ACA071F4-24ED-4DEC-8165-42CCE68F7CD9}" srcOrd="0" destOrd="0" presId="urn:microsoft.com/office/officeart/2018/5/layout/IconCircleLabelList"/>
    <dgm:cxn modelId="{91462C83-B3FC-469C-817C-265E84290D16}" type="presOf" srcId="{5DCFBA10-D204-463A-92A6-AA8547743002}" destId="{0313133F-F4B7-4790-9946-899DD27F2087}" srcOrd="0" destOrd="0" presId="urn:microsoft.com/office/officeart/2018/5/layout/IconCircleLabelList"/>
    <dgm:cxn modelId="{12E74DDD-69ED-4CB7-8BAC-D159DA6B1848}" srcId="{1BAEA3E4-AD90-4731-82B6-4DB534BEC09A}" destId="{5DCFBA10-D204-463A-92A6-AA8547743002}" srcOrd="0" destOrd="0" parTransId="{963A9ED5-A87E-4AC4-AC5C-40F71CFF3616}" sibTransId="{8349E8A0-5902-48D7-9CE0-5A1641D9F07B}"/>
    <dgm:cxn modelId="{75AD17A5-FAD7-4A46-95FE-A5BFBADECFF5}" type="presParOf" srcId="{ACA071F4-24ED-4DEC-8165-42CCE68F7CD9}" destId="{C63AF0B0-38A5-4C6F-A6EA-A44086857263}" srcOrd="0" destOrd="0" presId="urn:microsoft.com/office/officeart/2018/5/layout/IconCircleLabelList"/>
    <dgm:cxn modelId="{7EED34A0-894D-49C5-8C59-BCCD25DA870E}" type="presParOf" srcId="{C63AF0B0-38A5-4C6F-A6EA-A44086857263}" destId="{39B3CD89-91E7-4FE8-B40D-73EED179D18B}" srcOrd="0" destOrd="0" presId="urn:microsoft.com/office/officeart/2018/5/layout/IconCircleLabelList"/>
    <dgm:cxn modelId="{012C3075-F75D-41D1-A452-A78481844498}" type="presParOf" srcId="{C63AF0B0-38A5-4C6F-A6EA-A44086857263}" destId="{995BB283-9757-468F-A724-A254E33A1136}" srcOrd="1" destOrd="0" presId="urn:microsoft.com/office/officeart/2018/5/layout/IconCircleLabelList"/>
    <dgm:cxn modelId="{C2CB0F9D-A67C-4EDA-9E9E-3552852470C4}" type="presParOf" srcId="{C63AF0B0-38A5-4C6F-A6EA-A44086857263}" destId="{E5AB4915-1BA4-456B-8ACE-5A0FB1389AD7}" srcOrd="2" destOrd="0" presId="urn:microsoft.com/office/officeart/2018/5/layout/IconCircleLabelList"/>
    <dgm:cxn modelId="{D79877B6-9890-42FC-A541-B83ED31CA06A}" type="presParOf" srcId="{C63AF0B0-38A5-4C6F-A6EA-A44086857263}" destId="{0313133F-F4B7-4790-9946-899DD27F208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AEA3E4-AD90-4731-82B6-4DB534BEC09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DCFBA10-D204-463A-92A6-AA8547743002}">
      <dgm:prSet/>
      <dgm:spPr/>
      <dgm:t>
        <a:bodyPr/>
        <a:lstStyle/>
        <a:p>
          <a:pPr>
            <a:lnSpc>
              <a:spcPct val="100000"/>
            </a:lnSpc>
            <a:defRPr cap="all"/>
          </a:pPr>
          <a:r>
            <a:rPr lang="es-MX" dirty="0" err="1"/>
            <a:t>Controller</a:t>
          </a:r>
          <a:endParaRPr lang="en-US" dirty="0"/>
        </a:p>
      </dgm:t>
    </dgm:pt>
    <dgm:pt modelId="{963A9ED5-A87E-4AC4-AC5C-40F71CFF3616}" type="parTrans" cxnId="{12E74DDD-69ED-4CB7-8BAC-D159DA6B1848}">
      <dgm:prSet/>
      <dgm:spPr/>
      <dgm:t>
        <a:bodyPr/>
        <a:lstStyle/>
        <a:p>
          <a:endParaRPr lang="en-US"/>
        </a:p>
      </dgm:t>
    </dgm:pt>
    <dgm:pt modelId="{8349E8A0-5902-48D7-9CE0-5A1641D9F07B}" type="sibTrans" cxnId="{12E74DDD-69ED-4CB7-8BAC-D159DA6B1848}">
      <dgm:prSet/>
      <dgm:spPr/>
      <dgm:t>
        <a:bodyPr/>
        <a:lstStyle/>
        <a:p>
          <a:endParaRPr lang="en-US"/>
        </a:p>
      </dgm:t>
    </dgm:pt>
    <dgm:pt modelId="{ACA071F4-24ED-4DEC-8165-42CCE68F7CD9}" type="pres">
      <dgm:prSet presAssocID="{1BAEA3E4-AD90-4731-82B6-4DB534BEC09A}" presName="root" presStyleCnt="0">
        <dgm:presLayoutVars>
          <dgm:dir/>
          <dgm:resizeHandles val="exact"/>
        </dgm:presLayoutVars>
      </dgm:prSet>
      <dgm:spPr/>
    </dgm:pt>
    <dgm:pt modelId="{C63AF0B0-38A5-4C6F-A6EA-A44086857263}" type="pres">
      <dgm:prSet presAssocID="{5DCFBA10-D204-463A-92A6-AA8547743002}" presName="compNode" presStyleCnt="0"/>
      <dgm:spPr/>
    </dgm:pt>
    <dgm:pt modelId="{39B3CD89-91E7-4FE8-B40D-73EED179D18B}" type="pres">
      <dgm:prSet presAssocID="{5DCFBA10-D204-463A-92A6-AA8547743002}" presName="iconBgRect" presStyleLbl="bgShp" presStyleIdx="0" presStyleCnt="1"/>
      <dgm:spPr>
        <a:solidFill>
          <a:schemeClr val="accent3"/>
        </a:solidFill>
      </dgm:spPr>
    </dgm:pt>
    <dgm:pt modelId="{995BB283-9757-468F-A724-A254E33A1136}" type="pres">
      <dgm:prSet presAssocID="{5DCFBA10-D204-463A-92A6-AA8547743002}"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E5AB4915-1BA4-456B-8ACE-5A0FB1389AD7}" type="pres">
      <dgm:prSet presAssocID="{5DCFBA10-D204-463A-92A6-AA8547743002}" presName="spaceRect" presStyleCnt="0"/>
      <dgm:spPr/>
    </dgm:pt>
    <dgm:pt modelId="{0313133F-F4B7-4790-9946-899DD27F2087}" type="pres">
      <dgm:prSet presAssocID="{5DCFBA10-D204-463A-92A6-AA8547743002}" presName="textRect" presStyleLbl="revTx" presStyleIdx="0" presStyleCnt="1">
        <dgm:presLayoutVars>
          <dgm:chMax val="1"/>
          <dgm:chPref val="1"/>
        </dgm:presLayoutVars>
      </dgm:prSet>
      <dgm:spPr/>
    </dgm:pt>
  </dgm:ptLst>
  <dgm:cxnLst>
    <dgm:cxn modelId="{43EE2335-0575-4BFA-8B5E-8FEBC83486DD}" type="presOf" srcId="{1BAEA3E4-AD90-4731-82B6-4DB534BEC09A}" destId="{ACA071F4-24ED-4DEC-8165-42CCE68F7CD9}" srcOrd="0" destOrd="0" presId="urn:microsoft.com/office/officeart/2018/5/layout/IconCircleLabelList"/>
    <dgm:cxn modelId="{91462C83-B3FC-469C-817C-265E84290D16}" type="presOf" srcId="{5DCFBA10-D204-463A-92A6-AA8547743002}" destId="{0313133F-F4B7-4790-9946-899DD27F2087}" srcOrd="0" destOrd="0" presId="urn:microsoft.com/office/officeart/2018/5/layout/IconCircleLabelList"/>
    <dgm:cxn modelId="{12E74DDD-69ED-4CB7-8BAC-D159DA6B1848}" srcId="{1BAEA3E4-AD90-4731-82B6-4DB534BEC09A}" destId="{5DCFBA10-D204-463A-92A6-AA8547743002}" srcOrd="0" destOrd="0" parTransId="{963A9ED5-A87E-4AC4-AC5C-40F71CFF3616}" sibTransId="{8349E8A0-5902-48D7-9CE0-5A1641D9F07B}"/>
    <dgm:cxn modelId="{75AD17A5-FAD7-4A46-95FE-A5BFBADECFF5}" type="presParOf" srcId="{ACA071F4-24ED-4DEC-8165-42CCE68F7CD9}" destId="{C63AF0B0-38A5-4C6F-A6EA-A44086857263}" srcOrd="0" destOrd="0" presId="urn:microsoft.com/office/officeart/2018/5/layout/IconCircleLabelList"/>
    <dgm:cxn modelId="{7EED34A0-894D-49C5-8C59-BCCD25DA870E}" type="presParOf" srcId="{C63AF0B0-38A5-4C6F-A6EA-A44086857263}" destId="{39B3CD89-91E7-4FE8-B40D-73EED179D18B}" srcOrd="0" destOrd="0" presId="urn:microsoft.com/office/officeart/2018/5/layout/IconCircleLabelList"/>
    <dgm:cxn modelId="{012C3075-F75D-41D1-A452-A78481844498}" type="presParOf" srcId="{C63AF0B0-38A5-4C6F-A6EA-A44086857263}" destId="{995BB283-9757-468F-A724-A254E33A1136}" srcOrd="1" destOrd="0" presId="urn:microsoft.com/office/officeart/2018/5/layout/IconCircleLabelList"/>
    <dgm:cxn modelId="{C2CB0F9D-A67C-4EDA-9E9E-3552852470C4}" type="presParOf" srcId="{C63AF0B0-38A5-4C6F-A6EA-A44086857263}" destId="{E5AB4915-1BA4-456B-8ACE-5A0FB1389AD7}" srcOrd="2" destOrd="0" presId="urn:microsoft.com/office/officeart/2018/5/layout/IconCircleLabelList"/>
    <dgm:cxn modelId="{D79877B6-9890-42FC-A541-B83ED31CA06A}" type="presParOf" srcId="{C63AF0B0-38A5-4C6F-A6EA-A44086857263}" destId="{0313133F-F4B7-4790-9946-899DD27F208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AEA3E4-AD90-4731-82B6-4DB534BEC09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AF34464-A2A2-45D8-84D6-34F2ECBCE703}">
      <dgm:prSet/>
      <dgm:spPr/>
      <dgm:t>
        <a:bodyPr/>
        <a:lstStyle/>
        <a:p>
          <a:pPr>
            <a:defRPr cap="all"/>
          </a:pPr>
          <a:r>
            <a:rPr lang="es-MX"/>
            <a:t>Topology</a:t>
          </a:r>
          <a:endParaRPr lang="en-US"/>
        </a:p>
      </dgm:t>
    </dgm:pt>
    <dgm:pt modelId="{9A60035C-3906-42C4-BD70-5E6306F7CE36}" type="parTrans" cxnId="{7D1F19BE-E3DA-4FF8-AEFD-2510B5AC2A7D}">
      <dgm:prSet/>
      <dgm:spPr/>
      <dgm:t>
        <a:bodyPr/>
        <a:lstStyle/>
        <a:p>
          <a:endParaRPr lang="en-US"/>
        </a:p>
      </dgm:t>
    </dgm:pt>
    <dgm:pt modelId="{9D4B5C81-4BF5-4B81-B731-F098F89BEC85}" type="sibTrans" cxnId="{7D1F19BE-E3DA-4FF8-AEFD-2510B5AC2A7D}">
      <dgm:prSet/>
      <dgm:spPr/>
      <dgm:t>
        <a:bodyPr/>
        <a:lstStyle/>
        <a:p>
          <a:endParaRPr lang="en-US"/>
        </a:p>
      </dgm:t>
    </dgm:pt>
    <dgm:pt modelId="{5DCFBA10-D204-463A-92A6-AA8547743002}">
      <dgm:prSet/>
      <dgm:spPr/>
      <dgm:t>
        <a:bodyPr/>
        <a:lstStyle/>
        <a:p>
          <a:pPr>
            <a:defRPr cap="all"/>
          </a:pPr>
          <a:r>
            <a:rPr lang="es-MX"/>
            <a:t>Controller</a:t>
          </a:r>
          <a:endParaRPr lang="en-US"/>
        </a:p>
      </dgm:t>
    </dgm:pt>
    <dgm:pt modelId="{963A9ED5-A87E-4AC4-AC5C-40F71CFF3616}" type="parTrans" cxnId="{12E74DDD-69ED-4CB7-8BAC-D159DA6B1848}">
      <dgm:prSet/>
      <dgm:spPr/>
      <dgm:t>
        <a:bodyPr/>
        <a:lstStyle/>
        <a:p>
          <a:endParaRPr lang="en-US"/>
        </a:p>
      </dgm:t>
    </dgm:pt>
    <dgm:pt modelId="{8349E8A0-5902-48D7-9CE0-5A1641D9F07B}" type="sibTrans" cxnId="{12E74DDD-69ED-4CB7-8BAC-D159DA6B1848}">
      <dgm:prSet/>
      <dgm:spPr/>
      <dgm:t>
        <a:bodyPr/>
        <a:lstStyle/>
        <a:p>
          <a:endParaRPr lang="en-US"/>
        </a:p>
      </dgm:t>
    </dgm:pt>
    <dgm:pt modelId="{60839612-CBD1-4A69-8F83-32F0534AD33D}">
      <dgm:prSet/>
      <dgm:spPr/>
      <dgm:t>
        <a:bodyPr/>
        <a:lstStyle/>
        <a:p>
          <a:pPr>
            <a:defRPr cap="all"/>
          </a:pPr>
          <a:r>
            <a:rPr lang="es-MX"/>
            <a:t>Application</a:t>
          </a:r>
          <a:endParaRPr lang="en-US"/>
        </a:p>
      </dgm:t>
    </dgm:pt>
    <dgm:pt modelId="{A3B811B6-2AD4-4919-80AF-09BC91D5DC7D}" type="parTrans" cxnId="{42BA8D6A-6DF6-4FFC-B92D-95F8026D22DD}">
      <dgm:prSet/>
      <dgm:spPr/>
      <dgm:t>
        <a:bodyPr/>
        <a:lstStyle/>
        <a:p>
          <a:endParaRPr lang="en-US"/>
        </a:p>
      </dgm:t>
    </dgm:pt>
    <dgm:pt modelId="{642841CB-6DB7-41EA-A402-3A5209277491}" type="sibTrans" cxnId="{42BA8D6A-6DF6-4FFC-B92D-95F8026D22DD}">
      <dgm:prSet/>
      <dgm:spPr/>
      <dgm:t>
        <a:bodyPr/>
        <a:lstStyle/>
        <a:p>
          <a:endParaRPr lang="en-US"/>
        </a:p>
      </dgm:t>
    </dgm:pt>
    <dgm:pt modelId="{ACA071F4-24ED-4DEC-8165-42CCE68F7CD9}" type="pres">
      <dgm:prSet presAssocID="{1BAEA3E4-AD90-4731-82B6-4DB534BEC09A}" presName="root" presStyleCnt="0">
        <dgm:presLayoutVars>
          <dgm:dir/>
          <dgm:resizeHandles val="exact"/>
        </dgm:presLayoutVars>
      </dgm:prSet>
      <dgm:spPr/>
    </dgm:pt>
    <dgm:pt modelId="{041CBE45-0E9E-45E8-A094-37F8C393E002}" type="pres">
      <dgm:prSet presAssocID="{8AF34464-A2A2-45D8-84D6-34F2ECBCE703}" presName="compNode" presStyleCnt="0"/>
      <dgm:spPr/>
    </dgm:pt>
    <dgm:pt modelId="{FEECD940-33A9-4B4B-B92E-5EBDF02B5988}" type="pres">
      <dgm:prSet presAssocID="{8AF34464-A2A2-45D8-84D6-34F2ECBCE703}" presName="iconBgRect" presStyleLbl="bgShp" presStyleIdx="0" presStyleCnt="3"/>
      <dgm:spPr/>
    </dgm:pt>
    <dgm:pt modelId="{93365610-70F4-4DF1-9123-1D49DFD7F90C}" type="pres">
      <dgm:prSet presAssocID="{8AF34464-A2A2-45D8-84D6-34F2ECBCE70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DF7C359B-8CFC-445F-BD29-3426F0440348}" type="pres">
      <dgm:prSet presAssocID="{8AF34464-A2A2-45D8-84D6-34F2ECBCE703}" presName="spaceRect" presStyleCnt="0"/>
      <dgm:spPr/>
    </dgm:pt>
    <dgm:pt modelId="{82F02ABD-C7F2-40F9-AA9E-BF05BEDB0BD2}" type="pres">
      <dgm:prSet presAssocID="{8AF34464-A2A2-45D8-84D6-34F2ECBCE703}" presName="textRect" presStyleLbl="revTx" presStyleIdx="0" presStyleCnt="3">
        <dgm:presLayoutVars>
          <dgm:chMax val="1"/>
          <dgm:chPref val="1"/>
        </dgm:presLayoutVars>
      </dgm:prSet>
      <dgm:spPr/>
    </dgm:pt>
    <dgm:pt modelId="{0AA4501B-B3F7-40E8-A568-BC3C9932D89D}" type="pres">
      <dgm:prSet presAssocID="{9D4B5C81-4BF5-4B81-B731-F098F89BEC85}" presName="sibTrans" presStyleCnt="0"/>
      <dgm:spPr/>
    </dgm:pt>
    <dgm:pt modelId="{C63AF0B0-38A5-4C6F-A6EA-A44086857263}" type="pres">
      <dgm:prSet presAssocID="{5DCFBA10-D204-463A-92A6-AA8547743002}" presName="compNode" presStyleCnt="0"/>
      <dgm:spPr/>
    </dgm:pt>
    <dgm:pt modelId="{39B3CD89-91E7-4FE8-B40D-73EED179D18B}" type="pres">
      <dgm:prSet presAssocID="{5DCFBA10-D204-463A-92A6-AA8547743002}" presName="iconBgRect" presStyleLbl="bgShp" presStyleIdx="1" presStyleCnt="3"/>
      <dgm:spPr>
        <a:solidFill>
          <a:schemeClr val="accent3"/>
        </a:solidFill>
      </dgm:spPr>
    </dgm:pt>
    <dgm:pt modelId="{995BB283-9757-468F-A724-A254E33A1136}" type="pres">
      <dgm:prSet presAssocID="{5DCFBA10-D204-463A-92A6-AA85477430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me controller"/>
        </a:ext>
      </dgm:extLst>
    </dgm:pt>
    <dgm:pt modelId="{E5AB4915-1BA4-456B-8ACE-5A0FB1389AD7}" type="pres">
      <dgm:prSet presAssocID="{5DCFBA10-D204-463A-92A6-AA8547743002}" presName="spaceRect" presStyleCnt="0"/>
      <dgm:spPr/>
    </dgm:pt>
    <dgm:pt modelId="{0313133F-F4B7-4790-9946-899DD27F2087}" type="pres">
      <dgm:prSet presAssocID="{5DCFBA10-D204-463A-92A6-AA8547743002}" presName="textRect" presStyleLbl="revTx" presStyleIdx="1" presStyleCnt="3">
        <dgm:presLayoutVars>
          <dgm:chMax val="1"/>
          <dgm:chPref val="1"/>
        </dgm:presLayoutVars>
      </dgm:prSet>
      <dgm:spPr/>
    </dgm:pt>
    <dgm:pt modelId="{9E9C9D5C-6BFD-4267-BAF8-B42DE27EAD6D}" type="pres">
      <dgm:prSet presAssocID="{8349E8A0-5902-48D7-9CE0-5A1641D9F07B}" presName="sibTrans" presStyleCnt="0"/>
      <dgm:spPr/>
    </dgm:pt>
    <dgm:pt modelId="{8BD0BD3B-EB87-4AFC-A479-D7785CB3233F}" type="pres">
      <dgm:prSet presAssocID="{60839612-CBD1-4A69-8F83-32F0534AD33D}" presName="compNode" presStyleCnt="0"/>
      <dgm:spPr/>
    </dgm:pt>
    <dgm:pt modelId="{CF54B382-874D-43E5-9967-84AA7C923704}" type="pres">
      <dgm:prSet presAssocID="{60839612-CBD1-4A69-8F83-32F0534AD33D}" presName="iconBgRect" presStyleLbl="bgShp" presStyleIdx="2" presStyleCnt="3"/>
      <dgm:spPr>
        <a:solidFill>
          <a:schemeClr val="accent4"/>
        </a:solidFill>
      </dgm:spPr>
    </dgm:pt>
    <dgm:pt modelId="{32F7E693-5671-4DE6-B246-F425AB7A489E}" type="pres">
      <dgm:prSet presAssocID="{60839612-CBD1-4A69-8F83-32F0534AD3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E3648F64-9CAE-436C-8EE9-239012715866}" type="pres">
      <dgm:prSet presAssocID="{60839612-CBD1-4A69-8F83-32F0534AD33D}" presName="spaceRect" presStyleCnt="0"/>
      <dgm:spPr/>
    </dgm:pt>
    <dgm:pt modelId="{786DECA6-DC7A-4FDB-98A1-DC28F589719C}" type="pres">
      <dgm:prSet presAssocID="{60839612-CBD1-4A69-8F83-32F0534AD33D}" presName="textRect" presStyleLbl="revTx" presStyleIdx="2" presStyleCnt="3">
        <dgm:presLayoutVars>
          <dgm:chMax val="1"/>
          <dgm:chPref val="1"/>
        </dgm:presLayoutVars>
      </dgm:prSet>
      <dgm:spPr/>
    </dgm:pt>
  </dgm:ptLst>
  <dgm:cxnLst>
    <dgm:cxn modelId="{BD75AD11-B88A-45C1-B154-AA090ADDF954}" type="presOf" srcId="{8AF34464-A2A2-45D8-84D6-34F2ECBCE703}" destId="{82F02ABD-C7F2-40F9-AA9E-BF05BEDB0BD2}" srcOrd="0" destOrd="0" presId="urn:microsoft.com/office/officeart/2018/5/layout/IconCircleLabelList"/>
    <dgm:cxn modelId="{43EE2335-0575-4BFA-8B5E-8FEBC83486DD}" type="presOf" srcId="{1BAEA3E4-AD90-4731-82B6-4DB534BEC09A}" destId="{ACA071F4-24ED-4DEC-8165-42CCE68F7CD9}" srcOrd="0" destOrd="0" presId="urn:microsoft.com/office/officeart/2018/5/layout/IconCircleLabelList"/>
    <dgm:cxn modelId="{42BA8D6A-6DF6-4FFC-B92D-95F8026D22DD}" srcId="{1BAEA3E4-AD90-4731-82B6-4DB534BEC09A}" destId="{60839612-CBD1-4A69-8F83-32F0534AD33D}" srcOrd="2" destOrd="0" parTransId="{A3B811B6-2AD4-4919-80AF-09BC91D5DC7D}" sibTransId="{642841CB-6DB7-41EA-A402-3A5209277491}"/>
    <dgm:cxn modelId="{91462C83-B3FC-469C-817C-265E84290D16}" type="presOf" srcId="{5DCFBA10-D204-463A-92A6-AA8547743002}" destId="{0313133F-F4B7-4790-9946-899DD27F2087}" srcOrd="0" destOrd="0" presId="urn:microsoft.com/office/officeart/2018/5/layout/IconCircleLabelList"/>
    <dgm:cxn modelId="{CA423E87-25F9-4B12-8BEA-710A07E5E2DE}" type="presOf" srcId="{60839612-CBD1-4A69-8F83-32F0534AD33D}" destId="{786DECA6-DC7A-4FDB-98A1-DC28F589719C}" srcOrd="0" destOrd="0" presId="urn:microsoft.com/office/officeart/2018/5/layout/IconCircleLabelList"/>
    <dgm:cxn modelId="{7D1F19BE-E3DA-4FF8-AEFD-2510B5AC2A7D}" srcId="{1BAEA3E4-AD90-4731-82B6-4DB534BEC09A}" destId="{8AF34464-A2A2-45D8-84D6-34F2ECBCE703}" srcOrd="0" destOrd="0" parTransId="{9A60035C-3906-42C4-BD70-5E6306F7CE36}" sibTransId="{9D4B5C81-4BF5-4B81-B731-F098F89BEC85}"/>
    <dgm:cxn modelId="{12E74DDD-69ED-4CB7-8BAC-D159DA6B1848}" srcId="{1BAEA3E4-AD90-4731-82B6-4DB534BEC09A}" destId="{5DCFBA10-D204-463A-92A6-AA8547743002}" srcOrd="1" destOrd="0" parTransId="{963A9ED5-A87E-4AC4-AC5C-40F71CFF3616}" sibTransId="{8349E8A0-5902-48D7-9CE0-5A1641D9F07B}"/>
    <dgm:cxn modelId="{762C3D12-BD88-4794-B068-7057BEE7FF3B}" type="presParOf" srcId="{ACA071F4-24ED-4DEC-8165-42CCE68F7CD9}" destId="{041CBE45-0E9E-45E8-A094-37F8C393E002}" srcOrd="0" destOrd="0" presId="urn:microsoft.com/office/officeart/2018/5/layout/IconCircleLabelList"/>
    <dgm:cxn modelId="{5A1CD174-2024-4BC8-A4E2-2B8A0254502B}" type="presParOf" srcId="{041CBE45-0E9E-45E8-A094-37F8C393E002}" destId="{FEECD940-33A9-4B4B-B92E-5EBDF02B5988}" srcOrd="0" destOrd="0" presId="urn:microsoft.com/office/officeart/2018/5/layout/IconCircleLabelList"/>
    <dgm:cxn modelId="{47497EAD-1830-4C21-ADBC-64D1768AE836}" type="presParOf" srcId="{041CBE45-0E9E-45E8-A094-37F8C393E002}" destId="{93365610-70F4-4DF1-9123-1D49DFD7F90C}" srcOrd="1" destOrd="0" presId="urn:microsoft.com/office/officeart/2018/5/layout/IconCircleLabelList"/>
    <dgm:cxn modelId="{D6C9358A-1C86-450B-8970-BC4B13B1F059}" type="presParOf" srcId="{041CBE45-0E9E-45E8-A094-37F8C393E002}" destId="{DF7C359B-8CFC-445F-BD29-3426F0440348}" srcOrd="2" destOrd="0" presId="urn:microsoft.com/office/officeart/2018/5/layout/IconCircleLabelList"/>
    <dgm:cxn modelId="{6A59F9B1-06A5-4A09-BDD2-310A8D7C3C40}" type="presParOf" srcId="{041CBE45-0E9E-45E8-A094-37F8C393E002}" destId="{82F02ABD-C7F2-40F9-AA9E-BF05BEDB0BD2}" srcOrd="3" destOrd="0" presId="urn:microsoft.com/office/officeart/2018/5/layout/IconCircleLabelList"/>
    <dgm:cxn modelId="{3718EEB6-E8A4-425A-9A90-D9D61A8C0CC9}" type="presParOf" srcId="{ACA071F4-24ED-4DEC-8165-42CCE68F7CD9}" destId="{0AA4501B-B3F7-40E8-A568-BC3C9932D89D}" srcOrd="1" destOrd="0" presId="urn:microsoft.com/office/officeart/2018/5/layout/IconCircleLabelList"/>
    <dgm:cxn modelId="{75AD17A5-FAD7-4A46-95FE-A5BFBADECFF5}" type="presParOf" srcId="{ACA071F4-24ED-4DEC-8165-42CCE68F7CD9}" destId="{C63AF0B0-38A5-4C6F-A6EA-A44086857263}" srcOrd="2" destOrd="0" presId="urn:microsoft.com/office/officeart/2018/5/layout/IconCircleLabelList"/>
    <dgm:cxn modelId="{7EED34A0-894D-49C5-8C59-BCCD25DA870E}" type="presParOf" srcId="{C63AF0B0-38A5-4C6F-A6EA-A44086857263}" destId="{39B3CD89-91E7-4FE8-B40D-73EED179D18B}" srcOrd="0" destOrd="0" presId="urn:microsoft.com/office/officeart/2018/5/layout/IconCircleLabelList"/>
    <dgm:cxn modelId="{012C3075-F75D-41D1-A452-A78481844498}" type="presParOf" srcId="{C63AF0B0-38A5-4C6F-A6EA-A44086857263}" destId="{995BB283-9757-468F-A724-A254E33A1136}" srcOrd="1" destOrd="0" presId="urn:microsoft.com/office/officeart/2018/5/layout/IconCircleLabelList"/>
    <dgm:cxn modelId="{C2CB0F9D-A67C-4EDA-9E9E-3552852470C4}" type="presParOf" srcId="{C63AF0B0-38A5-4C6F-A6EA-A44086857263}" destId="{E5AB4915-1BA4-456B-8ACE-5A0FB1389AD7}" srcOrd="2" destOrd="0" presId="urn:microsoft.com/office/officeart/2018/5/layout/IconCircleLabelList"/>
    <dgm:cxn modelId="{D79877B6-9890-42FC-A541-B83ED31CA06A}" type="presParOf" srcId="{C63AF0B0-38A5-4C6F-A6EA-A44086857263}" destId="{0313133F-F4B7-4790-9946-899DD27F2087}" srcOrd="3" destOrd="0" presId="urn:microsoft.com/office/officeart/2018/5/layout/IconCircleLabelList"/>
    <dgm:cxn modelId="{6A41FC04-2858-465B-B611-427EF784C3B5}" type="presParOf" srcId="{ACA071F4-24ED-4DEC-8165-42CCE68F7CD9}" destId="{9E9C9D5C-6BFD-4267-BAF8-B42DE27EAD6D}" srcOrd="3" destOrd="0" presId="urn:microsoft.com/office/officeart/2018/5/layout/IconCircleLabelList"/>
    <dgm:cxn modelId="{BAC4A791-114D-45AB-BD15-B89192B4C560}" type="presParOf" srcId="{ACA071F4-24ED-4DEC-8165-42CCE68F7CD9}" destId="{8BD0BD3B-EB87-4AFC-A479-D7785CB3233F}" srcOrd="4" destOrd="0" presId="urn:microsoft.com/office/officeart/2018/5/layout/IconCircleLabelList"/>
    <dgm:cxn modelId="{3A01C4B9-0D06-4EBA-9C08-F3110D5C935C}" type="presParOf" srcId="{8BD0BD3B-EB87-4AFC-A479-D7785CB3233F}" destId="{CF54B382-874D-43E5-9967-84AA7C923704}" srcOrd="0" destOrd="0" presId="urn:microsoft.com/office/officeart/2018/5/layout/IconCircleLabelList"/>
    <dgm:cxn modelId="{9900F889-86C3-4F44-9918-B777B6058AD4}" type="presParOf" srcId="{8BD0BD3B-EB87-4AFC-A479-D7785CB3233F}" destId="{32F7E693-5671-4DE6-B246-F425AB7A489E}" srcOrd="1" destOrd="0" presId="urn:microsoft.com/office/officeart/2018/5/layout/IconCircleLabelList"/>
    <dgm:cxn modelId="{144E439F-770E-446A-8B90-80D2806F9E84}" type="presParOf" srcId="{8BD0BD3B-EB87-4AFC-A479-D7785CB3233F}" destId="{E3648F64-9CAE-436C-8EE9-239012715866}" srcOrd="2" destOrd="0" presId="urn:microsoft.com/office/officeart/2018/5/layout/IconCircleLabelList"/>
    <dgm:cxn modelId="{51B86C1E-A722-429F-9FDC-B1DE83B60840}" type="presParOf" srcId="{8BD0BD3B-EB87-4AFC-A479-D7785CB3233F}" destId="{786DECA6-DC7A-4FDB-98A1-DC28F589719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457ED-E912-45A2-AC27-EE4AE3414DCE}">
      <dsp:nvSpPr>
        <dsp:cNvPr id="0" name=""/>
        <dsp:cNvSpPr/>
      </dsp:nvSpPr>
      <dsp:spPr>
        <a:xfrm>
          <a:off x="0" y="2957"/>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B7271F-9292-47C4-8BAD-229357F672DD}">
      <dsp:nvSpPr>
        <dsp:cNvPr id="0" name=""/>
        <dsp:cNvSpPr/>
      </dsp:nvSpPr>
      <dsp:spPr>
        <a:xfrm>
          <a:off x="190583" y="144714"/>
          <a:ext cx="346515" cy="346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165867-96CC-42F0-B258-B6F224304A17}">
      <dsp:nvSpPr>
        <dsp:cNvPr id="0" name=""/>
        <dsp:cNvSpPr/>
      </dsp:nvSpPr>
      <dsp:spPr>
        <a:xfrm>
          <a:off x="727681" y="2957"/>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844550">
            <a:lnSpc>
              <a:spcPct val="100000"/>
            </a:lnSpc>
            <a:spcBef>
              <a:spcPct val="0"/>
            </a:spcBef>
            <a:spcAft>
              <a:spcPct val="35000"/>
            </a:spcAft>
            <a:buNone/>
          </a:pPr>
          <a:r>
            <a:rPr lang="es-MX" sz="1900" kern="1200" dirty="0"/>
            <a:t>Jorge Alejandro Díaz Sánchez | jadiaz@edu.uag.mx</a:t>
          </a:r>
          <a:endParaRPr lang="en-US" sz="1900" kern="1200" dirty="0"/>
        </a:p>
      </dsp:txBody>
      <dsp:txXfrm>
        <a:off x="727681" y="2957"/>
        <a:ext cx="9330718" cy="630027"/>
      </dsp:txXfrm>
    </dsp:sp>
    <dsp:sp modelId="{18F1A0FF-8254-4ECC-AE77-511A988E4C1E}">
      <dsp:nvSpPr>
        <dsp:cNvPr id="0" name=""/>
        <dsp:cNvSpPr/>
      </dsp:nvSpPr>
      <dsp:spPr>
        <a:xfrm>
          <a:off x="0" y="790492"/>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615FAC-66D9-4402-B0F3-E9BC29C3C760}">
      <dsp:nvSpPr>
        <dsp:cNvPr id="0" name=""/>
        <dsp:cNvSpPr/>
      </dsp:nvSpPr>
      <dsp:spPr>
        <a:xfrm>
          <a:off x="190583" y="932248"/>
          <a:ext cx="346515" cy="346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7FD3C3-67B0-484A-9EBC-D4B3EA675A41}">
      <dsp:nvSpPr>
        <dsp:cNvPr id="0" name=""/>
        <dsp:cNvSpPr/>
      </dsp:nvSpPr>
      <dsp:spPr>
        <a:xfrm>
          <a:off x="727681" y="790492"/>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844550">
            <a:lnSpc>
              <a:spcPct val="100000"/>
            </a:lnSpc>
            <a:spcBef>
              <a:spcPct val="0"/>
            </a:spcBef>
            <a:spcAft>
              <a:spcPct val="35000"/>
            </a:spcAft>
            <a:buNone/>
          </a:pPr>
          <a:r>
            <a:rPr lang="es-MX" sz="1900" kern="1200" dirty="0"/>
            <a:t>Erick Ceja Fuentes | erick.ceja@edu.uag.mx</a:t>
          </a:r>
          <a:endParaRPr lang="en-US" sz="1900" kern="1200" dirty="0"/>
        </a:p>
      </dsp:txBody>
      <dsp:txXfrm>
        <a:off x="727681" y="790492"/>
        <a:ext cx="9330718" cy="630027"/>
      </dsp:txXfrm>
    </dsp:sp>
    <dsp:sp modelId="{ED6FF787-8A08-41DE-9C8E-53D707C32A61}">
      <dsp:nvSpPr>
        <dsp:cNvPr id="0" name=""/>
        <dsp:cNvSpPr/>
      </dsp:nvSpPr>
      <dsp:spPr>
        <a:xfrm>
          <a:off x="0" y="1578026"/>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9DE82-72AC-4E6F-B750-C910E7ADBBB4}">
      <dsp:nvSpPr>
        <dsp:cNvPr id="0" name=""/>
        <dsp:cNvSpPr/>
      </dsp:nvSpPr>
      <dsp:spPr>
        <a:xfrm>
          <a:off x="190583" y="1719782"/>
          <a:ext cx="346515" cy="3465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CC6F13-7C4C-4074-8C48-266059165647}">
      <dsp:nvSpPr>
        <dsp:cNvPr id="0" name=""/>
        <dsp:cNvSpPr/>
      </dsp:nvSpPr>
      <dsp:spPr>
        <a:xfrm>
          <a:off x="727681" y="1578026"/>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844550">
            <a:lnSpc>
              <a:spcPct val="100000"/>
            </a:lnSpc>
            <a:spcBef>
              <a:spcPct val="0"/>
            </a:spcBef>
            <a:spcAft>
              <a:spcPct val="35000"/>
            </a:spcAft>
            <a:buNone/>
          </a:pPr>
          <a:r>
            <a:rPr lang="es-MX" sz="1900" kern="1200" dirty="0"/>
            <a:t>Luis Eduardo Hernández Ayala | </a:t>
          </a:r>
          <a:r>
            <a:rPr lang="es-MX" sz="1900" kern="1200" dirty="0">
              <a:latin typeface="Calibri Light" panose="020F0302020204030204"/>
            </a:rPr>
            <a:t>lehernandez@edu.uag.mx</a:t>
          </a:r>
          <a:endParaRPr lang="en-US" sz="1900" kern="1200" dirty="0"/>
        </a:p>
      </dsp:txBody>
      <dsp:txXfrm>
        <a:off x="727681" y="1578026"/>
        <a:ext cx="9330718" cy="630027"/>
      </dsp:txXfrm>
    </dsp:sp>
    <dsp:sp modelId="{E6B90AC3-9D06-411B-9F3B-B3226F9EE0C7}">
      <dsp:nvSpPr>
        <dsp:cNvPr id="0" name=""/>
        <dsp:cNvSpPr/>
      </dsp:nvSpPr>
      <dsp:spPr>
        <a:xfrm>
          <a:off x="0" y="2365560"/>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BE1A8-1EBE-4E4F-9E83-E44B8932B0F9}">
      <dsp:nvSpPr>
        <dsp:cNvPr id="0" name=""/>
        <dsp:cNvSpPr/>
      </dsp:nvSpPr>
      <dsp:spPr>
        <a:xfrm>
          <a:off x="190583" y="2507316"/>
          <a:ext cx="346515" cy="3465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256810-9C07-4C58-93A9-5BF90D3B8D7E}">
      <dsp:nvSpPr>
        <dsp:cNvPr id="0" name=""/>
        <dsp:cNvSpPr/>
      </dsp:nvSpPr>
      <dsp:spPr>
        <a:xfrm>
          <a:off x="727681" y="2365560"/>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844550">
            <a:lnSpc>
              <a:spcPct val="100000"/>
            </a:lnSpc>
            <a:spcBef>
              <a:spcPct val="0"/>
            </a:spcBef>
            <a:spcAft>
              <a:spcPct val="35000"/>
            </a:spcAft>
            <a:buNone/>
          </a:pPr>
          <a:r>
            <a:rPr lang="es-MX" sz="1900" kern="1200" dirty="0"/>
            <a:t>Arturo </a:t>
          </a:r>
          <a:r>
            <a:rPr lang="es-MX" sz="1900" kern="1200" dirty="0" err="1"/>
            <a:t>Itzamná</a:t>
          </a:r>
          <a:r>
            <a:rPr lang="es-MX" sz="1900" kern="1200" dirty="0"/>
            <a:t> Cortés Sánchez | </a:t>
          </a:r>
          <a:r>
            <a:rPr lang="en-CA" sz="1900" kern="1200" dirty="0"/>
            <a:t> hi@artucorsa.com</a:t>
          </a:r>
          <a:endParaRPr lang="en-US" sz="1900" kern="1200" dirty="0"/>
        </a:p>
      </dsp:txBody>
      <dsp:txXfrm>
        <a:off x="727681" y="2365560"/>
        <a:ext cx="9330718" cy="630027"/>
      </dsp:txXfrm>
    </dsp:sp>
    <dsp:sp modelId="{E06AC46C-D150-4B78-A594-CD393BB5577E}">
      <dsp:nvSpPr>
        <dsp:cNvPr id="0" name=""/>
        <dsp:cNvSpPr/>
      </dsp:nvSpPr>
      <dsp:spPr>
        <a:xfrm>
          <a:off x="0" y="3153094"/>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2F2B02-1B67-4B35-AC40-1EF0E8A2D465}">
      <dsp:nvSpPr>
        <dsp:cNvPr id="0" name=""/>
        <dsp:cNvSpPr/>
      </dsp:nvSpPr>
      <dsp:spPr>
        <a:xfrm>
          <a:off x="190583" y="3294850"/>
          <a:ext cx="346515" cy="3465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6E8506-0196-4A9E-88DB-04FE8A7F2F72}">
      <dsp:nvSpPr>
        <dsp:cNvPr id="0" name=""/>
        <dsp:cNvSpPr/>
      </dsp:nvSpPr>
      <dsp:spPr>
        <a:xfrm>
          <a:off x="727681" y="3153094"/>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844550">
            <a:lnSpc>
              <a:spcPct val="100000"/>
            </a:lnSpc>
            <a:spcBef>
              <a:spcPct val="0"/>
            </a:spcBef>
            <a:spcAft>
              <a:spcPct val="35000"/>
            </a:spcAft>
            <a:buNone/>
          </a:pPr>
          <a:r>
            <a:rPr lang="es-MX" sz="1900" kern="1200" dirty="0"/>
            <a:t>Andrés Alejandre Jiménez | </a:t>
          </a:r>
          <a:r>
            <a:rPr lang="en-CA" sz="1900" kern="1200" dirty="0"/>
            <a:t>andres.alejandre@edu.uag.mx</a:t>
          </a:r>
          <a:endParaRPr lang="en-US" sz="1900" kern="1200" dirty="0"/>
        </a:p>
      </dsp:txBody>
      <dsp:txXfrm>
        <a:off x="727681" y="3153094"/>
        <a:ext cx="9330718" cy="63002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4B382-874D-43E5-9967-84AA7C923704}">
      <dsp:nvSpPr>
        <dsp:cNvPr id="0" name=""/>
        <dsp:cNvSpPr/>
      </dsp:nvSpPr>
      <dsp:spPr>
        <a:xfrm>
          <a:off x="621950" y="295539"/>
          <a:ext cx="1887187" cy="1887187"/>
        </a:xfrm>
        <a:prstGeom prst="ellipse">
          <a:avLst/>
        </a:prstGeom>
        <a:solidFill>
          <a:schemeClr val="accent4"/>
        </a:solidFill>
        <a:ln>
          <a:noFill/>
        </a:ln>
        <a:effectLst/>
      </dsp:spPr>
      <dsp:style>
        <a:lnRef idx="0">
          <a:scrgbClr r="0" g="0" b="0"/>
        </a:lnRef>
        <a:fillRef idx="1">
          <a:scrgbClr r="0" g="0" b="0"/>
        </a:fillRef>
        <a:effectRef idx="0">
          <a:scrgbClr r="0" g="0" b="0"/>
        </a:effectRef>
        <a:fontRef idx="minor"/>
      </dsp:style>
    </dsp:sp>
    <dsp:sp modelId="{32F7E693-5671-4DE6-B246-F425AB7A489E}">
      <dsp:nvSpPr>
        <dsp:cNvPr id="0" name=""/>
        <dsp:cNvSpPr/>
      </dsp:nvSpPr>
      <dsp:spPr>
        <a:xfrm>
          <a:off x="1024137" y="697727"/>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6DECA6-DC7A-4FDB-98A1-DC28F589719C}">
      <dsp:nvSpPr>
        <dsp:cNvPr id="0" name=""/>
        <dsp:cNvSpPr/>
      </dsp:nvSpPr>
      <dsp:spPr>
        <a:xfrm>
          <a:off x="18668" y="277054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100000"/>
            </a:lnSpc>
            <a:spcBef>
              <a:spcPct val="0"/>
            </a:spcBef>
            <a:spcAft>
              <a:spcPct val="35000"/>
            </a:spcAft>
            <a:buNone/>
            <a:defRPr cap="all"/>
          </a:pPr>
          <a:r>
            <a:rPr lang="es-MX" sz="4400" kern="1200" dirty="0" err="1"/>
            <a:t>Application</a:t>
          </a:r>
          <a:endParaRPr lang="en-US" sz="4400" kern="1200" dirty="0"/>
        </a:p>
      </dsp:txBody>
      <dsp:txXfrm>
        <a:off x="18668" y="2770540"/>
        <a:ext cx="309375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4B382-874D-43E5-9967-84AA7C923704}">
      <dsp:nvSpPr>
        <dsp:cNvPr id="0" name=""/>
        <dsp:cNvSpPr/>
      </dsp:nvSpPr>
      <dsp:spPr>
        <a:xfrm>
          <a:off x="621950" y="295539"/>
          <a:ext cx="1887187" cy="1887187"/>
        </a:xfrm>
        <a:prstGeom prst="ellipse">
          <a:avLst/>
        </a:prstGeom>
        <a:solidFill>
          <a:schemeClr val="accent4"/>
        </a:solidFill>
        <a:ln>
          <a:noFill/>
        </a:ln>
        <a:effectLst/>
      </dsp:spPr>
      <dsp:style>
        <a:lnRef idx="0">
          <a:scrgbClr r="0" g="0" b="0"/>
        </a:lnRef>
        <a:fillRef idx="1">
          <a:scrgbClr r="0" g="0" b="0"/>
        </a:fillRef>
        <a:effectRef idx="0">
          <a:scrgbClr r="0" g="0" b="0"/>
        </a:effectRef>
        <a:fontRef idx="minor"/>
      </dsp:style>
    </dsp:sp>
    <dsp:sp modelId="{32F7E693-5671-4DE6-B246-F425AB7A489E}">
      <dsp:nvSpPr>
        <dsp:cNvPr id="0" name=""/>
        <dsp:cNvSpPr/>
      </dsp:nvSpPr>
      <dsp:spPr>
        <a:xfrm>
          <a:off x="1024137" y="697727"/>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6DECA6-DC7A-4FDB-98A1-DC28F589719C}">
      <dsp:nvSpPr>
        <dsp:cNvPr id="0" name=""/>
        <dsp:cNvSpPr/>
      </dsp:nvSpPr>
      <dsp:spPr>
        <a:xfrm>
          <a:off x="18668" y="277054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100000"/>
            </a:lnSpc>
            <a:spcBef>
              <a:spcPct val="0"/>
            </a:spcBef>
            <a:spcAft>
              <a:spcPct val="35000"/>
            </a:spcAft>
            <a:buNone/>
            <a:defRPr cap="all"/>
          </a:pPr>
          <a:r>
            <a:rPr lang="es-MX" sz="4400" kern="1200" dirty="0" err="1"/>
            <a:t>Application</a:t>
          </a:r>
          <a:endParaRPr lang="en-US" sz="4400" kern="1200" dirty="0"/>
        </a:p>
      </dsp:txBody>
      <dsp:txXfrm>
        <a:off x="18668" y="2770540"/>
        <a:ext cx="309375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CD940-33A9-4B4B-B92E-5EBDF02B5988}">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65610-70F4-4DF1-9123-1D49DFD7F90C}">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F02ABD-C7F2-40F9-AA9E-BF05BEDB0BD2}">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MX" sz="4000" kern="1200"/>
            <a:t>Topology</a:t>
          </a:r>
          <a:endParaRPr lang="en-US" sz="4000" kern="1200"/>
        </a:p>
      </dsp:txBody>
      <dsp:txXfrm>
        <a:off x="35606" y="2725540"/>
        <a:ext cx="2981250" cy="720000"/>
      </dsp:txXfrm>
    </dsp:sp>
    <dsp:sp modelId="{39B3CD89-91E7-4FE8-B40D-73EED179D18B}">
      <dsp:nvSpPr>
        <dsp:cNvPr id="0" name=""/>
        <dsp:cNvSpPr/>
      </dsp:nvSpPr>
      <dsp:spPr>
        <a:xfrm>
          <a:off x="4119918" y="340539"/>
          <a:ext cx="1818562" cy="1818562"/>
        </a:xfrm>
        <a:prstGeom prst="ellipse">
          <a:avLst/>
        </a:prstGeom>
        <a:solidFill>
          <a:schemeClr val="accent3"/>
        </a:solidFill>
        <a:ln>
          <a:noFill/>
        </a:ln>
        <a:effectLst/>
      </dsp:spPr>
      <dsp:style>
        <a:lnRef idx="0">
          <a:scrgbClr r="0" g="0" b="0"/>
        </a:lnRef>
        <a:fillRef idx="1">
          <a:scrgbClr r="0" g="0" b="0"/>
        </a:fillRef>
        <a:effectRef idx="0">
          <a:scrgbClr r="0" g="0" b="0"/>
        </a:effectRef>
        <a:fontRef idx="minor"/>
      </dsp:style>
    </dsp:sp>
    <dsp:sp modelId="{995BB283-9757-468F-A724-A254E33A1136}">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13133F-F4B7-4790-9946-899DD27F2087}">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MX" sz="4000" kern="1200"/>
            <a:t>Controller</a:t>
          </a:r>
          <a:endParaRPr lang="en-US" sz="4000" kern="1200"/>
        </a:p>
      </dsp:txBody>
      <dsp:txXfrm>
        <a:off x="3538574" y="2725540"/>
        <a:ext cx="2981250" cy="720000"/>
      </dsp:txXfrm>
    </dsp:sp>
    <dsp:sp modelId="{CF54B382-874D-43E5-9967-84AA7C923704}">
      <dsp:nvSpPr>
        <dsp:cNvPr id="0" name=""/>
        <dsp:cNvSpPr/>
      </dsp:nvSpPr>
      <dsp:spPr>
        <a:xfrm>
          <a:off x="7622887" y="340539"/>
          <a:ext cx="1818562" cy="1818562"/>
        </a:xfrm>
        <a:prstGeom prst="ellipse">
          <a:avLst/>
        </a:prstGeom>
        <a:solidFill>
          <a:schemeClr val="accent4"/>
        </a:solidFill>
        <a:ln>
          <a:noFill/>
        </a:ln>
        <a:effectLst/>
      </dsp:spPr>
      <dsp:style>
        <a:lnRef idx="0">
          <a:scrgbClr r="0" g="0" b="0"/>
        </a:lnRef>
        <a:fillRef idx="1">
          <a:scrgbClr r="0" g="0" b="0"/>
        </a:fillRef>
        <a:effectRef idx="0">
          <a:scrgbClr r="0" g="0" b="0"/>
        </a:effectRef>
        <a:fontRef idx="minor"/>
      </dsp:style>
    </dsp:sp>
    <dsp:sp modelId="{32F7E693-5671-4DE6-B246-F425AB7A489E}">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6DECA6-DC7A-4FDB-98A1-DC28F589719C}">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MX" sz="4000" kern="1200"/>
            <a:t>Application</a:t>
          </a:r>
          <a:endParaRPr lang="en-US" sz="4000" kern="1200"/>
        </a:p>
      </dsp:txBody>
      <dsp:txXfrm>
        <a:off x="7041543" y="2725540"/>
        <a:ext cx="2981250" cy="720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84198-8CAB-4323-B629-8CEB6307C5EB}">
      <dsp:nvSpPr>
        <dsp:cNvPr id="0" name=""/>
        <dsp:cNvSpPr/>
      </dsp:nvSpPr>
      <dsp:spPr>
        <a:xfrm>
          <a:off x="0" y="61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5ADBB0-505B-4557-A2A7-B54B87DBD290}">
      <dsp:nvSpPr>
        <dsp:cNvPr id="0" name=""/>
        <dsp:cNvSpPr/>
      </dsp:nvSpPr>
      <dsp:spPr>
        <a:xfrm>
          <a:off x="436480" y="325271"/>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DE680A-1F77-4A6B-9FC0-2413368E2C16}">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1111250">
            <a:lnSpc>
              <a:spcPct val="90000"/>
            </a:lnSpc>
            <a:spcBef>
              <a:spcPct val="0"/>
            </a:spcBef>
            <a:spcAft>
              <a:spcPct val="35000"/>
            </a:spcAft>
            <a:buNone/>
          </a:pPr>
          <a:r>
            <a:rPr lang="es-MX" sz="2500" kern="1200"/>
            <a:t>Device Software / Hardware information</a:t>
          </a:r>
          <a:endParaRPr lang="en-US" sz="2500" kern="1200"/>
        </a:p>
      </dsp:txBody>
      <dsp:txXfrm>
        <a:off x="1666563" y="616"/>
        <a:ext cx="5243823" cy="1442911"/>
      </dsp:txXfrm>
    </dsp:sp>
    <dsp:sp modelId="{32588007-ABDD-44D9-8E2A-8F564BD60A5B}">
      <dsp:nvSpPr>
        <dsp:cNvPr id="0" name=""/>
        <dsp:cNvSpPr/>
      </dsp:nvSpPr>
      <dsp:spPr>
        <a:xfrm>
          <a:off x="0" y="180425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641D4-8A9C-4FB4-B8D1-C77149B64340}">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28BF66-8C8D-4511-9BEB-B05EB259B713}">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1111250">
            <a:lnSpc>
              <a:spcPct val="90000"/>
            </a:lnSpc>
            <a:spcBef>
              <a:spcPct val="0"/>
            </a:spcBef>
            <a:spcAft>
              <a:spcPct val="35000"/>
            </a:spcAft>
            <a:buNone/>
          </a:pPr>
          <a:r>
            <a:rPr lang="es-MX" sz="2500" kern="1200"/>
            <a:t>Layer 2 Port Information</a:t>
          </a:r>
          <a:endParaRPr lang="en-US" sz="2500" kern="1200"/>
        </a:p>
      </dsp:txBody>
      <dsp:txXfrm>
        <a:off x="1666563" y="1804256"/>
        <a:ext cx="5243823" cy="1442911"/>
      </dsp:txXfrm>
    </dsp:sp>
    <dsp:sp modelId="{AE4A1DEC-169F-4273-B3A8-507C22626E2A}">
      <dsp:nvSpPr>
        <dsp:cNvPr id="0" name=""/>
        <dsp:cNvSpPr/>
      </dsp:nvSpPr>
      <dsp:spPr>
        <a:xfrm>
          <a:off x="0" y="360789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F53710-4926-4179-9CD7-E575C32289B4}">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DDD026-586C-4A2B-A8C4-4DC2B0104893}">
      <dsp:nvSpPr>
        <dsp:cNvPr id="0" name=""/>
        <dsp:cNvSpPr/>
      </dsp:nvSpPr>
      <dsp:spPr>
        <a:xfrm>
          <a:off x="1666563" y="360789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1111250">
            <a:lnSpc>
              <a:spcPct val="90000"/>
            </a:lnSpc>
            <a:spcBef>
              <a:spcPct val="0"/>
            </a:spcBef>
            <a:spcAft>
              <a:spcPct val="35000"/>
            </a:spcAft>
            <a:buNone/>
          </a:pPr>
          <a:r>
            <a:rPr lang="es-MX" sz="2500" kern="1200"/>
            <a:t>Layer 3 Address and Static Routes</a:t>
          </a:r>
          <a:endParaRPr lang="en-US" sz="2500" kern="1200"/>
        </a:p>
      </dsp:txBody>
      <dsp:txXfrm>
        <a:off x="1666563" y="3607896"/>
        <a:ext cx="5243823" cy="1442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7CDE6-70CB-4F22-ADC5-60D5A776CEA5}">
      <dsp:nvSpPr>
        <dsp:cNvPr id="0" name=""/>
        <dsp:cNvSpPr/>
      </dsp:nvSpPr>
      <dsp:spPr>
        <a:xfrm>
          <a:off x="0" y="1216"/>
          <a:ext cx="10058399" cy="5183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53763D-6428-4459-B1E4-498DE23810F5}">
      <dsp:nvSpPr>
        <dsp:cNvPr id="0" name=""/>
        <dsp:cNvSpPr/>
      </dsp:nvSpPr>
      <dsp:spPr>
        <a:xfrm>
          <a:off x="156814" y="117855"/>
          <a:ext cx="285116" cy="2851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073F38-9DD4-4B73-81D2-08483DD25FC5}">
      <dsp:nvSpPr>
        <dsp:cNvPr id="0" name=""/>
        <dsp:cNvSpPr/>
      </dsp:nvSpPr>
      <dsp:spPr>
        <a:xfrm>
          <a:off x="598744" y="1216"/>
          <a:ext cx="9459655" cy="51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863" tIns="54863" rIns="54863" bIns="54863" numCol="1" spcCol="1270" anchor="ctr" anchorCtr="0">
          <a:noAutofit/>
        </a:bodyPr>
        <a:lstStyle/>
        <a:p>
          <a:pPr marL="0" lvl="0" indent="0" algn="l" defTabSz="844550">
            <a:lnSpc>
              <a:spcPct val="90000"/>
            </a:lnSpc>
            <a:spcBef>
              <a:spcPct val="0"/>
            </a:spcBef>
            <a:spcAft>
              <a:spcPct val="35000"/>
            </a:spcAft>
            <a:buNone/>
          </a:pPr>
          <a:r>
            <a:rPr lang="en-US" sz="1900" kern="1200" dirty="0"/>
            <a:t>Networks complexity increasing</a:t>
          </a:r>
        </a:p>
      </dsp:txBody>
      <dsp:txXfrm>
        <a:off x="598744" y="1216"/>
        <a:ext cx="9459655" cy="518393"/>
      </dsp:txXfrm>
    </dsp:sp>
    <dsp:sp modelId="{0FC80555-6A95-4B7B-9DCD-B9CBBFCFD2BF}">
      <dsp:nvSpPr>
        <dsp:cNvPr id="0" name=""/>
        <dsp:cNvSpPr/>
      </dsp:nvSpPr>
      <dsp:spPr>
        <a:xfrm>
          <a:off x="0" y="649208"/>
          <a:ext cx="10058399" cy="5183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801584-7F6C-46AD-8018-6FAF449ACA12}">
      <dsp:nvSpPr>
        <dsp:cNvPr id="0" name=""/>
        <dsp:cNvSpPr/>
      </dsp:nvSpPr>
      <dsp:spPr>
        <a:xfrm>
          <a:off x="156814" y="765847"/>
          <a:ext cx="285116" cy="2851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087B23-9C09-481E-941B-5E8D8901684A}">
      <dsp:nvSpPr>
        <dsp:cNvPr id="0" name=""/>
        <dsp:cNvSpPr/>
      </dsp:nvSpPr>
      <dsp:spPr>
        <a:xfrm>
          <a:off x="598744" y="649208"/>
          <a:ext cx="9459655" cy="51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863" tIns="54863" rIns="54863" bIns="54863" numCol="1" spcCol="1270" anchor="ctr" anchorCtr="0">
          <a:noAutofit/>
        </a:bodyPr>
        <a:lstStyle/>
        <a:p>
          <a:pPr marL="0" lvl="0" indent="0" algn="l" defTabSz="844550">
            <a:lnSpc>
              <a:spcPct val="90000"/>
            </a:lnSpc>
            <a:spcBef>
              <a:spcPct val="0"/>
            </a:spcBef>
            <a:spcAft>
              <a:spcPct val="35000"/>
            </a:spcAft>
            <a:buNone/>
          </a:pPr>
          <a:r>
            <a:rPr lang="es-MX" sz="1900" kern="1200" dirty="0"/>
            <a:t>High </a:t>
          </a:r>
          <a:r>
            <a:rPr lang="es-MX" sz="1900" kern="1200" dirty="0" err="1"/>
            <a:t>scalability</a:t>
          </a:r>
          <a:r>
            <a:rPr lang="es-MX" sz="1900" kern="1200" dirty="0"/>
            <a:t> </a:t>
          </a:r>
          <a:r>
            <a:rPr lang="es-MX" sz="1900" kern="1200" dirty="0" err="1"/>
            <a:t>requirements</a:t>
          </a:r>
          <a:endParaRPr lang="en-US" sz="1900" kern="1200" dirty="0"/>
        </a:p>
      </dsp:txBody>
      <dsp:txXfrm>
        <a:off x="598744" y="649208"/>
        <a:ext cx="9459655" cy="518393"/>
      </dsp:txXfrm>
    </dsp:sp>
    <dsp:sp modelId="{564BF6FF-57EB-49F0-AC8C-4D864911C1E5}">
      <dsp:nvSpPr>
        <dsp:cNvPr id="0" name=""/>
        <dsp:cNvSpPr/>
      </dsp:nvSpPr>
      <dsp:spPr>
        <a:xfrm>
          <a:off x="0" y="1297201"/>
          <a:ext cx="10058399" cy="5183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419BF3-9E84-4BD5-96C7-BB12A4D41451}">
      <dsp:nvSpPr>
        <dsp:cNvPr id="0" name=""/>
        <dsp:cNvSpPr/>
      </dsp:nvSpPr>
      <dsp:spPr>
        <a:xfrm>
          <a:off x="156814" y="1413839"/>
          <a:ext cx="285116" cy="2851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3D1BD2-E638-4390-B8C5-E8D4367D7BB3}">
      <dsp:nvSpPr>
        <dsp:cNvPr id="0" name=""/>
        <dsp:cNvSpPr/>
      </dsp:nvSpPr>
      <dsp:spPr>
        <a:xfrm>
          <a:off x="598744" y="1297201"/>
          <a:ext cx="9459655" cy="51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863" tIns="54863" rIns="54863" bIns="54863" numCol="1" spcCol="1270" anchor="ctr" anchorCtr="0">
          <a:noAutofit/>
        </a:bodyPr>
        <a:lstStyle/>
        <a:p>
          <a:pPr marL="0" lvl="0" indent="0" algn="l" defTabSz="844550">
            <a:lnSpc>
              <a:spcPct val="90000"/>
            </a:lnSpc>
            <a:spcBef>
              <a:spcPct val="0"/>
            </a:spcBef>
            <a:spcAft>
              <a:spcPct val="35000"/>
            </a:spcAft>
            <a:buNone/>
          </a:pPr>
          <a:r>
            <a:rPr lang="es-MX" sz="1900" kern="1200" dirty="0" err="1"/>
            <a:t>Dependency</a:t>
          </a:r>
          <a:r>
            <a:rPr lang="es-MX" sz="1900" kern="1200" dirty="0"/>
            <a:t> </a:t>
          </a:r>
          <a:r>
            <a:rPr lang="es-MX" sz="1900" kern="1200" dirty="0" err="1"/>
            <a:t>on</a:t>
          </a:r>
          <a:r>
            <a:rPr lang="es-MX" sz="1900" kern="1200" dirty="0"/>
            <a:t> </a:t>
          </a:r>
          <a:r>
            <a:rPr lang="es-MX" sz="1900" kern="1200" dirty="0" err="1"/>
            <a:t>providers</a:t>
          </a:r>
          <a:endParaRPr lang="en-US" sz="1900" kern="1200" dirty="0"/>
        </a:p>
      </dsp:txBody>
      <dsp:txXfrm>
        <a:off x="598744" y="1297201"/>
        <a:ext cx="9459655" cy="518393"/>
      </dsp:txXfrm>
    </dsp:sp>
    <dsp:sp modelId="{D42F5534-0F0C-48B1-999A-D2AD4C5F47EF}">
      <dsp:nvSpPr>
        <dsp:cNvPr id="0" name=""/>
        <dsp:cNvSpPr/>
      </dsp:nvSpPr>
      <dsp:spPr>
        <a:xfrm>
          <a:off x="0" y="1945193"/>
          <a:ext cx="10058399" cy="5183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FA3FC-891F-40F2-B093-21F02239EE15}">
      <dsp:nvSpPr>
        <dsp:cNvPr id="0" name=""/>
        <dsp:cNvSpPr/>
      </dsp:nvSpPr>
      <dsp:spPr>
        <a:xfrm>
          <a:off x="156814" y="2061831"/>
          <a:ext cx="285116" cy="2851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7765D6-C2A6-456A-A55C-D543B40BBFF6}">
      <dsp:nvSpPr>
        <dsp:cNvPr id="0" name=""/>
        <dsp:cNvSpPr/>
      </dsp:nvSpPr>
      <dsp:spPr>
        <a:xfrm>
          <a:off x="598744" y="1945193"/>
          <a:ext cx="9459655" cy="51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863" tIns="54863" rIns="54863" bIns="54863" numCol="1" spcCol="1270" anchor="ctr" anchorCtr="0">
          <a:noAutofit/>
        </a:bodyPr>
        <a:lstStyle/>
        <a:p>
          <a:pPr marL="0" lvl="0" indent="0" algn="l" defTabSz="844550">
            <a:lnSpc>
              <a:spcPct val="90000"/>
            </a:lnSpc>
            <a:spcBef>
              <a:spcPct val="0"/>
            </a:spcBef>
            <a:spcAft>
              <a:spcPct val="35000"/>
            </a:spcAft>
            <a:buNone/>
          </a:pPr>
          <a:r>
            <a:rPr lang="es-MX" sz="1900" kern="1200" dirty="0" err="1"/>
            <a:t>Huge</a:t>
          </a:r>
          <a:r>
            <a:rPr lang="es-MX" sz="1900" kern="1200" dirty="0"/>
            <a:t> data </a:t>
          </a:r>
          <a:r>
            <a:rPr lang="es-MX" sz="1900" kern="1200" dirty="0" err="1"/>
            <a:t>traffic</a:t>
          </a:r>
          <a:r>
            <a:rPr lang="es-MX" sz="1900" kern="1200" dirty="0"/>
            <a:t> </a:t>
          </a:r>
          <a:r>
            <a:rPr lang="es-MX" sz="1900" kern="1200" dirty="0" err="1"/>
            <a:t>flow</a:t>
          </a:r>
          <a:r>
            <a:rPr lang="es-MX" sz="1900" kern="1200" dirty="0"/>
            <a:t> </a:t>
          </a:r>
          <a:endParaRPr lang="en-US" sz="1900" kern="1200" dirty="0"/>
        </a:p>
      </dsp:txBody>
      <dsp:txXfrm>
        <a:off x="598744" y="1945193"/>
        <a:ext cx="9459655" cy="518393"/>
      </dsp:txXfrm>
    </dsp:sp>
    <dsp:sp modelId="{A92CD085-D9F6-4F67-B802-EA33D95439BE}">
      <dsp:nvSpPr>
        <dsp:cNvPr id="0" name=""/>
        <dsp:cNvSpPr/>
      </dsp:nvSpPr>
      <dsp:spPr>
        <a:xfrm>
          <a:off x="0" y="2593185"/>
          <a:ext cx="10058399" cy="5183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159B5-7C3A-457C-8899-DADF9AD12055}">
      <dsp:nvSpPr>
        <dsp:cNvPr id="0" name=""/>
        <dsp:cNvSpPr/>
      </dsp:nvSpPr>
      <dsp:spPr>
        <a:xfrm>
          <a:off x="156814" y="2709824"/>
          <a:ext cx="285116" cy="2851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8CCC4B-598F-433C-86EB-F2E3EC924E49}">
      <dsp:nvSpPr>
        <dsp:cNvPr id="0" name=""/>
        <dsp:cNvSpPr/>
      </dsp:nvSpPr>
      <dsp:spPr>
        <a:xfrm>
          <a:off x="598744" y="2593185"/>
          <a:ext cx="9459655" cy="51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863" tIns="54863" rIns="54863" bIns="54863" numCol="1" spcCol="1270" anchor="ctr" anchorCtr="0">
          <a:noAutofit/>
        </a:bodyPr>
        <a:lstStyle/>
        <a:p>
          <a:pPr marL="0" lvl="0" indent="0" algn="l" defTabSz="844550">
            <a:lnSpc>
              <a:spcPct val="90000"/>
            </a:lnSpc>
            <a:spcBef>
              <a:spcPct val="0"/>
            </a:spcBef>
            <a:spcAft>
              <a:spcPct val="35000"/>
            </a:spcAft>
            <a:buNone/>
          </a:pPr>
          <a:r>
            <a:rPr lang="es-MX" sz="1900" kern="1200" dirty="0"/>
            <a:t>Cloud </a:t>
          </a:r>
          <a:r>
            <a:rPr lang="es-MX" sz="1900" kern="1200" dirty="0" err="1"/>
            <a:t>computing</a:t>
          </a:r>
          <a:r>
            <a:rPr lang="es-MX" sz="1900" kern="1200" dirty="0"/>
            <a:t> </a:t>
          </a:r>
          <a:r>
            <a:rPr lang="es-MX" sz="1900" kern="1200" dirty="0" err="1"/>
            <a:t>propagation</a:t>
          </a:r>
          <a:endParaRPr lang="en-US" sz="1900" kern="1200" dirty="0"/>
        </a:p>
      </dsp:txBody>
      <dsp:txXfrm>
        <a:off x="598744" y="2593185"/>
        <a:ext cx="9459655" cy="518393"/>
      </dsp:txXfrm>
    </dsp:sp>
    <dsp:sp modelId="{38B618EF-986A-4357-A348-734322EE1C73}">
      <dsp:nvSpPr>
        <dsp:cNvPr id="0" name=""/>
        <dsp:cNvSpPr/>
      </dsp:nvSpPr>
      <dsp:spPr>
        <a:xfrm>
          <a:off x="0" y="3241177"/>
          <a:ext cx="10058399" cy="5183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E6D4F5-0569-4F1A-A571-61B7530D789F}">
      <dsp:nvSpPr>
        <dsp:cNvPr id="0" name=""/>
        <dsp:cNvSpPr/>
      </dsp:nvSpPr>
      <dsp:spPr>
        <a:xfrm>
          <a:off x="156814" y="3357816"/>
          <a:ext cx="285116" cy="285116"/>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097F69-9005-476A-880F-0891E19C7C95}">
      <dsp:nvSpPr>
        <dsp:cNvPr id="0" name=""/>
        <dsp:cNvSpPr/>
      </dsp:nvSpPr>
      <dsp:spPr>
        <a:xfrm>
          <a:off x="598744" y="3241177"/>
          <a:ext cx="9459655" cy="51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863" tIns="54863" rIns="54863" bIns="54863" numCol="1" spcCol="1270" anchor="ctr" anchorCtr="0">
          <a:noAutofit/>
        </a:bodyPr>
        <a:lstStyle/>
        <a:p>
          <a:pPr marL="0" lvl="0" indent="0" algn="l" defTabSz="844550">
            <a:lnSpc>
              <a:spcPct val="90000"/>
            </a:lnSpc>
            <a:spcBef>
              <a:spcPct val="0"/>
            </a:spcBef>
            <a:spcAft>
              <a:spcPct val="35000"/>
            </a:spcAft>
            <a:buNone/>
          </a:pPr>
          <a:r>
            <a:rPr lang="es-MX" sz="1900" kern="1200" dirty="0"/>
            <a:t>Big data</a:t>
          </a:r>
          <a:endParaRPr lang="en-US" sz="1900" kern="1200" dirty="0"/>
        </a:p>
      </dsp:txBody>
      <dsp:txXfrm>
        <a:off x="598744" y="3241177"/>
        <a:ext cx="9459655" cy="518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CD940-33A9-4B4B-B92E-5EBDF02B5988}">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65610-70F4-4DF1-9123-1D49DFD7F90C}">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F02ABD-C7F2-40F9-AA9E-BF05BEDB0BD2}">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MX" sz="4000" kern="1200"/>
            <a:t>Topology</a:t>
          </a:r>
          <a:endParaRPr lang="en-US" sz="4000" kern="1200"/>
        </a:p>
      </dsp:txBody>
      <dsp:txXfrm>
        <a:off x="35606" y="2725540"/>
        <a:ext cx="2981250" cy="720000"/>
      </dsp:txXfrm>
    </dsp:sp>
    <dsp:sp modelId="{39B3CD89-91E7-4FE8-B40D-73EED179D18B}">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5BB283-9757-468F-A724-A254E33A1136}">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13133F-F4B7-4790-9946-899DD27F2087}">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MX" sz="4000" kern="1200"/>
            <a:t>Controller</a:t>
          </a:r>
          <a:endParaRPr lang="en-US" sz="4000" kern="1200"/>
        </a:p>
      </dsp:txBody>
      <dsp:txXfrm>
        <a:off x="3538574" y="2725540"/>
        <a:ext cx="2981250" cy="720000"/>
      </dsp:txXfrm>
    </dsp:sp>
    <dsp:sp modelId="{CF54B382-874D-43E5-9967-84AA7C923704}">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F7E693-5671-4DE6-B246-F425AB7A489E}">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6DECA6-DC7A-4FDB-98A1-DC28F589719C}">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MX" sz="4000" kern="1200"/>
            <a:t>Application</a:t>
          </a:r>
          <a:endParaRPr lang="en-US" sz="4000" kern="1200"/>
        </a:p>
      </dsp:txBody>
      <dsp:txXfrm>
        <a:off x="7041543" y="2725540"/>
        <a:ext cx="2981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CD940-33A9-4B4B-B92E-5EBDF02B5988}">
      <dsp:nvSpPr>
        <dsp:cNvPr id="0" name=""/>
        <dsp:cNvSpPr/>
      </dsp:nvSpPr>
      <dsp:spPr>
        <a:xfrm>
          <a:off x="698997" y="138039"/>
          <a:ext cx="2127375" cy="2127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65610-70F4-4DF1-9123-1D49DFD7F90C}">
      <dsp:nvSpPr>
        <dsp:cNvPr id="0" name=""/>
        <dsp:cNvSpPr/>
      </dsp:nvSpPr>
      <dsp:spPr>
        <a:xfrm>
          <a:off x="1152373" y="591414"/>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F02ABD-C7F2-40F9-AA9E-BF05BEDB0BD2}">
      <dsp:nvSpPr>
        <dsp:cNvPr id="0" name=""/>
        <dsp:cNvSpPr/>
      </dsp:nvSpPr>
      <dsp:spPr>
        <a:xfrm>
          <a:off x="18935" y="2928040"/>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100000"/>
            </a:lnSpc>
            <a:spcBef>
              <a:spcPct val="0"/>
            </a:spcBef>
            <a:spcAft>
              <a:spcPct val="35000"/>
            </a:spcAft>
            <a:buNone/>
            <a:defRPr cap="all"/>
          </a:pPr>
          <a:r>
            <a:rPr lang="es-MX" sz="4400" kern="1200"/>
            <a:t>Topology</a:t>
          </a:r>
          <a:endParaRPr lang="en-US" sz="4400" kern="1200"/>
        </a:p>
      </dsp:txBody>
      <dsp:txXfrm>
        <a:off x="18935" y="2928040"/>
        <a:ext cx="34875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CD940-33A9-4B4B-B92E-5EBDF02B5988}">
      <dsp:nvSpPr>
        <dsp:cNvPr id="0" name=""/>
        <dsp:cNvSpPr/>
      </dsp:nvSpPr>
      <dsp:spPr>
        <a:xfrm>
          <a:off x="698997" y="138039"/>
          <a:ext cx="2127375" cy="2127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65610-70F4-4DF1-9123-1D49DFD7F90C}">
      <dsp:nvSpPr>
        <dsp:cNvPr id="0" name=""/>
        <dsp:cNvSpPr/>
      </dsp:nvSpPr>
      <dsp:spPr>
        <a:xfrm>
          <a:off x="1152373" y="591414"/>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F02ABD-C7F2-40F9-AA9E-BF05BEDB0BD2}">
      <dsp:nvSpPr>
        <dsp:cNvPr id="0" name=""/>
        <dsp:cNvSpPr/>
      </dsp:nvSpPr>
      <dsp:spPr>
        <a:xfrm>
          <a:off x="18935" y="2928040"/>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100000"/>
            </a:lnSpc>
            <a:spcBef>
              <a:spcPct val="0"/>
            </a:spcBef>
            <a:spcAft>
              <a:spcPct val="35000"/>
            </a:spcAft>
            <a:buNone/>
            <a:defRPr cap="all"/>
          </a:pPr>
          <a:r>
            <a:rPr lang="es-MX" sz="4400" kern="1200"/>
            <a:t>Topology</a:t>
          </a:r>
          <a:endParaRPr lang="en-US" sz="4400" kern="1200"/>
        </a:p>
      </dsp:txBody>
      <dsp:txXfrm>
        <a:off x="18935" y="2928040"/>
        <a:ext cx="34875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CD940-33A9-4B4B-B92E-5EBDF02B5988}">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65610-70F4-4DF1-9123-1D49DFD7F90C}">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F02ABD-C7F2-40F9-AA9E-BF05BEDB0BD2}">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MX" sz="4000" kern="1200"/>
            <a:t>Topology</a:t>
          </a:r>
          <a:endParaRPr lang="en-US" sz="4000" kern="1200"/>
        </a:p>
      </dsp:txBody>
      <dsp:txXfrm>
        <a:off x="35606" y="2725540"/>
        <a:ext cx="2981250" cy="720000"/>
      </dsp:txXfrm>
    </dsp:sp>
    <dsp:sp modelId="{39B3CD89-91E7-4FE8-B40D-73EED179D18B}">
      <dsp:nvSpPr>
        <dsp:cNvPr id="0" name=""/>
        <dsp:cNvSpPr/>
      </dsp:nvSpPr>
      <dsp:spPr>
        <a:xfrm>
          <a:off x="4119918" y="340539"/>
          <a:ext cx="1818562" cy="1818562"/>
        </a:xfrm>
        <a:prstGeom prst="ellipse">
          <a:avLst/>
        </a:prstGeom>
        <a:solidFill>
          <a:schemeClr val="accent3"/>
        </a:solidFill>
        <a:ln>
          <a:noFill/>
        </a:ln>
        <a:effectLst/>
      </dsp:spPr>
      <dsp:style>
        <a:lnRef idx="0">
          <a:scrgbClr r="0" g="0" b="0"/>
        </a:lnRef>
        <a:fillRef idx="1">
          <a:scrgbClr r="0" g="0" b="0"/>
        </a:fillRef>
        <a:effectRef idx="0">
          <a:scrgbClr r="0" g="0" b="0"/>
        </a:effectRef>
        <a:fontRef idx="minor"/>
      </dsp:style>
    </dsp:sp>
    <dsp:sp modelId="{995BB283-9757-468F-A724-A254E33A1136}">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13133F-F4B7-4790-9946-899DD27F2087}">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MX" sz="4000" kern="1200"/>
            <a:t>Controller</a:t>
          </a:r>
          <a:endParaRPr lang="en-US" sz="4000" kern="1200"/>
        </a:p>
      </dsp:txBody>
      <dsp:txXfrm>
        <a:off x="3538574" y="2725540"/>
        <a:ext cx="2981250" cy="720000"/>
      </dsp:txXfrm>
    </dsp:sp>
    <dsp:sp modelId="{CF54B382-874D-43E5-9967-84AA7C923704}">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F7E693-5671-4DE6-B246-F425AB7A489E}">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6DECA6-DC7A-4FDB-98A1-DC28F589719C}">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MX" sz="4000" kern="1200"/>
            <a:t>Application</a:t>
          </a:r>
          <a:endParaRPr lang="en-US" sz="4000" kern="1200"/>
        </a:p>
      </dsp:txBody>
      <dsp:txXfrm>
        <a:off x="7041543" y="2725540"/>
        <a:ext cx="29812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3CD89-91E7-4FE8-B40D-73EED179D18B}">
      <dsp:nvSpPr>
        <dsp:cNvPr id="0" name=""/>
        <dsp:cNvSpPr/>
      </dsp:nvSpPr>
      <dsp:spPr>
        <a:xfrm>
          <a:off x="597161" y="318039"/>
          <a:ext cx="1852875" cy="1852875"/>
        </a:xfrm>
        <a:prstGeom prst="ellipse">
          <a:avLst/>
        </a:prstGeom>
        <a:solidFill>
          <a:schemeClr val="accent3"/>
        </a:solidFill>
        <a:ln>
          <a:noFill/>
        </a:ln>
        <a:effectLst/>
      </dsp:spPr>
      <dsp:style>
        <a:lnRef idx="0">
          <a:scrgbClr r="0" g="0" b="0"/>
        </a:lnRef>
        <a:fillRef idx="1">
          <a:scrgbClr r="0" g="0" b="0"/>
        </a:fillRef>
        <a:effectRef idx="0">
          <a:scrgbClr r="0" g="0" b="0"/>
        </a:effectRef>
        <a:fontRef idx="minor"/>
      </dsp:style>
    </dsp:sp>
    <dsp:sp modelId="{995BB283-9757-468F-A724-A254E33A1136}">
      <dsp:nvSpPr>
        <dsp:cNvPr id="0" name=""/>
        <dsp:cNvSpPr/>
      </dsp:nvSpPr>
      <dsp:spPr>
        <a:xfrm>
          <a:off x="992036" y="712914"/>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13133F-F4B7-4790-9946-899DD27F2087}">
      <dsp:nvSpPr>
        <dsp:cNvPr id="0" name=""/>
        <dsp:cNvSpPr/>
      </dsp:nvSpPr>
      <dsp:spPr>
        <a:xfrm>
          <a:off x="4848" y="2748040"/>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100000"/>
            </a:lnSpc>
            <a:spcBef>
              <a:spcPct val="0"/>
            </a:spcBef>
            <a:spcAft>
              <a:spcPct val="35000"/>
            </a:spcAft>
            <a:buNone/>
            <a:defRPr cap="all"/>
          </a:pPr>
          <a:r>
            <a:rPr lang="es-MX" sz="4400" kern="1200" dirty="0" err="1"/>
            <a:t>Controller</a:t>
          </a:r>
          <a:endParaRPr lang="en-US" sz="4400" kern="1200" dirty="0"/>
        </a:p>
      </dsp:txBody>
      <dsp:txXfrm>
        <a:off x="4848" y="2748040"/>
        <a:ext cx="30375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3CD89-91E7-4FE8-B40D-73EED179D18B}">
      <dsp:nvSpPr>
        <dsp:cNvPr id="0" name=""/>
        <dsp:cNvSpPr/>
      </dsp:nvSpPr>
      <dsp:spPr>
        <a:xfrm>
          <a:off x="597161" y="318039"/>
          <a:ext cx="1852875" cy="1852875"/>
        </a:xfrm>
        <a:prstGeom prst="ellipse">
          <a:avLst/>
        </a:prstGeom>
        <a:solidFill>
          <a:schemeClr val="accent3"/>
        </a:solidFill>
        <a:ln>
          <a:noFill/>
        </a:ln>
        <a:effectLst/>
      </dsp:spPr>
      <dsp:style>
        <a:lnRef idx="0">
          <a:scrgbClr r="0" g="0" b="0"/>
        </a:lnRef>
        <a:fillRef idx="1">
          <a:scrgbClr r="0" g="0" b="0"/>
        </a:fillRef>
        <a:effectRef idx="0">
          <a:scrgbClr r="0" g="0" b="0"/>
        </a:effectRef>
        <a:fontRef idx="minor"/>
      </dsp:style>
    </dsp:sp>
    <dsp:sp modelId="{995BB283-9757-468F-A724-A254E33A1136}">
      <dsp:nvSpPr>
        <dsp:cNvPr id="0" name=""/>
        <dsp:cNvSpPr/>
      </dsp:nvSpPr>
      <dsp:spPr>
        <a:xfrm>
          <a:off x="992036" y="712914"/>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13133F-F4B7-4790-9946-899DD27F2087}">
      <dsp:nvSpPr>
        <dsp:cNvPr id="0" name=""/>
        <dsp:cNvSpPr/>
      </dsp:nvSpPr>
      <dsp:spPr>
        <a:xfrm>
          <a:off x="4848" y="2748040"/>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100000"/>
            </a:lnSpc>
            <a:spcBef>
              <a:spcPct val="0"/>
            </a:spcBef>
            <a:spcAft>
              <a:spcPct val="35000"/>
            </a:spcAft>
            <a:buNone/>
            <a:defRPr cap="all"/>
          </a:pPr>
          <a:r>
            <a:rPr lang="es-MX" sz="4400" kern="1200" dirty="0" err="1"/>
            <a:t>Controller</a:t>
          </a:r>
          <a:endParaRPr lang="en-US" sz="4400" kern="1200" dirty="0"/>
        </a:p>
      </dsp:txBody>
      <dsp:txXfrm>
        <a:off x="4848" y="2748040"/>
        <a:ext cx="30375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CD940-33A9-4B4B-B92E-5EBDF02B5988}">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65610-70F4-4DF1-9123-1D49DFD7F90C}">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F02ABD-C7F2-40F9-AA9E-BF05BEDB0BD2}">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MX" sz="4000" kern="1200"/>
            <a:t>Topology</a:t>
          </a:r>
          <a:endParaRPr lang="en-US" sz="4000" kern="1200"/>
        </a:p>
      </dsp:txBody>
      <dsp:txXfrm>
        <a:off x="35606" y="2725540"/>
        <a:ext cx="2981250" cy="720000"/>
      </dsp:txXfrm>
    </dsp:sp>
    <dsp:sp modelId="{39B3CD89-91E7-4FE8-B40D-73EED179D18B}">
      <dsp:nvSpPr>
        <dsp:cNvPr id="0" name=""/>
        <dsp:cNvSpPr/>
      </dsp:nvSpPr>
      <dsp:spPr>
        <a:xfrm>
          <a:off x="4119918" y="340539"/>
          <a:ext cx="1818562" cy="1818562"/>
        </a:xfrm>
        <a:prstGeom prst="ellipse">
          <a:avLst/>
        </a:prstGeom>
        <a:solidFill>
          <a:schemeClr val="accent3"/>
        </a:solidFill>
        <a:ln>
          <a:noFill/>
        </a:ln>
        <a:effectLst/>
      </dsp:spPr>
      <dsp:style>
        <a:lnRef idx="0">
          <a:scrgbClr r="0" g="0" b="0"/>
        </a:lnRef>
        <a:fillRef idx="1">
          <a:scrgbClr r="0" g="0" b="0"/>
        </a:fillRef>
        <a:effectRef idx="0">
          <a:scrgbClr r="0" g="0" b="0"/>
        </a:effectRef>
        <a:fontRef idx="minor"/>
      </dsp:style>
    </dsp:sp>
    <dsp:sp modelId="{995BB283-9757-468F-A724-A254E33A1136}">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13133F-F4B7-4790-9946-899DD27F2087}">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MX" sz="4000" kern="1200"/>
            <a:t>Controller</a:t>
          </a:r>
          <a:endParaRPr lang="en-US" sz="4000" kern="1200"/>
        </a:p>
      </dsp:txBody>
      <dsp:txXfrm>
        <a:off x="3538574" y="2725540"/>
        <a:ext cx="2981250" cy="720000"/>
      </dsp:txXfrm>
    </dsp:sp>
    <dsp:sp modelId="{CF54B382-874D-43E5-9967-84AA7C923704}">
      <dsp:nvSpPr>
        <dsp:cNvPr id="0" name=""/>
        <dsp:cNvSpPr/>
      </dsp:nvSpPr>
      <dsp:spPr>
        <a:xfrm>
          <a:off x="7622887" y="340539"/>
          <a:ext cx="1818562" cy="1818562"/>
        </a:xfrm>
        <a:prstGeom prst="ellipse">
          <a:avLst/>
        </a:prstGeom>
        <a:solidFill>
          <a:schemeClr val="accent4"/>
        </a:solidFill>
        <a:ln>
          <a:noFill/>
        </a:ln>
        <a:effectLst/>
      </dsp:spPr>
      <dsp:style>
        <a:lnRef idx="0">
          <a:scrgbClr r="0" g="0" b="0"/>
        </a:lnRef>
        <a:fillRef idx="1">
          <a:scrgbClr r="0" g="0" b="0"/>
        </a:fillRef>
        <a:effectRef idx="0">
          <a:scrgbClr r="0" g="0" b="0"/>
        </a:effectRef>
        <a:fontRef idx="minor"/>
      </dsp:style>
    </dsp:sp>
    <dsp:sp modelId="{32F7E693-5671-4DE6-B246-F425AB7A489E}">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6DECA6-DC7A-4FDB-98A1-DC28F589719C}">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MX" sz="4000" kern="1200"/>
            <a:t>Application</a:t>
          </a:r>
          <a:endParaRPr lang="en-US" sz="4000" kern="1200"/>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5337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6315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2985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53371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6016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5007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51622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00077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48273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06732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03690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8/2/2019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80448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hyperlink" Target="https://github.com/Allexds/RedmoteSDN" TargetMode="Externa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diagramLayout" Target="../diagrams/layout12.xml"/><Relationship Id="rId7" Type="http://schemas.openxmlformats.org/officeDocument/2006/relationships/image" Target="../media/image33.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34.65.206.200/"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a:extLst>
              <a:ext uri="{FF2B5EF4-FFF2-40B4-BE49-F238E27FC236}">
                <a16:creationId xmlns:a16="http://schemas.microsoft.com/office/drawing/2014/main" id="{71C028A4-B9D0-4C37-9323-980ABB8104E8}"/>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2" name="Título 1">
            <a:extLst>
              <a:ext uri="{FF2B5EF4-FFF2-40B4-BE49-F238E27FC236}">
                <a16:creationId xmlns:a16="http://schemas.microsoft.com/office/drawing/2014/main" id="{2FA563F7-5A1E-4106-9C73-C54B852D96B4}"/>
              </a:ext>
            </a:extLst>
          </p:cNvPr>
          <p:cNvSpPr>
            <a:spLocks noGrp="1"/>
          </p:cNvSpPr>
          <p:nvPr>
            <p:ph type="ctrTitle"/>
          </p:nvPr>
        </p:nvSpPr>
        <p:spPr>
          <a:xfrm>
            <a:off x="1097280" y="758952"/>
            <a:ext cx="10058400" cy="3566160"/>
          </a:xfrm>
        </p:spPr>
        <p:txBody>
          <a:bodyPr>
            <a:normAutofit/>
          </a:bodyPr>
          <a:lstStyle/>
          <a:p>
            <a:r>
              <a:rPr lang="es-MX" u="sng" dirty="0" err="1">
                <a:solidFill>
                  <a:srgbClr val="FFFFFF"/>
                </a:solidFill>
              </a:rPr>
              <a:t>Redmote</a:t>
            </a:r>
            <a:endParaRPr lang="en-CA" u="sng" dirty="0">
              <a:solidFill>
                <a:srgbClr val="FFFFFF"/>
              </a:solidFill>
            </a:endParaRPr>
          </a:p>
        </p:txBody>
      </p:sp>
      <p:sp>
        <p:nvSpPr>
          <p:cNvPr id="3" name="Subtítulo 2">
            <a:extLst>
              <a:ext uri="{FF2B5EF4-FFF2-40B4-BE49-F238E27FC236}">
                <a16:creationId xmlns:a16="http://schemas.microsoft.com/office/drawing/2014/main" id="{3FA53F94-3B44-4261-9EFD-9BE8C64CBEB6}"/>
              </a:ext>
            </a:extLst>
          </p:cNvPr>
          <p:cNvSpPr>
            <a:spLocks noGrp="1"/>
          </p:cNvSpPr>
          <p:nvPr>
            <p:ph type="subTitle" idx="1"/>
          </p:nvPr>
        </p:nvSpPr>
        <p:spPr>
          <a:xfrm>
            <a:off x="1100051" y="4645152"/>
            <a:ext cx="10058400" cy="1143000"/>
          </a:xfrm>
        </p:spPr>
        <p:txBody>
          <a:bodyPr>
            <a:normAutofit/>
          </a:bodyPr>
          <a:lstStyle/>
          <a:p>
            <a:r>
              <a:rPr lang="es-MX" dirty="0">
                <a:solidFill>
                  <a:srgbClr val="FFFFFF"/>
                </a:solidFill>
              </a:rPr>
              <a:t>Software Define Networks </a:t>
            </a:r>
            <a:r>
              <a:rPr lang="es-MX" dirty="0" err="1">
                <a:solidFill>
                  <a:srgbClr val="FFFFFF"/>
                </a:solidFill>
              </a:rPr>
              <a:t>Application</a:t>
            </a:r>
            <a:endParaRPr lang="es-MX" dirty="0">
              <a:solidFill>
                <a:srgbClr val="FFFFFF"/>
              </a:solidFill>
            </a:endParaRPr>
          </a:p>
          <a:p>
            <a:r>
              <a:rPr lang="es-MX" dirty="0" err="1">
                <a:solidFill>
                  <a:srgbClr val="FFFFFF"/>
                </a:solidFill>
              </a:rPr>
              <a:t>Prove</a:t>
            </a:r>
            <a:r>
              <a:rPr lang="es-MX" dirty="0">
                <a:solidFill>
                  <a:srgbClr val="FFFFFF"/>
                </a:solidFill>
              </a:rPr>
              <a:t> of Concept</a:t>
            </a:r>
            <a:endParaRPr lang="en-CA" dirty="0">
              <a:solidFill>
                <a:srgbClr val="FFFFFF"/>
              </a:solidFill>
            </a:endParaRPr>
          </a:p>
        </p:txBody>
      </p:sp>
      <p:cxnSp>
        <p:nvCxnSpPr>
          <p:cNvPr id="30" name="Straight Connector 24">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1" name="Rectangle 26">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47166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D664D-464E-4414-92E5-7B9F5CC08662}"/>
              </a:ext>
            </a:extLst>
          </p:cNvPr>
          <p:cNvSpPr>
            <a:spLocks noGrp="1"/>
          </p:cNvSpPr>
          <p:nvPr>
            <p:ph type="title"/>
          </p:nvPr>
        </p:nvSpPr>
        <p:spPr>
          <a:xfrm>
            <a:off x="1097280" y="286603"/>
            <a:ext cx="10058400" cy="1450757"/>
          </a:xfrm>
        </p:spPr>
        <p:txBody>
          <a:bodyPr>
            <a:normAutofit/>
          </a:bodyPr>
          <a:lstStyle/>
          <a:p>
            <a:r>
              <a:rPr lang="es-MX" dirty="0"/>
              <a:t>High </a:t>
            </a:r>
            <a:r>
              <a:rPr lang="es-MX" dirty="0" err="1"/>
              <a:t>Level</a:t>
            </a:r>
            <a:r>
              <a:rPr lang="es-MX" dirty="0"/>
              <a:t> App Architecture</a:t>
            </a:r>
            <a:endParaRPr lang="en-CA" dirty="0"/>
          </a:p>
        </p:txBody>
      </p:sp>
      <p:graphicFrame>
        <p:nvGraphicFramePr>
          <p:cNvPr id="5" name="Marcador de contenido 2">
            <a:extLst>
              <a:ext uri="{FF2B5EF4-FFF2-40B4-BE49-F238E27FC236}">
                <a16:creationId xmlns:a16="http://schemas.microsoft.com/office/drawing/2014/main" id="{12BFDDE0-4F78-483C-8D62-B12B2482F6CC}"/>
              </a:ext>
            </a:extLst>
          </p:cNvPr>
          <p:cNvGraphicFramePr>
            <a:graphicFrameLocks noGrp="1"/>
          </p:cNvGraphicFramePr>
          <p:nvPr>
            <p:ph idx="1"/>
            <p:extLst>
              <p:ext uri="{D42A27DB-BD31-4B8C-83A1-F6EECF244321}">
                <p14:modId xmlns:p14="http://schemas.microsoft.com/office/powerpoint/2010/main" val="3753266814"/>
              </p:ext>
            </p:extLst>
          </p:nvPr>
        </p:nvGraphicFramePr>
        <p:xfrm>
          <a:off x="1096963" y="2098515"/>
          <a:ext cx="3525371"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a:extLst>
              <a:ext uri="{FF2B5EF4-FFF2-40B4-BE49-F238E27FC236}">
                <a16:creationId xmlns:a16="http://schemas.microsoft.com/office/drawing/2014/main" id="{4394EC95-EF8F-4845-BCDF-8982AF8C45EC}"/>
              </a:ext>
            </a:extLst>
          </p:cNvPr>
          <p:cNvSpPr/>
          <p:nvPr/>
        </p:nvSpPr>
        <p:spPr>
          <a:xfrm>
            <a:off x="4907558" y="2525086"/>
            <a:ext cx="6781101" cy="6962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sz="3200" dirty="0" err="1"/>
              <a:t>Mininet</a:t>
            </a:r>
            <a:endParaRPr lang="es-MX" sz="3200" dirty="0"/>
          </a:p>
          <a:p>
            <a:pPr algn="ctr"/>
            <a:r>
              <a:rPr lang="es-MX" sz="1400" dirty="0"/>
              <a:t>Virtual </a:t>
            </a:r>
            <a:r>
              <a:rPr lang="es-MX" sz="1400" dirty="0" err="1"/>
              <a:t>Topology</a:t>
            </a:r>
            <a:endParaRPr lang="en-CA" sz="1400" dirty="0"/>
          </a:p>
        </p:txBody>
      </p:sp>
      <p:grpSp>
        <p:nvGrpSpPr>
          <p:cNvPr id="10" name="Grupo 9">
            <a:extLst>
              <a:ext uri="{FF2B5EF4-FFF2-40B4-BE49-F238E27FC236}">
                <a16:creationId xmlns:a16="http://schemas.microsoft.com/office/drawing/2014/main" id="{0CABC517-CA1D-464E-9DC7-9B79209D2130}"/>
              </a:ext>
            </a:extLst>
          </p:cNvPr>
          <p:cNvGrpSpPr/>
          <p:nvPr/>
        </p:nvGrpSpPr>
        <p:grpSpPr>
          <a:xfrm>
            <a:off x="4907559" y="3393347"/>
            <a:ext cx="2155971" cy="2155971"/>
            <a:chOff x="5293453" y="3636628"/>
            <a:chExt cx="2155971" cy="2155971"/>
          </a:xfrm>
        </p:grpSpPr>
        <p:sp>
          <p:nvSpPr>
            <p:cNvPr id="8" name="Rectángulo 7">
              <a:extLst>
                <a:ext uri="{FF2B5EF4-FFF2-40B4-BE49-F238E27FC236}">
                  <a16:creationId xmlns:a16="http://schemas.microsoft.com/office/drawing/2014/main" id="{6B8597E9-1B02-46FE-8F1F-83AB1287F8C5}"/>
                </a:ext>
              </a:extLst>
            </p:cNvPr>
            <p:cNvSpPr/>
            <p:nvPr/>
          </p:nvSpPr>
          <p:spPr>
            <a:xfrm>
              <a:off x="5293453" y="3636628"/>
              <a:ext cx="2155971" cy="21559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dirty="0"/>
            </a:p>
            <a:p>
              <a:pPr algn="ctr"/>
              <a:endParaRPr lang="es-MX" dirty="0"/>
            </a:p>
            <a:p>
              <a:pPr algn="ctr"/>
              <a:r>
                <a:rPr lang="es-MX" dirty="0"/>
                <a:t>Open </a:t>
              </a:r>
              <a:r>
                <a:rPr lang="es-MX" dirty="0" err="1"/>
                <a:t>VirtualSwitch</a:t>
              </a:r>
              <a:endParaRPr lang="es-MX" dirty="0"/>
            </a:p>
            <a:p>
              <a:pPr algn="ctr"/>
              <a:r>
                <a:rPr lang="es-MX" dirty="0"/>
                <a:t>OVS</a:t>
              </a:r>
              <a:endParaRPr lang="en-CA" dirty="0"/>
            </a:p>
          </p:txBody>
        </p:sp>
        <p:sp>
          <p:nvSpPr>
            <p:cNvPr id="9" name="Rectángulo 8">
              <a:extLst>
                <a:ext uri="{FF2B5EF4-FFF2-40B4-BE49-F238E27FC236}">
                  <a16:creationId xmlns:a16="http://schemas.microsoft.com/office/drawing/2014/main" id="{951D1234-1AED-47CF-B799-814508350A06}"/>
                </a:ext>
              </a:extLst>
            </p:cNvPr>
            <p:cNvSpPr/>
            <p:nvPr/>
          </p:nvSpPr>
          <p:spPr>
            <a:xfrm>
              <a:off x="5293454" y="3636628"/>
              <a:ext cx="1132514" cy="8514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Openflow1.3</a:t>
              </a:r>
              <a:endParaRPr lang="en-CA" dirty="0"/>
            </a:p>
          </p:txBody>
        </p:sp>
      </p:grpSp>
      <p:grpSp>
        <p:nvGrpSpPr>
          <p:cNvPr id="12" name="Grupo 11">
            <a:extLst>
              <a:ext uri="{FF2B5EF4-FFF2-40B4-BE49-F238E27FC236}">
                <a16:creationId xmlns:a16="http://schemas.microsoft.com/office/drawing/2014/main" id="{D53064B2-A2C1-4666-AFE9-E7D129CE494E}"/>
              </a:ext>
            </a:extLst>
          </p:cNvPr>
          <p:cNvGrpSpPr/>
          <p:nvPr/>
        </p:nvGrpSpPr>
        <p:grpSpPr>
          <a:xfrm>
            <a:off x="7220124" y="3393346"/>
            <a:ext cx="2155971" cy="2155971"/>
            <a:chOff x="5293453" y="3636628"/>
            <a:chExt cx="2155971" cy="2155971"/>
          </a:xfrm>
        </p:grpSpPr>
        <p:sp>
          <p:nvSpPr>
            <p:cNvPr id="13" name="Rectángulo 12">
              <a:extLst>
                <a:ext uri="{FF2B5EF4-FFF2-40B4-BE49-F238E27FC236}">
                  <a16:creationId xmlns:a16="http://schemas.microsoft.com/office/drawing/2014/main" id="{225E2EF6-FEB2-450A-9238-59D9C7B582AB}"/>
                </a:ext>
              </a:extLst>
            </p:cNvPr>
            <p:cNvSpPr/>
            <p:nvPr/>
          </p:nvSpPr>
          <p:spPr>
            <a:xfrm>
              <a:off x="5293453" y="3636628"/>
              <a:ext cx="2155971" cy="21559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dirty="0"/>
            </a:p>
            <a:p>
              <a:pPr algn="ctr"/>
              <a:endParaRPr lang="es-MX" dirty="0"/>
            </a:p>
            <a:p>
              <a:pPr algn="ctr"/>
              <a:r>
                <a:rPr lang="es-MX" dirty="0"/>
                <a:t>Open </a:t>
              </a:r>
              <a:r>
                <a:rPr lang="es-MX" dirty="0" err="1"/>
                <a:t>VirtualSwitch</a:t>
              </a:r>
              <a:endParaRPr lang="es-MX" dirty="0"/>
            </a:p>
            <a:p>
              <a:pPr algn="ctr"/>
              <a:r>
                <a:rPr lang="es-MX" dirty="0"/>
                <a:t>OVS</a:t>
              </a:r>
              <a:endParaRPr lang="en-CA" dirty="0"/>
            </a:p>
          </p:txBody>
        </p:sp>
        <p:sp>
          <p:nvSpPr>
            <p:cNvPr id="14" name="Rectángulo 13">
              <a:extLst>
                <a:ext uri="{FF2B5EF4-FFF2-40B4-BE49-F238E27FC236}">
                  <a16:creationId xmlns:a16="http://schemas.microsoft.com/office/drawing/2014/main" id="{48655D43-2377-48E9-9B22-DE5E1E83978F}"/>
                </a:ext>
              </a:extLst>
            </p:cNvPr>
            <p:cNvSpPr/>
            <p:nvPr/>
          </p:nvSpPr>
          <p:spPr>
            <a:xfrm>
              <a:off x="5293454" y="3636628"/>
              <a:ext cx="1132514" cy="8514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Openflow1.3</a:t>
              </a:r>
              <a:endParaRPr lang="en-CA" dirty="0"/>
            </a:p>
          </p:txBody>
        </p:sp>
      </p:grpSp>
      <p:grpSp>
        <p:nvGrpSpPr>
          <p:cNvPr id="15" name="Grupo 14">
            <a:extLst>
              <a:ext uri="{FF2B5EF4-FFF2-40B4-BE49-F238E27FC236}">
                <a16:creationId xmlns:a16="http://schemas.microsoft.com/office/drawing/2014/main" id="{8362924A-C516-432A-A3DC-30483B9E6EAD}"/>
              </a:ext>
            </a:extLst>
          </p:cNvPr>
          <p:cNvGrpSpPr/>
          <p:nvPr/>
        </p:nvGrpSpPr>
        <p:grpSpPr>
          <a:xfrm>
            <a:off x="9532689" y="3393346"/>
            <a:ext cx="2155971" cy="2155971"/>
            <a:chOff x="5293453" y="3636628"/>
            <a:chExt cx="2155971" cy="2155971"/>
          </a:xfrm>
        </p:grpSpPr>
        <p:sp>
          <p:nvSpPr>
            <p:cNvPr id="16" name="Rectángulo 15">
              <a:extLst>
                <a:ext uri="{FF2B5EF4-FFF2-40B4-BE49-F238E27FC236}">
                  <a16:creationId xmlns:a16="http://schemas.microsoft.com/office/drawing/2014/main" id="{76A645D8-581F-4A2D-9327-C7EF3321CE28}"/>
                </a:ext>
              </a:extLst>
            </p:cNvPr>
            <p:cNvSpPr/>
            <p:nvPr/>
          </p:nvSpPr>
          <p:spPr>
            <a:xfrm>
              <a:off x="5293453" y="3636628"/>
              <a:ext cx="2155971" cy="21559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dirty="0"/>
            </a:p>
            <a:p>
              <a:pPr algn="ctr"/>
              <a:endParaRPr lang="es-MX" dirty="0"/>
            </a:p>
            <a:p>
              <a:pPr algn="ctr"/>
              <a:r>
                <a:rPr lang="es-MX" dirty="0"/>
                <a:t>Open </a:t>
              </a:r>
              <a:r>
                <a:rPr lang="es-MX" dirty="0" err="1"/>
                <a:t>VirtualSwitch</a:t>
              </a:r>
              <a:endParaRPr lang="es-MX" dirty="0"/>
            </a:p>
            <a:p>
              <a:pPr algn="ctr"/>
              <a:r>
                <a:rPr lang="es-MX" dirty="0"/>
                <a:t>OVS</a:t>
              </a:r>
              <a:endParaRPr lang="en-CA" dirty="0"/>
            </a:p>
          </p:txBody>
        </p:sp>
        <p:sp>
          <p:nvSpPr>
            <p:cNvPr id="17" name="Rectángulo 16">
              <a:extLst>
                <a:ext uri="{FF2B5EF4-FFF2-40B4-BE49-F238E27FC236}">
                  <a16:creationId xmlns:a16="http://schemas.microsoft.com/office/drawing/2014/main" id="{2A0BF7D2-F202-4141-8839-6A31979F583D}"/>
                </a:ext>
              </a:extLst>
            </p:cNvPr>
            <p:cNvSpPr/>
            <p:nvPr/>
          </p:nvSpPr>
          <p:spPr>
            <a:xfrm>
              <a:off x="5293454" y="3636628"/>
              <a:ext cx="1132514" cy="8514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Openflow1.3</a:t>
              </a:r>
              <a:endParaRPr lang="en-CA" dirty="0"/>
            </a:p>
          </p:txBody>
        </p:sp>
      </p:grpSp>
      <p:sp>
        <p:nvSpPr>
          <p:cNvPr id="18" name="Rectángulo 17">
            <a:extLst>
              <a:ext uri="{FF2B5EF4-FFF2-40B4-BE49-F238E27FC236}">
                <a16:creationId xmlns:a16="http://schemas.microsoft.com/office/drawing/2014/main" id="{A6246171-120B-4D9B-B8D7-52CEB5378C1B}"/>
              </a:ext>
            </a:extLst>
          </p:cNvPr>
          <p:cNvSpPr/>
          <p:nvPr/>
        </p:nvSpPr>
        <p:spPr>
          <a:xfrm>
            <a:off x="5215156" y="5681162"/>
            <a:ext cx="1118534" cy="406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HOST</a:t>
            </a:r>
            <a:endParaRPr lang="en-CA" dirty="0"/>
          </a:p>
        </p:txBody>
      </p:sp>
      <p:sp>
        <p:nvSpPr>
          <p:cNvPr id="19" name="Rectángulo 18">
            <a:extLst>
              <a:ext uri="{FF2B5EF4-FFF2-40B4-BE49-F238E27FC236}">
                <a16:creationId xmlns:a16="http://schemas.microsoft.com/office/drawing/2014/main" id="{75FE11CB-5E8C-44D1-828D-4F2B2AD27BCD}"/>
              </a:ext>
            </a:extLst>
          </p:cNvPr>
          <p:cNvSpPr/>
          <p:nvPr/>
        </p:nvSpPr>
        <p:spPr>
          <a:xfrm>
            <a:off x="6487488" y="5681162"/>
            <a:ext cx="1118534" cy="406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HOST</a:t>
            </a:r>
            <a:endParaRPr lang="en-CA" dirty="0"/>
          </a:p>
        </p:txBody>
      </p:sp>
      <p:sp>
        <p:nvSpPr>
          <p:cNvPr id="20" name="Rectángulo 19">
            <a:extLst>
              <a:ext uri="{FF2B5EF4-FFF2-40B4-BE49-F238E27FC236}">
                <a16:creationId xmlns:a16="http://schemas.microsoft.com/office/drawing/2014/main" id="{77394240-466C-4B1A-8A23-5CF09C1E7302}"/>
              </a:ext>
            </a:extLst>
          </p:cNvPr>
          <p:cNvSpPr/>
          <p:nvPr/>
        </p:nvSpPr>
        <p:spPr>
          <a:xfrm>
            <a:off x="7759820" y="5681162"/>
            <a:ext cx="1118534" cy="406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HOST</a:t>
            </a:r>
            <a:endParaRPr lang="en-CA" dirty="0"/>
          </a:p>
        </p:txBody>
      </p:sp>
      <p:sp>
        <p:nvSpPr>
          <p:cNvPr id="24" name="Rectángulo 23">
            <a:extLst>
              <a:ext uri="{FF2B5EF4-FFF2-40B4-BE49-F238E27FC236}">
                <a16:creationId xmlns:a16="http://schemas.microsoft.com/office/drawing/2014/main" id="{6E92C56C-CC61-4C85-8E2E-E54E40561410}"/>
              </a:ext>
            </a:extLst>
          </p:cNvPr>
          <p:cNvSpPr/>
          <p:nvPr/>
        </p:nvSpPr>
        <p:spPr>
          <a:xfrm>
            <a:off x="9032152" y="5681162"/>
            <a:ext cx="1118534" cy="406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HOST</a:t>
            </a:r>
            <a:endParaRPr lang="en-CA" dirty="0"/>
          </a:p>
        </p:txBody>
      </p:sp>
      <p:sp>
        <p:nvSpPr>
          <p:cNvPr id="25" name="Rectángulo 24">
            <a:extLst>
              <a:ext uri="{FF2B5EF4-FFF2-40B4-BE49-F238E27FC236}">
                <a16:creationId xmlns:a16="http://schemas.microsoft.com/office/drawing/2014/main" id="{29AE1D18-0E93-4BA2-835D-AD03A5D29593}"/>
              </a:ext>
            </a:extLst>
          </p:cNvPr>
          <p:cNvSpPr/>
          <p:nvPr/>
        </p:nvSpPr>
        <p:spPr>
          <a:xfrm>
            <a:off x="10304484" y="5681162"/>
            <a:ext cx="1118534" cy="406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HOST</a:t>
            </a:r>
            <a:endParaRPr lang="en-CA" dirty="0"/>
          </a:p>
        </p:txBody>
      </p:sp>
      <p:sp>
        <p:nvSpPr>
          <p:cNvPr id="28" name="CuadroTexto 27">
            <a:extLst>
              <a:ext uri="{FF2B5EF4-FFF2-40B4-BE49-F238E27FC236}">
                <a16:creationId xmlns:a16="http://schemas.microsoft.com/office/drawing/2014/main" id="{170C7967-78D7-4F67-9937-3693CC0DFC9D}"/>
              </a:ext>
            </a:extLst>
          </p:cNvPr>
          <p:cNvSpPr txBox="1"/>
          <p:nvPr/>
        </p:nvSpPr>
        <p:spPr>
          <a:xfrm>
            <a:off x="12107378" y="3221373"/>
            <a:ext cx="6781100" cy="278473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L="285750" indent="-285750">
              <a:lnSpc>
                <a:spcPct val="200000"/>
              </a:lnSpc>
              <a:buFont typeface="Arial" panose="020B0604020202020204" pitchFamily="34" charset="0"/>
              <a:buChar char="•"/>
            </a:pPr>
            <a:r>
              <a:rPr lang="es-MX" dirty="0"/>
              <a:t>Running </a:t>
            </a:r>
            <a:r>
              <a:rPr lang="es-MX" dirty="0" err="1"/>
              <a:t>on</a:t>
            </a:r>
            <a:r>
              <a:rPr lang="es-MX" dirty="0"/>
              <a:t> Ubuntu 16.01</a:t>
            </a:r>
          </a:p>
          <a:p>
            <a:pPr marL="285750" indent="-285750">
              <a:lnSpc>
                <a:spcPct val="200000"/>
              </a:lnSpc>
              <a:buFont typeface="Arial" panose="020B0604020202020204" pitchFamily="34" charset="0"/>
              <a:buChar char="•"/>
            </a:pPr>
            <a:r>
              <a:rPr lang="es-MX" dirty="0" err="1"/>
              <a:t>To</a:t>
            </a:r>
            <a:r>
              <a:rPr lang="es-MX" dirty="0"/>
              <a:t> set </a:t>
            </a:r>
            <a:r>
              <a:rPr lang="es-MX" dirty="0" err="1"/>
              <a:t>this</a:t>
            </a:r>
            <a:r>
              <a:rPr lang="es-MX" dirty="0"/>
              <a:t> </a:t>
            </a:r>
            <a:r>
              <a:rPr lang="es-MX" dirty="0" err="1"/>
              <a:t>feature</a:t>
            </a:r>
            <a:r>
              <a:rPr lang="es-MX" dirty="0"/>
              <a:t> run mininet.py</a:t>
            </a:r>
          </a:p>
          <a:p>
            <a:pPr marL="285750" indent="-285750">
              <a:lnSpc>
                <a:spcPct val="200000"/>
              </a:lnSpc>
              <a:buFont typeface="Arial" panose="020B0604020202020204" pitchFamily="34" charset="0"/>
              <a:buChar char="•"/>
            </a:pPr>
            <a:r>
              <a:rPr lang="es-MX" dirty="0" err="1"/>
              <a:t>It</a:t>
            </a:r>
            <a:r>
              <a:rPr lang="es-MX" dirty="0"/>
              <a:t> </a:t>
            </a:r>
            <a:r>
              <a:rPr lang="es-MX" dirty="0" err="1"/>
              <a:t>contains</a:t>
            </a:r>
            <a:r>
              <a:rPr lang="es-MX" dirty="0"/>
              <a:t> a series of virtual </a:t>
            </a:r>
            <a:r>
              <a:rPr lang="es-MX" dirty="0" err="1"/>
              <a:t>switches</a:t>
            </a:r>
            <a:r>
              <a:rPr lang="es-MX" dirty="0"/>
              <a:t> </a:t>
            </a:r>
            <a:r>
              <a:rPr lang="es-MX" dirty="0" err="1"/>
              <a:t>with</a:t>
            </a:r>
            <a:r>
              <a:rPr lang="es-MX" dirty="0"/>
              <a:t> </a:t>
            </a:r>
            <a:r>
              <a:rPr lang="es-MX" dirty="0" err="1"/>
              <a:t>an</a:t>
            </a:r>
            <a:r>
              <a:rPr lang="es-MX" dirty="0"/>
              <a:t> </a:t>
            </a:r>
            <a:r>
              <a:rPr lang="es-MX" dirty="0" err="1"/>
              <a:t>Openflow</a:t>
            </a:r>
            <a:r>
              <a:rPr lang="es-MX" dirty="0"/>
              <a:t> interface </a:t>
            </a:r>
            <a:r>
              <a:rPr lang="es-MX" dirty="0" err="1"/>
              <a:t>that</a:t>
            </a:r>
            <a:r>
              <a:rPr lang="es-MX" dirty="0"/>
              <a:t> </a:t>
            </a:r>
            <a:r>
              <a:rPr lang="es-MX" dirty="0" err="1"/>
              <a:t>we</a:t>
            </a:r>
            <a:r>
              <a:rPr lang="es-MX" dirty="0"/>
              <a:t> can </a:t>
            </a:r>
            <a:r>
              <a:rPr lang="es-MX" dirty="0" err="1"/>
              <a:t>connect</a:t>
            </a:r>
            <a:r>
              <a:rPr lang="es-MX" dirty="0"/>
              <a:t> t a </a:t>
            </a:r>
            <a:r>
              <a:rPr lang="es-MX" dirty="0" err="1"/>
              <a:t>controller</a:t>
            </a:r>
            <a:r>
              <a:rPr lang="es-MX" dirty="0"/>
              <a:t>.</a:t>
            </a:r>
          </a:p>
          <a:p>
            <a:pPr marL="285750" indent="-285750">
              <a:lnSpc>
                <a:spcPct val="200000"/>
              </a:lnSpc>
              <a:buFont typeface="Arial" panose="020B0604020202020204" pitchFamily="34" charset="0"/>
              <a:buChar char="•"/>
            </a:pPr>
            <a:r>
              <a:rPr lang="es-MX" dirty="0" err="1"/>
              <a:t>The</a:t>
            </a:r>
            <a:r>
              <a:rPr lang="es-MX" dirty="0"/>
              <a:t> </a:t>
            </a:r>
            <a:r>
              <a:rPr lang="es-MX" dirty="0" err="1"/>
              <a:t>controller</a:t>
            </a:r>
            <a:r>
              <a:rPr lang="es-MX" dirty="0"/>
              <a:t> </a:t>
            </a:r>
            <a:r>
              <a:rPr lang="es-MX" dirty="0" err="1"/>
              <a:t>may</a:t>
            </a:r>
            <a:r>
              <a:rPr lang="es-MX" dirty="0"/>
              <a:t> be </a:t>
            </a:r>
            <a:r>
              <a:rPr lang="es-MX" dirty="0" err="1"/>
              <a:t>either</a:t>
            </a:r>
            <a:r>
              <a:rPr lang="es-MX" dirty="0"/>
              <a:t> local </a:t>
            </a:r>
            <a:r>
              <a:rPr lang="es-MX" dirty="0" err="1"/>
              <a:t>or</a:t>
            </a:r>
            <a:r>
              <a:rPr lang="es-MX" dirty="0"/>
              <a:t> </a:t>
            </a:r>
            <a:r>
              <a:rPr lang="es-MX" dirty="0" err="1"/>
              <a:t>remote</a:t>
            </a:r>
            <a:r>
              <a:rPr lang="es-MX" dirty="0"/>
              <a:t>.</a:t>
            </a:r>
            <a:endParaRPr lang="en-CA" dirty="0"/>
          </a:p>
        </p:txBody>
      </p:sp>
    </p:spTree>
    <p:extLst>
      <p:ext uri="{BB962C8B-B14F-4D97-AF65-F5344CB8AC3E}">
        <p14:creationId xmlns:p14="http://schemas.microsoft.com/office/powerpoint/2010/main" val="2733426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D664D-464E-4414-92E5-7B9F5CC08662}"/>
              </a:ext>
            </a:extLst>
          </p:cNvPr>
          <p:cNvSpPr>
            <a:spLocks noGrp="1"/>
          </p:cNvSpPr>
          <p:nvPr>
            <p:ph type="title"/>
          </p:nvPr>
        </p:nvSpPr>
        <p:spPr>
          <a:xfrm>
            <a:off x="1097280" y="286603"/>
            <a:ext cx="10058400" cy="1450757"/>
          </a:xfrm>
        </p:spPr>
        <p:txBody>
          <a:bodyPr>
            <a:normAutofit/>
          </a:bodyPr>
          <a:lstStyle/>
          <a:p>
            <a:r>
              <a:rPr lang="es-MX" dirty="0"/>
              <a:t>High </a:t>
            </a:r>
            <a:r>
              <a:rPr lang="es-MX" dirty="0" err="1"/>
              <a:t>Level</a:t>
            </a:r>
            <a:r>
              <a:rPr lang="es-MX" dirty="0"/>
              <a:t> App Architecture</a:t>
            </a:r>
            <a:endParaRPr lang="en-CA" dirty="0"/>
          </a:p>
        </p:txBody>
      </p:sp>
      <p:graphicFrame>
        <p:nvGraphicFramePr>
          <p:cNvPr id="5" name="Marcador de contenido 2">
            <a:extLst>
              <a:ext uri="{FF2B5EF4-FFF2-40B4-BE49-F238E27FC236}">
                <a16:creationId xmlns:a16="http://schemas.microsoft.com/office/drawing/2014/main" id="{12BFDDE0-4F78-483C-8D62-B12B2482F6CC}"/>
              </a:ext>
            </a:extLst>
          </p:cNvPr>
          <p:cNvGraphicFramePr>
            <a:graphicFrameLocks noGrp="1"/>
          </p:cNvGraphicFramePr>
          <p:nvPr>
            <p:ph idx="1"/>
          </p:nvPr>
        </p:nvGraphicFramePr>
        <p:xfrm>
          <a:off x="1096963" y="2098515"/>
          <a:ext cx="3525371"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a:extLst>
              <a:ext uri="{FF2B5EF4-FFF2-40B4-BE49-F238E27FC236}">
                <a16:creationId xmlns:a16="http://schemas.microsoft.com/office/drawing/2014/main" id="{4394EC95-EF8F-4845-BCDF-8982AF8C45EC}"/>
              </a:ext>
            </a:extLst>
          </p:cNvPr>
          <p:cNvSpPr/>
          <p:nvPr/>
        </p:nvSpPr>
        <p:spPr>
          <a:xfrm>
            <a:off x="5148045" y="2516697"/>
            <a:ext cx="6781101" cy="6962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sz="3200" dirty="0" err="1"/>
              <a:t>Mininet</a:t>
            </a:r>
            <a:endParaRPr lang="es-MX" sz="3200" dirty="0"/>
          </a:p>
          <a:p>
            <a:pPr algn="ctr"/>
            <a:r>
              <a:rPr lang="es-MX" sz="1400" dirty="0"/>
              <a:t>Virtual </a:t>
            </a:r>
            <a:r>
              <a:rPr lang="es-MX" sz="1400" dirty="0" err="1"/>
              <a:t>Topology</a:t>
            </a:r>
            <a:endParaRPr lang="en-CA" sz="1400" dirty="0"/>
          </a:p>
        </p:txBody>
      </p:sp>
      <p:sp>
        <p:nvSpPr>
          <p:cNvPr id="27" name="CuadroTexto 26">
            <a:extLst>
              <a:ext uri="{FF2B5EF4-FFF2-40B4-BE49-F238E27FC236}">
                <a16:creationId xmlns:a16="http://schemas.microsoft.com/office/drawing/2014/main" id="{E4965FD8-1F9D-4278-8D00-DCD15DFE363A}"/>
              </a:ext>
            </a:extLst>
          </p:cNvPr>
          <p:cNvSpPr txBox="1"/>
          <p:nvPr/>
        </p:nvSpPr>
        <p:spPr>
          <a:xfrm>
            <a:off x="5148046" y="3393346"/>
            <a:ext cx="6781100" cy="278473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L="285750" indent="-285750">
              <a:lnSpc>
                <a:spcPct val="200000"/>
              </a:lnSpc>
              <a:buFont typeface="Arial" panose="020B0604020202020204" pitchFamily="34" charset="0"/>
              <a:buChar char="•"/>
            </a:pPr>
            <a:r>
              <a:rPr lang="es-MX" dirty="0"/>
              <a:t>Running </a:t>
            </a:r>
            <a:r>
              <a:rPr lang="es-MX" dirty="0" err="1"/>
              <a:t>on</a:t>
            </a:r>
            <a:r>
              <a:rPr lang="es-MX" dirty="0"/>
              <a:t> Ubuntu 16.01</a:t>
            </a:r>
          </a:p>
          <a:p>
            <a:pPr marL="285750" indent="-285750">
              <a:lnSpc>
                <a:spcPct val="200000"/>
              </a:lnSpc>
              <a:buFont typeface="Arial" panose="020B0604020202020204" pitchFamily="34" charset="0"/>
              <a:buChar char="•"/>
            </a:pPr>
            <a:r>
              <a:rPr lang="es-MX" dirty="0" err="1"/>
              <a:t>To</a:t>
            </a:r>
            <a:r>
              <a:rPr lang="es-MX" dirty="0"/>
              <a:t> set </a:t>
            </a:r>
            <a:r>
              <a:rPr lang="es-MX" dirty="0" err="1"/>
              <a:t>this</a:t>
            </a:r>
            <a:r>
              <a:rPr lang="es-MX" dirty="0"/>
              <a:t> </a:t>
            </a:r>
            <a:r>
              <a:rPr lang="es-MX" dirty="0" err="1"/>
              <a:t>feature</a:t>
            </a:r>
            <a:r>
              <a:rPr lang="es-MX" dirty="0"/>
              <a:t> run mininet.py</a:t>
            </a:r>
          </a:p>
          <a:p>
            <a:pPr marL="285750" indent="-285750">
              <a:lnSpc>
                <a:spcPct val="200000"/>
              </a:lnSpc>
              <a:buFont typeface="Arial" panose="020B0604020202020204" pitchFamily="34" charset="0"/>
              <a:buChar char="•"/>
            </a:pPr>
            <a:r>
              <a:rPr lang="es-MX" dirty="0" err="1"/>
              <a:t>It</a:t>
            </a:r>
            <a:r>
              <a:rPr lang="es-MX" dirty="0"/>
              <a:t> </a:t>
            </a:r>
            <a:r>
              <a:rPr lang="es-MX" dirty="0" err="1"/>
              <a:t>contains</a:t>
            </a:r>
            <a:r>
              <a:rPr lang="es-MX" dirty="0"/>
              <a:t> a series of virtual </a:t>
            </a:r>
            <a:r>
              <a:rPr lang="es-MX" dirty="0" err="1"/>
              <a:t>switches</a:t>
            </a:r>
            <a:r>
              <a:rPr lang="es-MX" dirty="0"/>
              <a:t> </a:t>
            </a:r>
            <a:r>
              <a:rPr lang="es-MX" dirty="0" err="1"/>
              <a:t>with</a:t>
            </a:r>
            <a:r>
              <a:rPr lang="es-MX" dirty="0"/>
              <a:t> </a:t>
            </a:r>
            <a:r>
              <a:rPr lang="es-MX" dirty="0" err="1"/>
              <a:t>an</a:t>
            </a:r>
            <a:r>
              <a:rPr lang="es-MX" dirty="0"/>
              <a:t> </a:t>
            </a:r>
            <a:r>
              <a:rPr lang="es-MX" dirty="0" err="1"/>
              <a:t>Openflow</a:t>
            </a:r>
            <a:r>
              <a:rPr lang="es-MX" dirty="0"/>
              <a:t> interface </a:t>
            </a:r>
            <a:r>
              <a:rPr lang="es-MX" dirty="0" err="1"/>
              <a:t>that</a:t>
            </a:r>
            <a:r>
              <a:rPr lang="es-MX" dirty="0"/>
              <a:t> </a:t>
            </a:r>
            <a:r>
              <a:rPr lang="es-MX" dirty="0" err="1"/>
              <a:t>we</a:t>
            </a:r>
            <a:r>
              <a:rPr lang="es-MX" dirty="0"/>
              <a:t> can </a:t>
            </a:r>
            <a:r>
              <a:rPr lang="es-MX" dirty="0" err="1"/>
              <a:t>connect</a:t>
            </a:r>
            <a:r>
              <a:rPr lang="es-MX" dirty="0"/>
              <a:t> t a </a:t>
            </a:r>
            <a:r>
              <a:rPr lang="es-MX" dirty="0" err="1"/>
              <a:t>controller</a:t>
            </a:r>
            <a:r>
              <a:rPr lang="es-MX" dirty="0"/>
              <a:t>.</a:t>
            </a:r>
          </a:p>
          <a:p>
            <a:pPr marL="285750" indent="-285750">
              <a:lnSpc>
                <a:spcPct val="200000"/>
              </a:lnSpc>
              <a:buFont typeface="Arial" panose="020B0604020202020204" pitchFamily="34" charset="0"/>
              <a:buChar char="•"/>
            </a:pPr>
            <a:r>
              <a:rPr lang="es-MX" dirty="0" err="1"/>
              <a:t>The</a:t>
            </a:r>
            <a:r>
              <a:rPr lang="es-MX" dirty="0"/>
              <a:t> </a:t>
            </a:r>
            <a:r>
              <a:rPr lang="es-MX" dirty="0" err="1"/>
              <a:t>controller</a:t>
            </a:r>
            <a:r>
              <a:rPr lang="es-MX" dirty="0"/>
              <a:t> </a:t>
            </a:r>
            <a:r>
              <a:rPr lang="es-MX" dirty="0" err="1"/>
              <a:t>may</a:t>
            </a:r>
            <a:r>
              <a:rPr lang="es-MX" dirty="0"/>
              <a:t> be </a:t>
            </a:r>
            <a:r>
              <a:rPr lang="es-MX" dirty="0" err="1"/>
              <a:t>either</a:t>
            </a:r>
            <a:r>
              <a:rPr lang="es-MX" dirty="0"/>
              <a:t> local </a:t>
            </a:r>
            <a:r>
              <a:rPr lang="es-MX" dirty="0" err="1"/>
              <a:t>or</a:t>
            </a:r>
            <a:r>
              <a:rPr lang="es-MX" dirty="0"/>
              <a:t> </a:t>
            </a:r>
            <a:r>
              <a:rPr lang="es-MX" dirty="0" err="1"/>
              <a:t>remote</a:t>
            </a:r>
            <a:r>
              <a:rPr lang="es-MX" dirty="0"/>
              <a:t>.</a:t>
            </a:r>
            <a:endParaRPr lang="en-CA" dirty="0"/>
          </a:p>
        </p:txBody>
      </p:sp>
    </p:spTree>
    <p:extLst>
      <p:ext uri="{BB962C8B-B14F-4D97-AF65-F5344CB8AC3E}">
        <p14:creationId xmlns:p14="http://schemas.microsoft.com/office/powerpoint/2010/main" val="3879985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D664D-464E-4414-92E5-7B9F5CC08662}"/>
              </a:ext>
            </a:extLst>
          </p:cNvPr>
          <p:cNvSpPr>
            <a:spLocks noGrp="1"/>
          </p:cNvSpPr>
          <p:nvPr>
            <p:ph type="title"/>
          </p:nvPr>
        </p:nvSpPr>
        <p:spPr>
          <a:xfrm>
            <a:off x="1097280" y="286603"/>
            <a:ext cx="10058400" cy="1450757"/>
          </a:xfrm>
        </p:spPr>
        <p:txBody>
          <a:bodyPr>
            <a:normAutofit/>
          </a:bodyPr>
          <a:lstStyle/>
          <a:p>
            <a:r>
              <a:rPr lang="es-MX" dirty="0"/>
              <a:t>High </a:t>
            </a:r>
            <a:r>
              <a:rPr lang="es-MX" dirty="0" err="1"/>
              <a:t>Level</a:t>
            </a:r>
            <a:r>
              <a:rPr lang="es-MX" dirty="0"/>
              <a:t> App Architecture</a:t>
            </a:r>
            <a:endParaRPr lang="en-CA" dirty="0"/>
          </a:p>
        </p:txBody>
      </p:sp>
      <p:graphicFrame>
        <p:nvGraphicFramePr>
          <p:cNvPr id="5" name="Marcador de contenido 2">
            <a:extLst>
              <a:ext uri="{FF2B5EF4-FFF2-40B4-BE49-F238E27FC236}">
                <a16:creationId xmlns:a16="http://schemas.microsoft.com/office/drawing/2014/main" id="{12BFDDE0-4F78-483C-8D62-B12B2482F6CC}"/>
              </a:ext>
            </a:extLst>
          </p:cNvPr>
          <p:cNvGraphicFramePr>
            <a:graphicFrameLocks noGrp="1"/>
          </p:cNvGraphicFramePr>
          <p:nvPr>
            <p:ph idx="1"/>
            <p:extLst>
              <p:ext uri="{D42A27DB-BD31-4B8C-83A1-F6EECF244321}">
                <p14:modId xmlns:p14="http://schemas.microsoft.com/office/powerpoint/2010/main" val="271693508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2206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D664D-464E-4414-92E5-7B9F5CC08662}"/>
              </a:ext>
            </a:extLst>
          </p:cNvPr>
          <p:cNvSpPr>
            <a:spLocks noGrp="1"/>
          </p:cNvSpPr>
          <p:nvPr>
            <p:ph type="title"/>
          </p:nvPr>
        </p:nvSpPr>
        <p:spPr>
          <a:xfrm>
            <a:off x="1097280" y="286603"/>
            <a:ext cx="10058400" cy="1450757"/>
          </a:xfrm>
        </p:spPr>
        <p:txBody>
          <a:bodyPr>
            <a:normAutofit/>
          </a:bodyPr>
          <a:lstStyle/>
          <a:p>
            <a:r>
              <a:rPr lang="es-MX" dirty="0"/>
              <a:t>High </a:t>
            </a:r>
            <a:r>
              <a:rPr lang="es-MX" dirty="0" err="1"/>
              <a:t>Level</a:t>
            </a:r>
            <a:r>
              <a:rPr lang="es-MX" dirty="0"/>
              <a:t> App Architecture</a:t>
            </a:r>
            <a:endParaRPr lang="en-CA" dirty="0"/>
          </a:p>
        </p:txBody>
      </p:sp>
      <p:graphicFrame>
        <p:nvGraphicFramePr>
          <p:cNvPr id="5" name="Marcador de contenido 2">
            <a:extLst>
              <a:ext uri="{FF2B5EF4-FFF2-40B4-BE49-F238E27FC236}">
                <a16:creationId xmlns:a16="http://schemas.microsoft.com/office/drawing/2014/main" id="{12BFDDE0-4F78-483C-8D62-B12B2482F6CC}"/>
              </a:ext>
            </a:extLst>
          </p:cNvPr>
          <p:cNvGraphicFramePr>
            <a:graphicFrameLocks noGrp="1"/>
          </p:cNvGraphicFramePr>
          <p:nvPr>
            <p:ph idx="1"/>
            <p:extLst>
              <p:ext uri="{D42A27DB-BD31-4B8C-83A1-F6EECF244321}">
                <p14:modId xmlns:p14="http://schemas.microsoft.com/office/powerpoint/2010/main" val="1887850610"/>
              </p:ext>
            </p:extLst>
          </p:nvPr>
        </p:nvGraphicFramePr>
        <p:xfrm>
          <a:off x="1096963" y="2098515"/>
          <a:ext cx="3047198"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ángulo 3">
            <a:extLst>
              <a:ext uri="{FF2B5EF4-FFF2-40B4-BE49-F238E27FC236}">
                <a16:creationId xmlns:a16="http://schemas.microsoft.com/office/drawing/2014/main" id="{E37373EC-2BD0-4FE4-BA7B-66462E0B6768}"/>
              </a:ext>
            </a:extLst>
          </p:cNvPr>
          <p:cNvSpPr/>
          <p:nvPr/>
        </p:nvSpPr>
        <p:spPr>
          <a:xfrm>
            <a:off x="4874002" y="2315361"/>
            <a:ext cx="6781101" cy="6962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sz="3200" dirty="0"/>
              <a:t>RYU</a:t>
            </a:r>
          </a:p>
        </p:txBody>
      </p:sp>
      <p:sp>
        <p:nvSpPr>
          <p:cNvPr id="3" name="Rectángulo 2">
            <a:extLst>
              <a:ext uri="{FF2B5EF4-FFF2-40B4-BE49-F238E27FC236}">
                <a16:creationId xmlns:a16="http://schemas.microsoft.com/office/drawing/2014/main" id="{665B2A68-470C-4D7E-B7BE-F0EA2913AA2A}"/>
              </a:ext>
            </a:extLst>
          </p:cNvPr>
          <p:cNvSpPr/>
          <p:nvPr/>
        </p:nvSpPr>
        <p:spPr>
          <a:xfrm>
            <a:off x="6707692" y="3305259"/>
            <a:ext cx="3173839" cy="26844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sp>
        <p:nvSpPr>
          <p:cNvPr id="6" name="Rectángulo 5">
            <a:extLst>
              <a:ext uri="{FF2B5EF4-FFF2-40B4-BE49-F238E27FC236}">
                <a16:creationId xmlns:a16="http://schemas.microsoft.com/office/drawing/2014/main" id="{5A18EF4C-BDDE-4E6A-B330-B9A19860BAF0}"/>
              </a:ext>
            </a:extLst>
          </p:cNvPr>
          <p:cNvSpPr/>
          <p:nvPr/>
        </p:nvSpPr>
        <p:spPr>
          <a:xfrm>
            <a:off x="4934120" y="3305260"/>
            <a:ext cx="1340845" cy="268447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s-MX" dirty="0"/>
              <a:t>South Bridge:</a:t>
            </a:r>
          </a:p>
          <a:p>
            <a:pPr algn="ctr"/>
            <a:endParaRPr lang="es-MX" dirty="0"/>
          </a:p>
          <a:p>
            <a:pPr algn="ctr"/>
            <a:r>
              <a:rPr lang="es-MX" dirty="0" err="1"/>
              <a:t>Openflow</a:t>
            </a:r>
            <a:endParaRPr lang="en-CA" dirty="0"/>
          </a:p>
        </p:txBody>
      </p:sp>
      <p:sp>
        <p:nvSpPr>
          <p:cNvPr id="7" name="Rectángulo 6">
            <a:extLst>
              <a:ext uri="{FF2B5EF4-FFF2-40B4-BE49-F238E27FC236}">
                <a16:creationId xmlns:a16="http://schemas.microsoft.com/office/drawing/2014/main" id="{9B30B619-7BBA-481A-87EE-8B94445BE41B}"/>
              </a:ext>
            </a:extLst>
          </p:cNvPr>
          <p:cNvSpPr/>
          <p:nvPr/>
        </p:nvSpPr>
        <p:spPr>
          <a:xfrm>
            <a:off x="10314258" y="3305259"/>
            <a:ext cx="1340845" cy="268447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s-MX" dirty="0"/>
              <a:t>North Bridge:</a:t>
            </a:r>
          </a:p>
          <a:p>
            <a:pPr algn="ctr"/>
            <a:endParaRPr lang="es-MX" dirty="0"/>
          </a:p>
          <a:p>
            <a:pPr algn="ctr"/>
            <a:r>
              <a:rPr lang="es-MX" dirty="0"/>
              <a:t>REST API</a:t>
            </a:r>
          </a:p>
          <a:p>
            <a:pPr algn="ctr"/>
            <a:r>
              <a:rPr lang="es-MX" dirty="0"/>
              <a:t>L2</a:t>
            </a:r>
          </a:p>
          <a:p>
            <a:pPr algn="ctr"/>
            <a:r>
              <a:rPr lang="es-MX" dirty="0"/>
              <a:t>L3</a:t>
            </a:r>
            <a:endParaRPr lang="en-CA" dirty="0"/>
          </a:p>
        </p:txBody>
      </p:sp>
      <p:sp>
        <p:nvSpPr>
          <p:cNvPr id="8" name="Rectángulo 7">
            <a:extLst>
              <a:ext uri="{FF2B5EF4-FFF2-40B4-BE49-F238E27FC236}">
                <a16:creationId xmlns:a16="http://schemas.microsoft.com/office/drawing/2014/main" id="{10410D68-F83A-4210-B0C2-25BA56F14B41}"/>
              </a:ext>
            </a:extLst>
          </p:cNvPr>
          <p:cNvSpPr/>
          <p:nvPr/>
        </p:nvSpPr>
        <p:spPr>
          <a:xfrm>
            <a:off x="5216552" y="4078850"/>
            <a:ext cx="6096000" cy="1015663"/>
          </a:xfrm>
          <a:prstGeom prst="rect">
            <a:avLst/>
          </a:prstGeom>
        </p:spPr>
        <p:txBody>
          <a:bodyPr>
            <a:spAutoFit/>
          </a:bodyPr>
          <a:lstStyle/>
          <a:p>
            <a:pPr algn="ctr"/>
            <a:r>
              <a:rPr lang="es-MX" sz="2400" b="1" dirty="0" err="1">
                <a:solidFill>
                  <a:schemeClr val="bg1"/>
                </a:solidFill>
              </a:rPr>
              <a:t>Controller</a:t>
            </a:r>
            <a:endParaRPr lang="es-MX" sz="2400" b="1" dirty="0">
              <a:solidFill>
                <a:schemeClr val="bg1"/>
              </a:solidFill>
            </a:endParaRPr>
          </a:p>
          <a:p>
            <a:pPr algn="ctr"/>
            <a:r>
              <a:rPr lang="es-MX" dirty="0" err="1">
                <a:solidFill>
                  <a:schemeClr val="bg1"/>
                </a:solidFill>
              </a:rPr>
              <a:t>Layer</a:t>
            </a:r>
            <a:r>
              <a:rPr lang="es-MX" dirty="0">
                <a:solidFill>
                  <a:schemeClr val="bg1"/>
                </a:solidFill>
              </a:rPr>
              <a:t> 2 </a:t>
            </a:r>
            <a:r>
              <a:rPr lang="es-MX" dirty="0" err="1">
                <a:solidFill>
                  <a:schemeClr val="bg1"/>
                </a:solidFill>
              </a:rPr>
              <a:t>Configs</a:t>
            </a:r>
            <a:endParaRPr lang="es-MX" dirty="0">
              <a:solidFill>
                <a:schemeClr val="bg1"/>
              </a:solidFill>
            </a:endParaRPr>
          </a:p>
          <a:p>
            <a:pPr algn="ctr"/>
            <a:r>
              <a:rPr lang="es-MX" dirty="0" err="1">
                <a:solidFill>
                  <a:schemeClr val="bg1"/>
                </a:solidFill>
              </a:rPr>
              <a:t>Layer</a:t>
            </a:r>
            <a:r>
              <a:rPr lang="es-MX" dirty="0">
                <a:solidFill>
                  <a:schemeClr val="bg1"/>
                </a:solidFill>
              </a:rPr>
              <a:t> 3 </a:t>
            </a:r>
            <a:r>
              <a:rPr lang="es-MX" dirty="0" err="1">
                <a:solidFill>
                  <a:schemeClr val="bg1"/>
                </a:solidFill>
              </a:rPr>
              <a:t>Configs</a:t>
            </a:r>
            <a:endParaRPr lang="en-CA" dirty="0">
              <a:solidFill>
                <a:schemeClr val="bg1"/>
              </a:solidFill>
            </a:endParaRPr>
          </a:p>
        </p:txBody>
      </p:sp>
    </p:spTree>
    <p:extLst>
      <p:ext uri="{BB962C8B-B14F-4D97-AF65-F5344CB8AC3E}">
        <p14:creationId xmlns:p14="http://schemas.microsoft.com/office/powerpoint/2010/main" val="2301834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D664D-464E-4414-92E5-7B9F5CC08662}"/>
              </a:ext>
            </a:extLst>
          </p:cNvPr>
          <p:cNvSpPr>
            <a:spLocks noGrp="1"/>
          </p:cNvSpPr>
          <p:nvPr>
            <p:ph type="title"/>
          </p:nvPr>
        </p:nvSpPr>
        <p:spPr>
          <a:xfrm>
            <a:off x="1097280" y="286603"/>
            <a:ext cx="10058400" cy="1450757"/>
          </a:xfrm>
        </p:spPr>
        <p:txBody>
          <a:bodyPr>
            <a:normAutofit/>
          </a:bodyPr>
          <a:lstStyle/>
          <a:p>
            <a:r>
              <a:rPr lang="es-MX" dirty="0"/>
              <a:t>High </a:t>
            </a:r>
            <a:r>
              <a:rPr lang="es-MX" dirty="0" err="1"/>
              <a:t>Level</a:t>
            </a:r>
            <a:r>
              <a:rPr lang="es-MX" dirty="0"/>
              <a:t> App Architecture</a:t>
            </a:r>
            <a:endParaRPr lang="en-CA" dirty="0"/>
          </a:p>
        </p:txBody>
      </p:sp>
      <p:graphicFrame>
        <p:nvGraphicFramePr>
          <p:cNvPr id="5" name="Marcador de contenido 2">
            <a:extLst>
              <a:ext uri="{FF2B5EF4-FFF2-40B4-BE49-F238E27FC236}">
                <a16:creationId xmlns:a16="http://schemas.microsoft.com/office/drawing/2014/main" id="{12BFDDE0-4F78-483C-8D62-B12B2482F6CC}"/>
              </a:ext>
            </a:extLst>
          </p:cNvPr>
          <p:cNvGraphicFramePr>
            <a:graphicFrameLocks noGrp="1"/>
          </p:cNvGraphicFramePr>
          <p:nvPr>
            <p:ph idx="1"/>
          </p:nvPr>
        </p:nvGraphicFramePr>
        <p:xfrm>
          <a:off x="1096963" y="2098515"/>
          <a:ext cx="3047198"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ángulo 3">
            <a:extLst>
              <a:ext uri="{FF2B5EF4-FFF2-40B4-BE49-F238E27FC236}">
                <a16:creationId xmlns:a16="http://schemas.microsoft.com/office/drawing/2014/main" id="{E37373EC-2BD0-4FE4-BA7B-66462E0B6768}"/>
              </a:ext>
            </a:extLst>
          </p:cNvPr>
          <p:cNvSpPr/>
          <p:nvPr/>
        </p:nvSpPr>
        <p:spPr>
          <a:xfrm>
            <a:off x="4874002" y="2315361"/>
            <a:ext cx="6781101" cy="69628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3200" dirty="0"/>
              <a:t>RYU</a:t>
            </a:r>
          </a:p>
        </p:txBody>
      </p:sp>
      <p:sp>
        <p:nvSpPr>
          <p:cNvPr id="3" name="Rectángulo 2">
            <a:extLst>
              <a:ext uri="{FF2B5EF4-FFF2-40B4-BE49-F238E27FC236}">
                <a16:creationId xmlns:a16="http://schemas.microsoft.com/office/drawing/2014/main" id="{665B2A68-470C-4D7E-B7BE-F0EA2913AA2A}"/>
              </a:ext>
            </a:extLst>
          </p:cNvPr>
          <p:cNvSpPr/>
          <p:nvPr/>
        </p:nvSpPr>
        <p:spPr>
          <a:xfrm>
            <a:off x="4874002" y="3305259"/>
            <a:ext cx="6781101" cy="2684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ángulo 7">
            <a:extLst>
              <a:ext uri="{FF2B5EF4-FFF2-40B4-BE49-F238E27FC236}">
                <a16:creationId xmlns:a16="http://schemas.microsoft.com/office/drawing/2014/main" id="{597B23FB-8276-45BF-AC3C-D65FFE7DC5E8}"/>
              </a:ext>
            </a:extLst>
          </p:cNvPr>
          <p:cNvSpPr/>
          <p:nvPr/>
        </p:nvSpPr>
        <p:spPr>
          <a:xfrm>
            <a:off x="4874002" y="3483723"/>
            <a:ext cx="6781101" cy="1754326"/>
          </a:xfrm>
          <a:prstGeom prst="rect">
            <a:avLst/>
          </a:prstGeom>
        </p:spPr>
        <p:txBody>
          <a:bodyPr wrap="square">
            <a:spAutoFit/>
          </a:bodyPr>
          <a:lstStyle/>
          <a:p>
            <a:pPr marL="285750" indent="-285750">
              <a:buFont typeface="Arial" panose="020B0604020202020204" pitchFamily="34" charset="0"/>
              <a:buChar char="•"/>
            </a:pPr>
            <a:r>
              <a:rPr lang="es-MX" dirty="0">
                <a:solidFill>
                  <a:schemeClr val="bg1"/>
                </a:solidFill>
              </a:rPr>
              <a:t>RYU </a:t>
            </a:r>
            <a:r>
              <a:rPr lang="es-MX" dirty="0" err="1">
                <a:solidFill>
                  <a:schemeClr val="bg1"/>
                </a:solidFill>
              </a:rPr>
              <a:t>communicates</a:t>
            </a:r>
            <a:r>
              <a:rPr lang="es-MX" dirty="0">
                <a:solidFill>
                  <a:schemeClr val="bg1"/>
                </a:solidFill>
              </a:rPr>
              <a:t> </a:t>
            </a:r>
            <a:r>
              <a:rPr lang="es-MX" dirty="0" err="1">
                <a:solidFill>
                  <a:schemeClr val="bg1"/>
                </a:solidFill>
              </a:rPr>
              <a:t>with</a:t>
            </a:r>
            <a:r>
              <a:rPr lang="es-MX" dirty="0">
                <a:solidFill>
                  <a:schemeClr val="bg1"/>
                </a:solidFill>
              </a:rPr>
              <a:t> </a:t>
            </a:r>
            <a:r>
              <a:rPr lang="es-MX" dirty="0" err="1">
                <a:solidFill>
                  <a:schemeClr val="bg1"/>
                </a:solidFill>
              </a:rPr>
              <a:t>Mininet</a:t>
            </a:r>
            <a:r>
              <a:rPr lang="es-MX" dirty="0">
                <a:solidFill>
                  <a:schemeClr val="bg1"/>
                </a:solidFill>
              </a:rPr>
              <a:t> </a:t>
            </a:r>
            <a:r>
              <a:rPr lang="es-MX" dirty="0" err="1">
                <a:solidFill>
                  <a:schemeClr val="bg1"/>
                </a:solidFill>
              </a:rPr>
              <a:t>OVSs</a:t>
            </a:r>
            <a:r>
              <a:rPr lang="es-MX" dirty="0">
                <a:solidFill>
                  <a:schemeClr val="bg1"/>
                </a:solidFill>
              </a:rPr>
              <a:t> </a:t>
            </a:r>
            <a:r>
              <a:rPr lang="es-MX" dirty="0" err="1">
                <a:solidFill>
                  <a:schemeClr val="bg1"/>
                </a:solidFill>
              </a:rPr>
              <a:t>through</a:t>
            </a:r>
            <a:r>
              <a:rPr lang="es-MX" dirty="0">
                <a:solidFill>
                  <a:schemeClr val="bg1"/>
                </a:solidFill>
              </a:rPr>
              <a:t> </a:t>
            </a:r>
            <a:r>
              <a:rPr lang="es-MX" dirty="0" err="1">
                <a:solidFill>
                  <a:schemeClr val="bg1"/>
                </a:solidFill>
              </a:rPr>
              <a:t>OpenFlow</a:t>
            </a:r>
            <a:r>
              <a:rPr lang="es-MX" dirty="0">
                <a:solidFill>
                  <a:schemeClr val="bg1"/>
                </a:solidFill>
              </a:rPr>
              <a:t>. (South Bridge)</a:t>
            </a:r>
          </a:p>
          <a:p>
            <a:pPr marL="285750" indent="-285750">
              <a:buFont typeface="Arial" panose="020B0604020202020204" pitchFamily="34" charset="0"/>
              <a:buChar char="•"/>
            </a:pPr>
            <a:r>
              <a:rPr lang="es-MX" dirty="0">
                <a:solidFill>
                  <a:schemeClr val="bg1"/>
                </a:solidFill>
              </a:rPr>
              <a:t>RYU has </a:t>
            </a:r>
            <a:r>
              <a:rPr lang="es-MX" dirty="0" err="1">
                <a:solidFill>
                  <a:schemeClr val="bg1"/>
                </a:solidFill>
              </a:rPr>
              <a:t>applications</a:t>
            </a:r>
            <a:r>
              <a:rPr lang="es-MX" dirty="0">
                <a:solidFill>
                  <a:schemeClr val="bg1"/>
                </a:solidFill>
              </a:rPr>
              <a:t> </a:t>
            </a:r>
            <a:r>
              <a:rPr lang="es-MX" dirty="0" err="1">
                <a:solidFill>
                  <a:schemeClr val="bg1"/>
                </a:solidFill>
              </a:rPr>
              <a:t>to</a:t>
            </a:r>
            <a:r>
              <a:rPr lang="es-MX" dirty="0">
                <a:solidFill>
                  <a:schemeClr val="bg1"/>
                </a:solidFill>
              </a:rPr>
              <a:t> run simple L2 and L3 </a:t>
            </a:r>
            <a:r>
              <a:rPr lang="es-MX" dirty="0" err="1">
                <a:solidFill>
                  <a:schemeClr val="bg1"/>
                </a:solidFill>
              </a:rPr>
              <a:t>switches</a:t>
            </a:r>
            <a:endParaRPr lang="es-MX" dirty="0">
              <a:solidFill>
                <a:schemeClr val="bg1"/>
              </a:solidFill>
            </a:endParaRPr>
          </a:p>
          <a:p>
            <a:pPr marL="285750" indent="-285750">
              <a:buFont typeface="Arial" panose="020B0604020202020204" pitchFamily="34" charset="0"/>
              <a:buChar char="•"/>
            </a:pPr>
            <a:r>
              <a:rPr lang="es-MX" dirty="0">
                <a:solidFill>
                  <a:schemeClr val="bg1"/>
                </a:solidFill>
              </a:rPr>
              <a:t>RYU </a:t>
            </a:r>
            <a:r>
              <a:rPr lang="es-MX" dirty="0" err="1">
                <a:solidFill>
                  <a:schemeClr val="bg1"/>
                </a:solidFill>
              </a:rPr>
              <a:t>offers</a:t>
            </a:r>
            <a:r>
              <a:rPr lang="es-MX" dirty="0">
                <a:solidFill>
                  <a:schemeClr val="bg1"/>
                </a:solidFill>
              </a:rPr>
              <a:t> </a:t>
            </a:r>
            <a:r>
              <a:rPr lang="es-MX" dirty="0" err="1">
                <a:solidFill>
                  <a:schemeClr val="bg1"/>
                </a:solidFill>
              </a:rPr>
              <a:t>an</a:t>
            </a:r>
            <a:r>
              <a:rPr lang="es-MX" dirty="0">
                <a:solidFill>
                  <a:schemeClr val="bg1"/>
                </a:solidFill>
              </a:rPr>
              <a:t> RESTFUL API </a:t>
            </a:r>
            <a:r>
              <a:rPr lang="es-MX" dirty="0" err="1">
                <a:solidFill>
                  <a:schemeClr val="bg1"/>
                </a:solidFill>
              </a:rPr>
              <a:t>to</a:t>
            </a:r>
            <a:r>
              <a:rPr lang="es-MX" dirty="0">
                <a:solidFill>
                  <a:schemeClr val="bg1"/>
                </a:solidFill>
              </a:rPr>
              <a:t> </a:t>
            </a:r>
            <a:r>
              <a:rPr lang="es-MX" dirty="0" err="1">
                <a:solidFill>
                  <a:schemeClr val="bg1"/>
                </a:solidFill>
              </a:rPr>
              <a:t>communicate</a:t>
            </a:r>
            <a:r>
              <a:rPr lang="es-MX" dirty="0">
                <a:solidFill>
                  <a:schemeClr val="bg1"/>
                </a:solidFill>
              </a:rPr>
              <a:t> </a:t>
            </a:r>
            <a:r>
              <a:rPr lang="es-MX" dirty="0" err="1">
                <a:solidFill>
                  <a:schemeClr val="bg1"/>
                </a:solidFill>
              </a:rPr>
              <a:t>with</a:t>
            </a:r>
            <a:r>
              <a:rPr lang="es-MX" dirty="0">
                <a:solidFill>
                  <a:schemeClr val="bg1"/>
                </a:solidFill>
              </a:rPr>
              <a:t> </a:t>
            </a:r>
            <a:r>
              <a:rPr lang="es-MX" dirty="0" err="1">
                <a:solidFill>
                  <a:schemeClr val="bg1"/>
                </a:solidFill>
              </a:rPr>
              <a:t>other</a:t>
            </a:r>
            <a:r>
              <a:rPr lang="es-MX" dirty="0">
                <a:solidFill>
                  <a:schemeClr val="bg1"/>
                </a:solidFill>
              </a:rPr>
              <a:t> </a:t>
            </a:r>
            <a:r>
              <a:rPr lang="es-MX" dirty="0" err="1">
                <a:solidFill>
                  <a:schemeClr val="bg1"/>
                </a:solidFill>
              </a:rPr>
              <a:t>applications</a:t>
            </a:r>
            <a:r>
              <a:rPr lang="es-MX" dirty="0">
                <a:solidFill>
                  <a:schemeClr val="bg1"/>
                </a:solidFill>
              </a:rPr>
              <a:t> (</a:t>
            </a:r>
            <a:r>
              <a:rPr lang="es-MX" dirty="0" err="1">
                <a:solidFill>
                  <a:schemeClr val="bg1"/>
                </a:solidFill>
              </a:rPr>
              <a:t>Northbridge</a:t>
            </a:r>
            <a:r>
              <a:rPr lang="es-MX" dirty="0">
                <a:solidFill>
                  <a:schemeClr val="bg1"/>
                </a:solidFill>
              </a:rPr>
              <a:t>)</a:t>
            </a:r>
          </a:p>
          <a:p>
            <a:pPr marL="285750" indent="-285750">
              <a:buFont typeface="Arial" panose="020B0604020202020204" pitchFamily="34" charset="0"/>
              <a:buChar char="•"/>
            </a:pPr>
            <a:r>
              <a:rPr lang="es-MX" dirty="0">
                <a:solidFill>
                  <a:schemeClr val="bg1"/>
                </a:solidFill>
              </a:rPr>
              <a:t>Run Python scripts: rest_ofctl.py (L2) and rest_router.py(L3)</a:t>
            </a:r>
            <a:endParaRPr lang="en-CA" dirty="0">
              <a:solidFill>
                <a:schemeClr val="bg1"/>
              </a:solidFill>
            </a:endParaRPr>
          </a:p>
        </p:txBody>
      </p:sp>
    </p:spTree>
    <p:extLst>
      <p:ext uri="{BB962C8B-B14F-4D97-AF65-F5344CB8AC3E}">
        <p14:creationId xmlns:p14="http://schemas.microsoft.com/office/powerpoint/2010/main" val="687698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D664D-464E-4414-92E5-7B9F5CC08662}"/>
              </a:ext>
            </a:extLst>
          </p:cNvPr>
          <p:cNvSpPr>
            <a:spLocks noGrp="1"/>
          </p:cNvSpPr>
          <p:nvPr>
            <p:ph type="title"/>
          </p:nvPr>
        </p:nvSpPr>
        <p:spPr>
          <a:xfrm>
            <a:off x="1097280" y="286603"/>
            <a:ext cx="10058400" cy="1450757"/>
          </a:xfrm>
        </p:spPr>
        <p:txBody>
          <a:bodyPr>
            <a:normAutofit/>
          </a:bodyPr>
          <a:lstStyle/>
          <a:p>
            <a:r>
              <a:rPr lang="es-MX" dirty="0"/>
              <a:t>High </a:t>
            </a:r>
            <a:r>
              <a:rPr lang="es-MX" dirty="0" err="1"/>
              <a:t>Level</a:t>
            </a:r>
            <a:r>
              <a:rPr lang="es-MX" dirty="0"/>
              <a:t> App Architecture</a:t>
            </a:r>
            <a:endParaRPr lang="en-CA" dirty="0"/>
          </a:p>
        </p:txBody>
      </p:sp>
      <p:graphicFrame>
        <p:nvGraphicFramePr>
          <p:cNvPr id="5" name="Marcador de contenido 2">
            <a:extLst>
              <a:ext uri="{FF2B5EF4-FFF2-40B4-BE49-F238E27FC236}">
                <a16:creationId xmlns:a16="http://schemas.microsoft.com/office/drawing/2014/main" id="{12BFDDE0-4F78-483C-8D62-B12B2482F6CC}"/>
              </a:ext>
            </a:extLst>
          </p:cNvPr>
          <p:cNvGraphicFramePr>
            <a:graphicFrameLocks noGrp="1"/>
          </p:cNvGraphicFramePr>
          <p:nvPr>
            <p:ph idx="1"/>
            <p:extLst>
              <p:ext uri="{D42A27DB-BD31-4B8C-83A1-F6EECF244321}">
                <p14:modId xmlns:p14="http://schemas.microsoft.com/office/powerpoint/2010/main" val="6061460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5063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6C5D7AF2-A1E4-42B9-BBB7-92797C0A0A7B}"/>
              </a:ext>
            </a:extLst>
          </p:cNvPr>
          <p:cNvSpPr/>
          <p:nvPr/>
        </p:nvSpPr>
        <p:spPr>
          <a:xfrm>
            <a:off x="6546206" y="3305259"/>
            <a:ext cx="3562528" cy="2684477"/>
          </a:xfrm>
          <a:prstGeom prst="rect">
            <a:avLst/>
          </a:prstGeom>
          <a:solidFill>
            <a:srgbClr val="00206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CA" dirty="0"/>
          </a:p>
        </p:txBody>
      </p:sp>
      <p:sp>
        <p:nvSpPr>
          <p:cNvPr id="2" name="Título 1">
            <a:extLst>
              <a:ext uri="{FF2B5EF4-FFF2-40B4-BE49-F238E27FC236}">
                <a16:creationId xmlns:a16="http://schemas.microsoft.com/office/drawing/2014/main" id="{E64D664D-464E-4414-92E5-7B9F5CC08662}"/>
              </a:ext>
            </a:extLst>
          </p:cNvPr>
          <p:cNvSpPr>
            <a:spLocks noGrp="1"/>
          </p:cNvSpPr>
          <p:nvPr>
            <p:ph type="title"/>
          </p:nvPr>
        </p:nvSpPr>
        <p:spPr>
          <a:xfrm>
            <a:off x="1097280" y="286603"/>
            <a:ext cx="10058400" cy="1450757"/>
          </a:xfrm>
        </p:spPr>
        <p:txBody>
          <a:bodyPr>
            <a:normAutofit/>
          </a:bodyPr>
          <a:lstStyle/>
          <a:p>
            <a:r>
              <a:rPr lang="es-MX" dirty="0"/>
              <a:t>High </a:t>
            </a:r>
            <a:r>
              <a:rPr lang="es-MX" dirty="0" err="1"/>
              <a:t>Level</a:t>
            </a:r>
            <a:r>
              <a:rPr lang="es-MX" dirty="0"/>
              <a:t> App Architecture</a:t>
            </a:r>
            <a:endParaRPr lang="en-CA" dirty="0"/>
          </a:p>
        </p:txBody>
      </p:sp>
      <p:graphicFrame>
        <p:nvGraphicFramePr>
          <p:cNvPr id="5" name="Marcador de contenido 2">
            <a:extLst>
              <a:ext uri="{FF2B5EF4-FFF2-40B4-BE49-F238E27FC236}">
                <a16:creationId xmlns:a16="http://schemas.microsoft.com/office/drawing/2014/main" id="{12BFDDE0-4F78-483C-8D62-B12B2482F6CC}"/>
              </a:ext>
            </a:extLst>
          </p:cNvPr>
          <p:cNvGraphicFramePr>
            <a:graphicFrameLocks noGrp="1"/>
          </p:cNvGraphicFramePr>
          <p:nvPr>
            <p:ph idx="1"/>
            <p:extLst>
              <p:ext uri="{D42A27DB-BD31-4B8C-83A1-F6EECF244321}">
                <p14:modId xmlns:p14="http://schemas.microsoft.com/office/powerpoint/2010/main" val="67269426"/>
              </p:ext>
            </p:extLst>
          </p:nvPr>
        </p:nvGraphicFramePr>
        <p:xfrm>
          <a:off x="1096963" y="2098515"/>
          <a:ext cx="3131088"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ángulo 3">
            <a:extLst>
              <a:ext uri="{FF2B5EF4-FFF2-40B4-BE49-F238E27FC236}">
                <a16:creationId xmlns:a16="http://schemas.microsoft.com/office/drawing/2014/main" id="{47ECC1DE-5F4B-4512-9653-F07CE470A580}"/>
              </a:ext>
            </a:extLst>
          </p:cNvPr>
          <p:cNvSpPr/>
          <p:nvPr/>
        </p:nvSpPr>
        <p:spPr>
          <a:xfrm>
            <a:off x="4874002" y="2315361"/>
            <a:ext cx="6781101" cy="696287"/>
          </a:xfrm>
          <a:prstGeom prst="rect">
            <a:avLst/>
          </a:prstGeom>
          <a:solidFill>
            <a:srgbClr val="00B050"/>
          </a:solidFill>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sz="3200" dirty="0"/>
              <a:t>Django</a:t>
            </a:r>
          </a:p>
        </p:txBody>
      </p:sp>
      <p:sp>
        <p:nvSpPr>
          <p:cNvPr id="6" name="Rectángulo 5">
            <a:extLst>
              <a:ext uri="{FF2B5EF4-FFF2-40B4-BE49-F238E27FC236}">
                <a16:creationId xmlns:a16="http://schemas.microsoft.com/office/drawing/2014/main" id="{075F6076-87DF-4D9D-A105-CE1DA1CC6261}"/>
              </a:ext>
            </a:extLst>
          </p:cNvPr>
          <p:cNvSpPr/>
          <p:nvPr/>
        </p:nvSpPr>
        <p:spPr>
          <a:xfrm>
            <a:off x="7071918" y="3858936"/>
            <a:ext cx="2508309" cy="1728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CA" dirty="0"/>
          </a:p>
        </p:txBody>
      </p:sp>
      <p:sp>
        <p:nvSpPr>
          <p:cNvPr id="7" name="Rectángulo 6">
            <a:extLst>
              <a:ext uri="{FF2B5EF4-FFF2-40B4-BE49-F238E27FC236}">
                <a16:creationId xmlns:a16="http://schemas.microsoft.com/office/drawing/2014/main" id="{9F847B0C-132E-4DAC-B59E-8325C4DF74D9}"/>
              </a:ext>
            </a:extLst>
          </p:cNvPr>
          <p:cNvSpPr/>
          <p:nvPr/>
        </p:nvSpPr>
        <p:spPr>
          <a:xfrm>
            <a:off x="4934120" y="3305260"/>
            <a:ext cx="1340845" cy="2684477"/>
          </a:xfrm>
          <a:prstGeom prst="rect">
            <a:avLst/>
          </a:prstGeom>
          <a:solidFill>
            <a:srgbClr val="7030A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Python Scripts</a:t>
            </a:r>
            <a:endParaRPr lang="en-CA" dirty="0"/>
          </a:p>
        </p:txBody>
      </p:sp>
      <p:sp>
        <p:nvSpPr>
          <p:cNvPr id="8" name="Rectángulo 7">
            <a:extLst>
              <a:ext uri="{FF2B5EF4-FFF2-40B4-BE49-F238E27FC236}">
                <a16:creationId xmlns:a16="http://schemas.microsoft.com/office/drawing/2014/main" id="{7B4C2A0D-D8BB-401B-8037-B579D5DCD723}"/>
              </a:ext>
            </a:extLst>
          </p:cNvPr>
          <p:cNvSpPr/>
          <p:nvPr/>
        </p:nvSpPr>
        <p:spPr>
          <a:xfrm>
            <a:off x="10314258" y="3305259"/>
            <a:ext cx="1340845" cy="2684477"/>
          </a:xfrm>
          <a:prstGeom prst="rect">
            <a:avLst/>
          </a:prstGeom>
          <a:solidFill>
            <a:srgbClr val="7030A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tlCol="0" anchor="ctr"/>
          <a:lstStyle/>
          <a:p>
            <a:pPr algn="ctr"/>
            <a:r>
              <a:rPr lang="es-MX" dirty="0" err="1"/>
              <a:t>User</a:t>
            </a:r>
            <a:r>
              <a:rPr lang="es-MX" dirty="0"/>
              <a:t> Interface</a:t>
            </a:r>
            <a:endParaRPr lang="en-CA" dirty="0"/>
          </a:p>
        </p:txBody>
      </p:sp>
      <p:sp>
        <p:nvSpPr>
          <p:cNvPr id="3" name="Rectángulo 2">
            <a:extLst>
              <a:ext uri="{FF2B5EF4-FFF2-40B4-BE49-F238E27FC236}">
                <a16:creationId xmlns:a16="http://schemas.microsoft.com/office/drawing/2014/main" id="{ECF825B0-946B-4E74-A2EE-DF045627302C}"/>
              </a:ext>
            </a:extLst>
          </p:cNvPr>
          <p:cNvSpPr/>
          <p:nvPr/>
        </p:nvSpPr>
        <p:spPr>
          <a:xfrm>
            <a:off x="7329229" y="4399836"/>
            <a:ext cx="1993686" cy="646331"/>
          </a:xfrm>
          <a:prstGeom prst="rect">
            <a:avLst/>
          </a:prstGeom>
        </p:spPr>
        <p:txBody>
          <a:bodyPr wrap="none">
            <a:spAutoFit/>
          </a:bodyPr>
          <a:lstStyle/>
          <a:p>
            <a:pPr algn="ctr"/>
            <a:r>
              <a:rPr lang="es-MX" b="1" dirty="0">
                <a:solidFill>
                  <a:schemeClr val="bg1"/>
                </a:solidFill>
              </a:rPr>
              <a:t>Django Framework</a:t>
            </a:r>
          </a:p>
          <a:p>
            <a:pPr algn="ctr"/>
            <a:r>
              <a:rPr lang="es-MX" b="1" dirty="0">
                <a:solidFill>
                  <a:schemeClr val="bg1"/>
                </a:solidFill>
              </a:rPr>
              <a:t>WEBSITE</a:t>
            </a:r>
            <a:endParaRPr lang="en-CA" b="1" dirty="0">
              <a:solidFill>
                <a:schemeClr val="bg1"/>
              </a:solidFill>
            </a:endParaRPr>
          </a:p>
        </p:txBody>
      </p:sp>
      <p:sp>
        <p:nvSpPr>
          <p:cNvPr id="10" name="Rectángulo 9">
            <a:extLst>
              <a:ext uri="{FF2B5EF4-FFF2-40B4-BE49-F238E27FC236}">
                <a16:creationId xmlns:a16="http://schemas.microsoft.com/office/drawing/2014/main" id="{F335FBDF-C796-47B1-B5CA-A5C06186812F}"/>
              </a:ext>
            </a:extLst>
          </p:cNvPr>
          <p:cNvSpPr/>
          <p:nvPr/>
        </p:nvSpPr>
        <p:spPr>
          <a:xfrm>
            <a:off x="6610738" y="3395322"/>
            <a:ext cx="2289859" cy="369332"/>
          </a:xfrm>
          <a:prstGeom prst="rect">
            <a:avLst/>
          </a:prstGeom>
        </p:spPr>
        <p:txBody>
          <a:bodyPr wrap="none">
            <a:spAutoFit/>
          </a:bodyPr>
          <a:lstStyle/>
          <a:p>
            <a:pPr algn="ctr"/>
            <a:r>
              <a:rPr lang="es-MX" b="1" dirty="0">
                <a:solidFill>
                  <a:schemeClr val="bg1"/>
                </a:solidFill>
              </a:rPr>
              <a:t>Google Cloud </a:t>
            </a:r>
            <a:r>
              <a:rPr lang="es-MX" b="1" dirty="0" err="1">
                <a:solidFill>
                  <a:schemeClr val="bg1"/>
                </a:solidFill>
              </a:rPr>
              <a:t>Services</a:t>
            </a:r>
            <a:endParaRPr lang="en-CA" b="1" dirty="0">
              <a:solidFill>
                <a:schemeClr val="bg1"/>
              </a:solidFill>
            </a:endParaRPr>
          </a:p>
        </p:txBody>
      </p:sp>
    </p:spTree>
    <p:extLst>
      <p:ext uri="{BB962C8B-B14F-4D97-AF65-F5344CB8AC3E}">
        <p14:creationId xmlns:p14="http://schemas.microsoft.com/office/powerpoint/2010/main" val="2947439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D664D-464E-4414-92E5-7B9F5CC08662}"/>
              </a:ext>
            </a:extLst>
          </p:cNvPr>
          <p:cNvSpPr>
            <a:spLocks noGrp="1"/>
          </p:cNvSpPr>
          <p:nvPr>
            <p:ph type="title"/>
          </p:nvPr>
        </p:nvSpPr>
        <p:spPr>
          <a:xfrm>
            <a:off x="1097280" y="286603"/>
            <a:ext cx="10058400" cy="1450757"/>
          </a:xfrm>
        </p:spPr>
        <p:txBody>
          <a:bodyPr>
            <a:normAutofit/>
          </a:bodyPr>
          <a:lstStyle/>
          <a:p>
            <a:r>
              <a:rPr lang="es-MX" dirty="0"/>
              <a:t>High </a:t>
            </a:r>
            <a:r>
              <a:rPr lang="es-MX" dirty="0" err="1"/>
              <a:t>Level</a:t>
            </a:r>
            <a:r>
              <a:rPr lang="es-MX" dirty="0"/>
              <a:t> App Architecture</a:t>
            </a:r>
            <a:endParaRPr lang="en-CA" dirty="0"/>
          </a:p>
        </p:txBody>
      </p:sp>
      <p:graphicFrame>
        <p:nvGraphicFramePr>
          <p:cNvPr id="5" name="Marcador de contenido 2">
            <a:extLst>
              <a:ext uri="{FF2B5EF4-FFF2-40B4-BE49-F238E27FC236}">
                <a16:creationId xmlns:a16="http://schemas.microsoft.com/office/drawing/2014/main" id="{12BFDDE0-4F78-483C-8D62-B12B2482F6CC}"/>
              </a:ext>
            </a:extLst>
          </p:cNvPr>
          <p:cNvGraphicFramePr>
            <a:graphicFrameLocks noGrp="1"/>
          </p:cNvGraphicFramePr>
          <p:nvPr>
            <p:ph idx="1"/>
          </p:nvPr>
        </p:nvGraphicFramePr>
        <p:xfrm>
          <a:off x="1096963" y="2098515"/>
          <a:ext cx="3131088"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ángulo 3">
            <a:extLst>
              <a:ext uri="{FF2B5EF4-FFF2-40B4-BE49-F238E27FC236}">
                <a16:creationId xmlns:a16="http://schemas.microsoft.com/office/drawing/2014/main" id="{47ECC1DE-5F4B-4512-9653-F07CE470A580}"/>
              </a:ext>
            </a:extLst>
          </p:cNvPr>
          <p:cNvSpPr/>
          <p:nvPr/>
        </p:nvSpPr>
        <p:spPr>
          <a:xfrm>
            <a:off x="4874002" y="2315361"/>
            <a:ext cx="6781101" cy="696287"/>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3200" dirty="0"/>
              <a:t>Django</a:t>
            </a:r>
          </a:p>
        </p:txBody>
      </p:sp>
      <p:sp>
        <p:nvSpPr>
          <p:cNvPr id="6" name="Rectángulo 5">
            <a:extLst>
              <a:ext uri="{FF2B5EF4-FFF2-40B4-BE49-F238E27FC236}">
                <a16:creationId xmlns:a16="http://schemas.microsoft.com/office/drawing/2014/main" id="{075F6076-87DF-4D9D-A105-CE1DA1CC6261}"/>
              </a:ext>
            </a:extLst>
          </p:cNvPr>
          <p:cNvSpPr/>
          <p:nvPr/>
        </p:nvSpPr>
        <p:spPr>
          <a:xfrm>
            <a:off x="4874002" y="3305259"/>
            <a:ext cx="6781101" cy="26844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3" name="Rectángulo 2">
            <a:extLst>
              <a:ext uri="{FF2B5EF4-FFF2-40B4-BE49-F238E27FC236}">
                <a16:creationId xmlns:a16="http://schemas.microsoft.com/office/drawing/2014/main" id="{ECF825B0-946B-4E74-A2EE-DF045627302C}"/>
              </a:ext>
            </a:extLst>
          </p:cNvPr>
          <p:cNvSpPr/>
          <p:nvPr/>
        </p:nvSpPr>
        <p:spPr>
          <a:xfrm>
            <a:off x="4945086" y="3429000"/>
            <a:ext cx="6640110" cy="2308324"/>
          </a:xfrm>
          <a:prstGeom prst="rect">
            <a:avLst/>
          </a:prstGeom>
        </p:spPr>
        <p:txBody>
          <a:bodyPr wrap="square">
            <a:spAutoFit/>
          </a:bodyPr>
          <a:lstStyle/>
          <a:p>
            <a:pPr algn="ctr"/>
            <a:r>
              <a:rPr lang="es-MX" b="1" dirty="0">
                <a:solidFill>
                  <a:schemeClr val="bg1"/>
                </a:solidFill>
              </a:rPr>
              <a:t>Django Framework</a:t>
            </a:r>
          </a:p>
          <a:p>
            <a:pPr marL="285750" indent="-285750">
              <a:buFont typeface="Arial" panose="020B0604020202020204" pitchFamily="34" charset="0"/>
              <a:buChar char="•"/>
            </a:pPr>
            <a:r>
              <a:rPr lang="es-MX" dirty="0" err="1">
                <a:solidFill>
                  <a:schemeClr val="bg1"/>
                </a:solidFill>
              </a:rPr>
              <a:t>The</a:t>
            </a:r>
            <a:r>
              <a:rPr lang="es-MX" dirty="0">
                <a:solidFill>
                  <a:schemeClr val="bg1"/>
                </a:solidFill>
              </a:rPr>
              <a:t> WEBSITE </a:t>
            </a:r>
            <a:r>
              <a:rPr lang="es-MX" dirty="0" err="1">
                <a:solidFill>
                  <a:schemeClr val="bg1"/>
                </a:solidFill>
              </a:rPr>
              <a:t>is</a:t>
            </a:r>
            <a:r>
              <a:rPr lang="es-MX" dirty="0">
                <a:solidFill>
                  <a:schemeClr val="bg1"/>
                </a:solidFill>
              </a:rPr>
              <a:t> </a:t>
            </a:r>
            <a:r>
              <a:rPr lang="es-MX" dirty="0" err="1">
                <a:solidFill>
                  <a:schemeClr val="bg1"/>
                </a:solidFill>
              </a:rPr>
              <a:t>mounted</a:t>
            </a:r>
            <a:r>
              <a:rPr lang="es-MX" dirty="0">
                <a:solidFill>
                  <a:schemeClr val="bg1"/>
                </a:solidFill>
              </a:rPr>
              <a:t> </a:t>
            </a:r>
            <a:r>
              <a:rPr lang="es-MX" dirty="0" err="1">
                <a:solidFill>
                  <a:schemeClr val="bg1"/>
                </a:solidFill>
              </a:rPr>
              <a:t>over</a:t>
            </a:r>
            <a:r>
              <a:rPr lang="es-MX" dirty="0">
                <a:solidFill>
                  <a:schemeClr val="bg1"/>
                </a:solidFill>
              </a:rPr>
              <a:t> a VM in Google Cloud </a:t>
            </a:r>
            <a:r>
              <a:rPr lang="es-MX" dirty="0" err="1">
                <a:solidFill>
                  <a:schemeClr val="bg1"/>
                </a:solidFill>
              </a:rPr>
              <a:t>Services</a:t>
            </a:r>
            <a:endParaRPr lang="es-MX" dirty="0">
              <a:solidFill>
                <a:schemeClr val="bg1"/>
              </a:solidFill>
            </a:endParaRPr>
          </a:p>
          <a:p>
            <a:pPr marL="285750" indent="-285750">
              <a:buFont typeface="Arial" panose="020B0604020202020204" pitchFamily="34" charset="0"/>
              <a:buChar char="•"/>
            </a:pPr>
            <a:r>
              <a:rPr lang="es-MX" dirty="0" err="1">
                <a:solidFill>
                  <a:schemeClr val="bg1"/>
                </a:solidFill>
              </a:rPr>
              <a:t>It</a:t>
            </a:r>
            <a:r>
              <a:rPr lang="es-MX" dirty="0">
                <a:solidFill>
                  <a:schemeClr val="bg1"/>
                </a:solidFill>
              </a:rPr>
              <a:t> </a:t>
            </a:r>
            <a:r>
              <a:rPr lang="es-MX" dirty="0" err="1">
                <a:solidFill>
                  <a:schemeClr val="bg1"/>
                </a:solidFill>
              </a:rPr>
              <a:t>comunicates</a:t>
            </a:r>
            <a:r>
              <a:rPr lang="es-MX" dirty="0">
                <a:solidFill>
                  <a:schemeClr val="bg1"/>
                </a:solidFill>
              </a:rPr>
              <a:t> </a:t>
            </a:r>
            <a:r>
              <a:rPr lang="es-MX" dirty="0" err="1">
                <a:solidFill>
                  <a:schemeClr val="bg1"/>
                </a:solidFill>
              </a:rPr>
              <a:t>with</a:t>
            </a:r>
            <a:r>
              <a:rPr lang="es-MX" dirty="0">
                <a:solidFill>
                  <a:schemeClr val="bg1"/>
                </a:solidFill>
              </a:rPr>
              <a:t> RYU </a:t>
            </a:r>
            <a:r>
              <a:rPr lang="es-MX" dirty="0" err="1">
                <a:solidFill>
                  <a:schemeClr val="bg1"/>
                </a:solidFill>
              </a:rPr>
              <a:t>through</a:t>
            </a:r>
            <a:r>
              <a:rPr lang="es-MX" dirty="0">
                <a:solidFill>
                  <a:schemeClr val="bg1"/>
                </a:solidFill>
              </a:rPr>
              <a:t> Python scripts running in localhost.</a:t>
            </a:r>
          </a:p>
          <a:p>
            <a:pPr marL="285750" indent="-285750">
              <a:buFont typeface="Arial" panose="020B0604020202020204" pitchFamily="34" charset="0"/>
              <a:buChar char="•"/>
            </a:pPr>
            <a:r>
              <a:rPr lang="es-MX" dirty="0" err="1">
                <a:solidFill>
                  <a:schemeClr val="bg1"/>
                </a:solidFill>
              </a:rPr>
              <a:t>It</a:t>
            </a:r>
            <a:r>
              <a:rPr lang="es-MX" dirty="0">
                <a:solidFill>
                  <a:schemeClr val="bg1"/>
                </a:solidFill>
              </a:rPr>
              <a:t> </a:t>
            </a:r>
            <a:r>
              <a:rPr lang="es-MX" dirty="0" err="1">
                <a:solidFill>
                  <a:schemeClr val="bg1"/>
                </a:solidFill>
              </a:rPr>
              <a:t>offers</a:t>
            </a:r>
            <a:r>
              <a:rPr lang="es-MX" dirty="0">
                <a:solidFill>
                  <a:schemeClr val="bg1"/>
                </a:solidFill>
              </a:rPr>
              <a:t> internet Access </a:t>
            </a:r>
            <a:r>
              <a:rPr lang="es-MX" dirty="0" err="1">
                <a:solidFill>
                  <a:schemeClr val="bg1"/>
                </a:solidFill>
              </a:rPr>
              <a:t>to</a:t>
            </a:r>
            <a:r>
              <a:rPr lang="es-MX" dirty="0">
                <a:solidFill>
                  <a:schemeClr val="bg1"/>
                </a:solidFill>
              </a:rPr>
              <a:t> </a:t>
            </a:r>
            <a:r>
              <a:rPr lang="es-MX" dirty="0" err="1">
                <a:solidFill>
                  <a:schemeClr val="bg1"/>
                </a:solidFill>
              </a:rPr>
              <a:t>the</a:t>
            </a:r>
            <a:r>
              <a:rPr lang="es-MX" dirty="0">
                <a:solidFill>
                  <a:schemeClr val="bg1"/>
                </a:solidFill>
              </a:rPr>
              <a:t> Project.</a:t>
            </a:r>
          </a:p>
          <a:p>
            <a:pPr marL="285750" indent="-285750">
              <a:buFont typeface="Arial" panose="020B0604020202020204" pitchFamily="34" charset="0"/>
              <a:buChar char="•"/>
            </a:pPr>
            <a:r>
              <a:rPr lang="es-MX" dirty="0" err="1">
                <a:solidFill>
                  <a:schemeClr val="bg1"/>
                </a:solidFill>
              </a:rPr>
              <a:t>git</a:t>
            </a:r>
            <a:r>
              <a:rPr lang="es-MX" dirty="0">
                <a:solidFill>
                  <a:schemeClr val="bg1"/>
                </a:solidFill>
              </a:rPr>
              <a:t> </a:t>
            </a:r>
            <a:r>
              <a:rPr lang="es-MX" dirty="0" err="1">
                <a:solidFill>
                  <a:schemeClr val="bg1"/>
                </a:solidFill>
              </a:rPr>
              <a:t>repository</a:t>
            </a:r>
            <a:r>
              <a:rPr lang="es-MX" dirty="0">
                <a:solidFill>
                  <a:schemeClr val="bg1"/>
                </a:solidFill>
              </a:rPr>
              <a:t>: </a:t>
            </a:r>
            <a:r>
              <a:rPr lang="es-MX" dirty="0">
                <a:solidFill>
                  <a:schemeClr val="bg1"/>
                </a:solidFill>
                <a:hlinkClick r:id="rId7"/>
              </a:rPr>
              <a:t>https://github.com/Allexds/RedmoteSDN</a:t>
            </a:r>
            <a:endParaRPr lang="es-MX" dirty="0">
              <a:solidFill>
                <a:schemeClr val="bg1"/>
              </a:solidFill>
            </a:endParaRPr>
          </a:p>
          <a:p>
            <a:pPr marL="285750" indent="-285750">
              <a:buFont typeface="Arial" panose="020B0604020202020204" pitchFamily="34" charset="0"/>
              <a:buChar char="•"/>
            </a:pPr>
            <a:endParaRPr lang="es-MX"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2118673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D664D-464E-4414-92E5-7B9F5CC08662}"/>
              </a:ext>
            </a:extLst>
          </p:cNvPr>
          <p:cNvSpPr>
            <a:spLocks noGrp="1"/>
          </p:cNvSpPr>
          <p:nvPr>
            <p:ph type="title"/>
          </p:nvPr>
        </p:nvSpPr>
        <p:spPr>
          <a:xfrm>
            <a:off x="1097280" y="286603"/>
            <a:ext cx="10058400" cy="1450757"/>
          </a:xfrm>
        </p:spPr>
        <p:txBody>
          <a:bodyPr>
            <a:normAutofit/>
          </a:bodyPr>
          <a:lstStyle/>
          <a:p>
            <a:r>
              <a:rPr lang="es-MX" dirty="0"/>
              <a:t>High </a:t>
            </a:r>
            <a:r>
              <a:rPr lang="es-MX" dirty="0" err="1"/>
              <a:t>Level</a:t>
            </a:r>
            <a:r>
              <a:rPr lang="es-MX" dirty="0"/>
              <a:t> App Architecture</a:t>
            </a:r>
            <a:endParaRPr lang="en-CA" dirty="0"/>
          </a:p>
        </p:txBody>
      </p:sp>
      <p:graphicFrame>
        <p:nvGraphicFramePr>
          <p:cNvPr id="5" name="Marcador de contenido 2">
            <a:extLst>
              <a:ext uri="{FF2B5EF4-FFF2-40B4-BE49-F238E27FC236}">
                <a16:creationId xmlns:a16="http://schemas.microsoft.com/office/drawing/2014/main" id="{12BFDDE0-4F78-483C-8D62-B12B2482F6CC}"/>
              </a:ext>
            </a:extLst>
          </p:cNvPr>
          <p:cNvGraphicFramePr>
            <a:graphicFrameLocks noGrp="1"/>
          </p:cNvGraphicFramePr>
          <p:nvPr>
            <p:ph idx="1"/>
            <p:extLst>
              <p:ext uri="{D42A27DB-BD31-4B8C-83A1-F6EECF244321}">
                <p14:modId xmlns:p14="http://schemas.microsoft.com/office/powerpoint/2010/main" val="2528778734"/>
              </p:ext>
            </p:extLst>
          </p:nvPr>
        </p:nvGraphicFramePr>
        <p:xfrm>
          <a:off x="-178165"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lecha: a la izquierda y derecha 2">
            <a:extLst>
              <a:ext uri="{FF2B5EF4-FFF2-40B4-BE49-F238E27FC236}">
                <a16:creationId xmlns:a16="http://schemas.microsoft.com/office/drawing/2014/main" id="{A94E1346-FDE0-483D-A043-0DE3605AA086}"/>
              </a:ext>
            </a:extLst>
          </p:cNvPr>
          <p:cNvSpPr/>
          <p:nvPr/>
        </p:nvSpPr>
        <p:spPr>
          <a:xfrm>
            <a:off x="2340527" y="2966557"/>
            <a:ext cx="1493240" cy="924886"/>
          </a:xfrm>
          <a:prstGeom prst="leftRightArrow">
            <a:avLst>
              <a:gd name="adj1" fmla="val 46396"/>
              <a:gd name="adj2" fmla="val 1486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dirty="0" err="1"/>
              <a:t>Openflow</a:t>
            </a:r>
            <a:endParaRPr lang="en-CA" dirty="0"/>
          </a:p>
        </p:txBody>
      </p:sp>
      <p:sp>
        <p:nvSpPr>
          <p:cNvPr id="6" name="Flecha: a la izquierda y derecha 5">
            <a:extLst>
              <a:ext uri="{FF2B5EF4-FFF2-40B4-BE49-F238E27FC236}">
                <a16:creationId xmlns:a16="http://schemas.microsoft.com/office/drawing/2014/main" id="{7F8EBE54-9F2C-4081-9137-5D30FA52ECC8}"/>
              </a:ext>
            </a:extLst>
          </p:cNvPr>
          <p:cNvSpPr/>
          <p:nvPr/>
        </p:nvSpPr>
        <p:spPr>
          <a:xfrm>
            <a:off x="5807979" y="2966557"/>
            <a:ext cx="1493240" cy="924886"/>
          </a:xfrm>
          <a:prstGeom prst="leftRightArrow">
            <a:avLst>
              <a:gd name="adj1" fmla="val 46396"/>
              <a:gd name="adj2" fmla="val 1486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a:t>Python</a:t>
            </a:r>
            <a:endParaRPr lang="en-CA" dirty="0"/>
          </a:p>
        </p:txBody>
      </p:sp>
      <p:sp>
        <p:nvSpPr>
          <p:cNvPr id="7" name="Flecha: a la izquierda y derecha 6">
            <a:extLst>
              <a:ext uri="{FF2B5EF4-FFF2-40B4-BE49-F238E27FC236}">
                <a16:creationId xmlns:a16="http://schemas.microsoft.com/office/drawing/2014/main" id="{2EF456BB-C6E3-41B6-AE43-16E845A03A7B}"/>
              </a:ext>
            </a:extLst>
          </p:cNvPr>
          <p:cNvSpPr/>
          <p:nvPr/>
        </p:nvSpPr>
        <p:spPr>
          <a:xfrm>
            <a:off x="9374101" y="2966557"/>
            <a:ext cx="1493240" cy="924886"/>
          </a:xfrm>
          <a:prstGeom prst="leftRightArrow">
            <a:avLst>
              <a:gd name="adj1" fmla="val 46396"/>
              <a:gd name="adj2" fmla="val 1486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a:t>WEB UI</a:t>
            </a:r>
            <a:endParaRPr lang="en-CA" dirty="0"/>
          </a:p>
        </p:txBody>
      </p:sp>
      <p:pic>
        <p:nvPicPr>
          <p:cNvPr id="9" name="Gráfico 8" descr="Persona confundida">
            <a:extLst>
              <a:ext uri="{FF2B5EF4-FFF2-40B4-BE49-F238E27FC236}">
                <a16:creationId xmlns:a16="http://schemas.microsoft.com/office/drawing/2014/main" id="{5E941A38-C927-4A8C-85B0-2ACD8569FC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96772" y="2834430"/>
            <a:ext cx="914400" cy="914400"/>
          </a:xfrm>
          <a:prstGeom prst="rect">
            <a:avLst/>
          </a:prstGeom>
        </p:spPr>
      </p:pic>
    </p:spTree>
    <p:extLst>
      <p:ext uri="{BB962C8B-B14F-4D97-AF65-F5344CB8AC3E}">
        <p14:creationId xmlns:p14="http://schemas.microsoft.com/office/powerpoint/2010/main" val="3557445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64D664D-464E-4414-92E5-7B9F5CC08662}"/>
              </a:ext>
            </a:extLst>
          </p:cNvPr>
          <p:cNvSpPr>
            <a:spLocks noGrp="1"/>
          </p:cNvSpPr>
          <p:nvPr>
            <p:ph type="title"/>
          </p:nvPr>
        </p:nvSpPr>
        <p:spPr>
          <a:xfrm>
            <a:off x="642259" y="634946"/>
            <a:ext cx="3372529" cy="5055904"/>
          </a:xfrm>
        </p:spPr>
        <p:txBody>
          <a:bodyPr anchor="ctr">
            <a:normAutofit/>
          </a:bodyPr>
          <a:lstStyle/>
          <a:p>
            <a:r>
              <a:rPr lang="es-MX" dirty="0" err="1"/>
              <a:t>Redmote</a:t>
            </a:r>
            <a:endParaRPr lang="en-CA" dirty="0"/>
          </a:p>
        </p:txBody>
      </p:sp>
      <p:cxnSp>
        <p:nvCxnSpPr>
          <p:cNvPr id="18" name="Straight Connector 17">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Marcador de contenido 8">
            <a:extLst>
              <a:ext uri="{FF2B5EF4-FFF2-40B4-BE49-F238E27FC236}">
                <a16:creationId xmlns:a16="http://schemas.microsoft.com/office/drawing/2014/main" id="{20D9379C-F57E-4338-922C-1D49963C325D}"/>
              </a:ext>
            </a:extLst>
          </p:cNvPr>
          <p:cNvGraphicFramePr>
            <a:graphicFrameLocks noGrp="1"/>
          </p:cNvGraphicFramePr>
          <p:nvPr>
            <p:ph idx="1"/>
            <p:extLst>
              <p:ext uri="{D42A27DB-BD31-4B8C-83A1-F6EECF244321}">
                <p14:modId xmlns:p14="http://schemas.microsoft.com/office/powerpoint/2010/main" val="3994149792"/>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53834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1420C-6CED-4EEF-B90C-E42FE9ED8A87}"/>
              </a:ext>
            </a:extLst>
          </p:cNvPr>
          <p:cNvSpPr>
            <a:spLocks noGrp="1"/>
          </p:cNvSpPr>
          <p:nvPr>
            <p:ph type="title"/>
          </p:nvPr>
        </p:nvSpPr>
        <p:spPr>
          <a:xfrm>
            <a:off x="1097280" y="286603"/>
            <a:ext cx="10058400" cy="1450757"/>
          </a:xfrm>
        </p:spPr>
        <p:txBody>
          <a:bodyPr>
            <a:normAutofit/>
          </a:bodyPr>
          <a:lstStyle/>
          <a:p>
            <a:r>
              <a:rPr lang="es-MX" dirty="0" err="1"/>
              <a:t>Team</a:t>
            </a:r>
            <a:endParaRPr lang="en-CA" dirty="0"/>
          </a:p>
        </p:txBody>
      </p:sp>
      <p:graphicFrame>
        <p:nvGraphicFramePr>
          <p:cNvPr id="5" name="Marcador de contenido 2">
            <a:extLst>
              <a:ext uri="{FF2B5EF4-FFF2-40B4-BE49-F238E27FC236}">
                <a16:creationId xmlns:a16="http://schemas.microsoft.com/office/drawing/2014/main" id="{9283CFEC-9635-41A7-B6A4-96D8431F2F3A}"/>
              </a:ext>
            </a:extLst>
          </p:cNvPr>
          <p:cNvGraphicFramePr>
            <a:graphicFrameLocks noGrp="1"/>
          </p:cNvGraphicFramePr>
          <p:nvPr>
            <p:ph idx="1"/>
            <p:extLst>
              <p:ext uri="{D42A27DB-BD31-4B8C-83A1-F6EECF244321}">
                <p14:modId xmlns:p14="http://schemas.microsoft.com/office/powerpoint/2010/main" val="22819434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859542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negro, captura de pantalla, electrónica&#10;&#10;Descripción generada automáticamente">
            <a:extLst>
              <a:ext uri="{FF2B5EF4-FFF2-40B4-BE49-F238E27FC236}">
                <a16:creationId xmlns:a16="http://schemas.microsoft.com/office/drawing/2014/main" id="{5ED3E822-E263-4B72-BC49-F719976A55FD}"/>
              </a:ext>
            </a:extLst>
          </p:cNvPr>
          <p:cNvPicPr>
            <a:picLocks noChangeAspect="1"/>
          </p:cNvPicPr>
          <p:nvPr/>
        </p:nvPicPr>
        <p:blipFill rotWithShape="1">
          <a:blip r:embed="rId2">
            <a:alphaModFix amt="35000"/>
          </a:blip>
          <a:srcRect l="2101" r="901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4D125228-26E4-471E-856D-D40B5407F710}"/>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rgbClr val="FFFFFF"/>
                </a:solidFill>
              </a:rPr>
              <a:t>GO TO REDMOTE!</a:t>
            </a:r>
          </a:p>
        </p:txBody>
      </p:sp>
      <p:sp>
        <p:nvSpPr>
          <p:cNvPr id="3" name="Marcador de contenido 2">
            <a:extLst>
              <a:ext uri="{FF2B5EF4-FFF2-40B4-BE49-F238E27FC236}">
                <a16:creationId xmlns:a16="http://schemas.microsoft.com/office/drawing/2014/main" id="{050A274E-CC0D-4798-AD42-C4D57D14C800}"/>
              </a:ext>
            </a:extLst>
          </p:cNvPr>
          <p:cNvSpPr>
            <a:spLocks noGrp="1"/>
          </p:cNvSpPr>
          <p:nvPr>
            <p:ph idx="1"/>
          </p:nvPr>
        </p:nvSpPr>
        <p:spPr>
          <a:xfrm>
            <a:off x="1100051" y="4645152"/>
            <a:ext cx="10058400" cy="1143000"/>
          </a:xfrm>
        </p:spPr>
        <p:txBody>
          <a:bodyPr vert="horz" lIns="91440" tIns="45720" rIns="91440" bIns="45720" rtlCol="0">
            <a:normAutofit/>
          </a:bodyPr>
          <a:lstStyle/>
          <a:p>
            <a:pPr marL="0" indent="0">
              <a:buNone/>
            </a:pPr>
            <a:r>
              <a:rPr lang="en-US" sz="2400" cap="all" spc="200">
                <a:solidFill>
                  <a:srgbClr val="FFFFFF"/>
                </a:solidFill>
                <a:hlinkClick r:id="rId3"/>
              </a:rPr>
              <a:t>Redmote</a:t>
            </a:r>
            <a:r>
              <a:rPr lang="en-US" sz="2400" cap="all" spc="200" dirty="0">
                <a:solidFill>
                  <a:srgbClr val="FFFFFF"/>
                </a:solidFill>
                <a:hlinkClick r:id="rId3"/>
              </a:rPr>
              <a:t> WEB UI</a:t>
            </a:r>
            <a:endParaRPr lang="en-US" sz="2400" cap="all" spc="200" dirty="0">
              <a:solidFill>
                <a:srgbClr val="FFFFFF"/>
              </a:solidFill>
            </a:endParaRPr>
          </a:p>
        </p:txBody>
      </p:sp>
      <p:cxnSp>
        <p:nvCxnSpPr>
          <p:cNvPr id="25" name="Straight Connector 24">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32104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CD4925-7F68-439E-9BDE-A67324086FF7}"/>
              </a:ext>
            </a:extLst>
          </p:cNvPr>
          <p:cNvSpPr>
            <a:spLocks noGrp="1"/>
          </p:cNvSpPr>
          <p:nvPr>
            <p:ph type="title"/>
          </p:nvPr>
        </p:nvSpPr>
        <p:spPr>
          <a:xfrm>
            <a:off x="6411685" y="634946"/>
            <a:ext cx="5127171" cy="1450757"/>
          </a:xfrm>
        </p:spPr>
        <p:txBody>
          <a:bodyPr>
            <a:normAutofit/>
          </a:bodyPr>
          <a:lstStyle/>
          <a:p>
            <a:r>
              <a:rPr lang="es-MX" dirty="0"/>
              <a:t>SDN | Software </a:t>
            </a:r>
            <a:r>
              <a:rPr lang="es-MX" dirty="0" err="1"/>
              <a:t>Designed</a:t>
            </a:r>
            <a:r>
              <a:rPr lang="es-MX" dirty="0"/>
              <a:t> Network</a:t>
            </a:r>
            <a:endParaRPr lang="en-CA" dirty="0"/>
          </a:p>
        </p:txBody>
      </p:sp>
      <p:pic>
        <p:nvPicPr>
          <p:cNvPr id="16" name="Graphic 15" descr="Compartir">
            <a:extLst>
              <a:ext uri="{FF2B5EF4-FFF2-40B4-BE49-F238E27FC236}">
                <a16:creationId xmlns:a16="http://schemas.microsoft.com/office/drawing/2014/main" id="{B97B79CE-801E-4096-8E58-A30657BC97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643192" y="711306"/>
            <a:ext cx="5115347" cy="5115347"/>
          </a:xfrm>
          <a:prstGeom prst="rect">
            <a:avLst/>
          </a:prstGeom>
        </p:spPr>
      </p:pic>
      <p:cxnSp>
        <p:nvCxnSpPr>
          <p:cNvPr id="39" name="Straight Connector 38">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Rectangle 2">
            <a:extLst>
              <a:ext uri="{FF2B5EF4-FFF2-40B4-BE49-F238E27FC236}">
                <a16:creationId xmlns:a16="http://schemas.microsoft.com/office/drawing/2014/main" id="{7D880993-3C24-4603-8CEE-89A0700A5987}"/>
              </a:ext>
            </a:extLst>
          </p:cNvPr>
          <p:cNvSpPr>
            <a:spLocks noGrp="1" noChangeArrowheads="1"/>
          </p:cNvSpPr>
          <p:nvPr>
            <p:ph idx="1"/>
          </p:nvPr>
        </p:nvSpPr>
        <p:spPr bwMode="auto">
          <a:xfrm>
            <a:off x="6411684" y="2407436"/>
            <a:ext cx="5127172" cy="346165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effectLst/>
                <a:latin typeface="inherit"/>
              </a:rPr>
              <a:t>Software-Defined Networks (SDN) are architectures that seek to make networks more agile and flexible. The goal of SDN is to improve network control by helping companies and service providers respond to changes in requirements in a centralized and software-based manner.</a:t>
            </a:r>
            <a:r>
              <a:rPr kumimoji="0" lang="en-US" altLang="en-US" b="0" i="0" u="none" strike="noStrike" cap="none" normalizeH="0" baseline="0">
                <a:ln>
                  <a:noFill/>
                </a:ln>
                <a:effectLst/>
              </a:rPr>
              <a:t> </a:t>
            </a:r>
            <a:endParaRPr kumimoji="0" lang="en-US" altLang="en-US" b="0" i="0" u="none" strike="noStrike" cap="none" normalizeH="0" baseline="0">
              <a:ln>
                <a:noFill/>
              </a:ln>
              <a:effectLst/>
              <a:latin typeface="Arial" panose="020B0604020202020204" pitchFamily="34" charset="0"/>
            </a:endParaRPr>
          </a:p>
        </p:txBody>
      </p:sp>
      <p:sp>
        <p:nvSpPr>
          <p:cNvPr id="41" name="Rectangle 40">
            <a:extLst>
              <a:ext uri="{FF2B5EF4-FFF2-40B4-BE49-F238E27FC236}">
                <a16:creationId xmlns:a16="http://schemas.microsoft.com/office/drawing/2014/main" id="{5712F7E8-BFD5-4B85-A173-57790DA12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577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311FC2-C18A-4CD7-BAD9-6F8D01CD7C9F}"/>
              </a:ext>
            </a:extLst>
          </p:cNvPr>
          <p:cNvSpPr>
            <a:spLocks noGrp="1"/>
          </p:cNvSpPr>
          <p:nvPr>
            <p:ph type="title"/>
          </p:nvPr>
        </p:nvSpPr>
        <p:spPr/>
        <p:txBody>
          <a:bodyPr/>
          <a:lstStyle/>
          <a:p>
            <a:r>
              <a:rPr lang="es-MX" dirty="0" err="1"/>
              <a:t>Why</a:t>
            </a:r>
            <a:r>
              <a:rPr lang="es-MX" dirty="0"/>
              <a:t> do </a:t>
            </a:r>
            <a:r>
              <a:rPr lang="es-MX" dirty="0" err="1"/>
              <a:t>we</a:t>
            </a:r>
            <a:r>
              <a:rPr lang="es-MX" dirty="0"/>
              <a:t> </a:t>
            </a:r>
            <a:r>
              <a:rPr lang="es-MX" dirty="0" err="1"/>
              <a:t>need</a:t>
            </a:r>
            <a:r>
              <a:rPr lang="es-MX" dirty="0"/>
              <a:t> SDN?</a:t>
            </a:r>
            <a:endParaRPr lang="en-CA" dirty="0"/>
          </a:p>
        </p:txBody>
      </p:sp>
      <p:graphicFrame>
        <p:nvGraphicFramePr>
          <p:cNvPr id="4" name="Content Placeholder 2">
            <a:extLst>
              <a:ext uri="{FF2B5EF4-FFF2-40B4-BE49-F238E27FC236}">
                <a16:creationId xmlns:a16="http://schemas.microsoft.com/office/drawing/2014/main" id="{0273D9FB-0587-4621-9696-5831D8AE03F6}"/>
              </a:ext>
            </a:extLst>
          </p:cNvPr>
          <p:cNvGraphicFramePr>
            <a:graphicFrameLocks noGrp="1"/>
          </p:cNvGraphicFramePr>
          <p:nvPr>
            <p:ph idx="1"/>
            <p:extLst>
              <p:ext uri="{D42A27DB-BD31-4B8C-83A1-F6EECF244321}">
                <p14:modId xmlns:p14="http://schemas.microsoft.com/office/powerpoint/2010/main" val="3475016786"/>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049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DB2E-EDB6-4639-A74A-858DE98D0CB2}"/>
              </a:ext>
            </a:extLst>
          </p:cNvPr>
          <p:cNvSpPr>
            <a:spLocks noGrp="1"/>
          </p:cNvSpPr>
          <p:nvPr>
            <p:ph type="title"/>
          </p:nvPr>
        </p:nvSpPr>
        <p:spPr>
          <a:xfrm>
            <a:off x="1071369" y="392086"/>
            <a:ext cx="9637776" cy="1430696"/>
          </a:xfrm>
        </p:spPr>
        <p:txBody>
          <a:bodyPr vert="horz" lIns="91440" tIns="45720" rIns="91440" bIns="45720" rtlCol="0">
            <a:normAutofit/>
          </a:bodyPr>
          <a:lstStyle/>
          <a:p>
            <a:r>
              <a:rPr lang="en-US" dirty="0"/>
              <a:t>Control Plane and Data Plane</a:t>
            </a:r>
          </a:p>
        </p:txBody>
      </p:sp>
      <p:sp>
        <p:nvSpPr>
          <p:cNvPr id="57" name="Rectangle 56">
            <a:extLst>
              <a:ext uri="{FF2B5EF4-FFF2-40B4-BE49-F238E27FC236}">
                <a16:creationId xmlns:a16="http://schemas.microsoft.com/office/drawing/2014/main" id="{C25BF69B-F8A7-4011-9584-596F3A480AF3}"/>
              </a:ext>
            </a:extLst>
          </p:cNvPr>
          <p:cNvSpPr/>
          <p:nvPr/>
        </p:nvSpPr>
        <p:spPr>
          <a:xfrm>
            <a:off x="1950647" y="3706746"/>
            <a:ext cx="2133600" cy="57080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a:t>Control </a:t>
            </a:r>
            <a:r>
              <a:rPr lang="es-MX" dirty="0" err="1"/>
              <a:t>Plane</a:t>
            </a:r>
            <a:endParaRPr lang="en-US" dirty="0"/>
          </a:p>
        </p:txBody>
      </p:sp>
      <p:sp>
        <p:nvSpPr>
          <p:cNvPr id="58" name="Rectangle 57">
            <a:extLst>
              <a:ext uri="{FF2B5EF4-FFF2-40B4-BE49-F238E27FC236}">
                <a16:creationId xmlns:a16="http://schemas.microsoft.com/office/drawing/2014/main" id="{527FB627-0C23-4F38-8ACB-C5E27446360C}"/>
              </a:ext>
            </a:extLst>
          </p:cNvPr>
          <p:cNvSpPr/>
          <p:nvPr/>
        </p:nvSpPr>
        <p:spPr>
          <a:xfrm>
            <a:off x="1950647" y="4335742"/>
            <a:ext cx="2133600" cy="57080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MX" dirty="0"/>
              <a:t>Data </a:t>
            </a:r>
            <a:r>
              <a:rPr lang="es-MX" dirty="0" err="1"/>
              <a:t>Plane</a:t>
            </a:r>
            <a:endParaRPr lang="en-US" dirty="0"/>
          </a:p>
        </p:txBody>
      </p:sp>
      <p:sp>
        <p:nvSpPr>
          <p:cNvPr id="59" name="Rectangle 58">
            <a:extLst>
              <a:ext uri="{FF2B5EF4-FFF2-40B4-BE49-F238E27FC236}">
                <a16:creationId xmlns:a16="http://schemas.microsoft.com/office/drawing/2014/main" id="{CFD880A0-A97A-4C66-8698-C9D8561CED8A}"/>
              </a:ext>
            </a:extLst>
          </p:cNvPr>
          <p:cNvSpPr/>
          <p:nvPr/>
        </p:nvSpPr>
        <p:spPr>
          <a:xfrm>
            <a:off x="5062378" y="3706746"/>
            <a:ext cx="2133600" cy="57080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a:t>Control </a:t>
            </a:r>
            <a:r>
              <a:rPr lang="es-MX" dirty="0" err="1"/>
              <a:t>Plane</a:t>
            </a:r>
            <a:endParaRPr lang="en-US" dirty="0"/>
          </a:p>
        </p:txBody>
      </p:sp>
      <p:sp>
        <p:nvSpPr>
          <p:cNvPr id="60" name="Rectangle 59">
            <a:extLst>
              <a:ext uri="{FF2B5EF4-FFF2-40B4-BE49-F238E27FC236}">
                <a16:creationId xmlns:a16="http://schemas.microsoft.com/office/drawing/2014/main" id="{E03C2B03-7E2E-4212-9AE7-F26FDEF33521}"/>
              </a:ext>
            </a:extLst>
          </p:cNvPr>
          <p:cNvSpPr/>
          <p:nvPr/>
        </p:nvSpPr>
        <p:spPr>
          <a:xfrm>
            <a:off x="5062378" y="4335742"/>
            <a:ext cx="2133600" cy="57080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MX" dirty="0"/>
              <a:t>Data </a:t>
            </a:r>
            <a:r>
              <a:rPr lang="es-MX" dirty="0" err="1"/>
              <a:t>Plane</a:t>
            </a:r>
            <a:endParaRPr lang="en-US" dirty="0"/>
          </a:p>
        </p:txBody>
      </p:sp>
      <p:sp>
        <p:nvSpPr>
          <p:cNvPr id="61" name="Rectangle 60">
            <a:extLst>
              <a:ext uri="{FF2B5EF4-FFF2-40B4-BE49-F238E27FC236}">
                <a16:creationId xmlns:a16="http://schemas.microsoft.com/office/drawing/2014/main" id="{A9C74F46-4C56-4F1B-B0AE-8218AE4D0ADA}"/>
              </a:ext>
            </a:extLst>
          </p:cNvPr>
          <p:cNvSpPr/>
          <p:nvPr/>
        </p:nvSpPr>
        <p:spPr>
          <a:xfrm>
            <a:off x="8174109" y="3706746"/>
            <a:ext cx="2133600" cy="57080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a:t>Control </a:t>
            </a:r>
            <a:r>
              <a:rPr lang="es-MX" dirty="0" err="1"/>
              <a:t>Plane</a:t>
            </a:r>
            <a:endParaRPr lang="en-US" dirty="0"/>
          </a:p>
        </p:txBody>
      </p:sp>
      <p:sp>
        <p:nvSpPr>
          <p:cNvPr id="62" name="Rectangle 61">
            <a:extLst>
              <a:ext uri="{FF2B5EF4-FFF2-40B4-BE49-F238E27FC236}">
                <a16:creationId xmlns:a16="http://schemas.microsoft.com/office/drawing/2014/main" id="{151D3DD2-59E4-4952-9DF8-AB94EB983A25}"/>
              </a:ext>
            </a:extLst>
          </p:cNvPr>
          <p:cNvSpPr/>
          <p:nvPr/>
        </p:nvSpPr>
        <p:spPr>
          <a:xfrm>
            <a:off x="8174109" y="4335742"/>
            <a:ext cx="2133600" cy="57080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MX" dirty="0"/>
              <a:t>Data </a:t>
            </a:r>
            <a:r>
              <a:rPr lang="es-MX" dirty="0" err="1"/>
              <a:t>Plane</a:t>
            </a:r>
            <a:endParaRPr lang="en-US" dirty="0"/>
          </a:p>
        </p:txBody>
      </p:sp>
      <p:cxnSp>
        <p:nvCxnSpPr>
          <p:cNvPr id="63" name="Straight Arrow Connector 62">
            <a:extLst>
              <a:ext uri="{FF2B5EF4-FFF2-40B4-BE49-F238E27FC236}">
                <a16:creationId xmlns:a16="http://schemas.microsoft.com/office/drawing/2014/main" id="{BF540BFA-C9B2-4EF2-B455-3F198493FDD7}"/>
              </a:ext>
            </a:extLst>
          </p:cNvPr>
          <p:cNvCxnSpPr>
            <a:cxnSpLocks/>
          </p:cNvCxnSpPr>
          <p:nvPr/>
        </p:nvCxnSpPr>
        <p:spPr>
          <a:xfrm>
            <a:off x="1329964" y="4648855"/>
            <a:ext cx="437804"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6914123-6FB9-4BC8-834D-DBC5B1247009}"/>
              </a:ext>
            </a:extLst>
          </p:cNvPr>
          <p:cNvCxnSpPr>
            <a:cxnSpLocks/>
          </p:cNvCxnSpPr>
          <p:nvPr/>
        </p:nvCxnSpPr>
        <p:spPr>
          <a:xfrm>
            <a:off x="4333282" y="4648855"/>
            <a:ext cx="437804"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F67B071-A3CC-4DFF-8DBF-FCE71576106B}"/>
              </a:ext>
            </a:extLst>
          </p:cNvPr>
          <p:cNvCxnSpPr>
            <a:cxnSpLocks/>
          </p:cNvCxnSpPr>
          <p:nvPr/>
        </p:nvCxnSpPr>
        <p:spPr>
          <a:xfrm>
            <a:off x="7483806" y="4629459"/>
            <a:ext cx="437804"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662A639-7232-4C86-8C94-E33566760B82}"/>
              </a:ext>
            </a:extLst>
          </p:cNvPr>
          <p:cNvCxnSpPr>
            <a:cxnSpLocks/>
          </p:cNvCxnSpPr>
          <p:nvPr/>
        </p:nvCxnSpPr>
        <p:spPr>
          <a:xfrm>
            <a:off x="10490243" y="4648855"/>
            <a:ext cx="437804"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AF5DFAA-6999-403E-AE14-C7C4A87D4658}"/>
              </a:ext>
            </a:extLst>
          </p:cNvPr>
          <p:cNvCxnSpPr>
            <a:cxnSpLocks/>
          </p:cNvCxnSpPr>
          <p:nvPr/>
        </p:nvCxnSpPr>
        <p:spPr>
          <a:xfrm rot="5400000">
            <a:off x="9007807" y="5239059"/>
            <a:ext cx="437804"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D0C6F5D-04CE-4531-AECB-C2E4EDA4213C}"/>
              </a:ext>
            </a:extLst>
          </p:cNvPr>
          <p:cNvCxnSpPr>
            <a:cxnSpLocks/>
          </p:cNvCxnSpPr>
          <p:nvPr/>
        </p:nvCxnSpPr>
        <p:spPr>
          <a:xfrm rot="5400000">
            <a:off x="5857283" y="5324957"/>
            <a:ext cx="437804"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78DAFBF3-56AF-4DE5-AC6A-C2887EB6D284}"/>
              </a:ext>
            </a:extLst>
          </p:cNvPr>
          <p:cNvCxnSpPr>
            <a:stCxn id="58" idx="1"/>
            <a:endCxn id="57" idx="0"/>
          </p:cNvCxnSpPr>
          <p:nvPr/>
        </p:nvCxnSpPr>
        <p:spPr>
          <a:xfrm rot="10800000" flipH="1">
            <a:off x="1950647" y="3706746"/>
            <a:ext cx="1066800" cy="914400"/>
          </a:xfrm>
          <a:prstGeom prst="curvedConnector4">
            <a:avLst>
              <a:gd name="adj1" fmla="val -35975"/>
              <a:gd name="adj2" fmla="val 153485"/>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5" name="Connector: Curved 74">
            <a:extLst>
              <a:ext uri="{FF2B5EF4-FFF2-40B4-BE49-F238E27FC236}">
                <a16:creationId xmlns:a16="http://schemas.microsoft.com/office/drawing/2014/main" id="{EC537060-31CE-4F28-B3CA-2BD15834A797}"/>
              </a:ext>
            </a:extLst>
          </p:cNvPr>
          <p:cNvCxnSpPr/>
          <p:nvPr/>
        </p:nvCxnSpPr>
        <p:spPr>
          <a:xfrm rot="10800000" flipH="1">
            <a:off x="5049143" y="3706746"/>
            <a:ext cx="1066800" cy="914400"/>
          </a:xfrm>
          <a:prstGeom prst="curvedConnector4">
            <a:avLst>
              <a:gd name="adj1" fmla="val -35975"/>
              <a:gd name="adj2" fmla="val 153485"/>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6" name="Connector: Curved 75">
            <a:extLst>
              <a:ext uri="{FF2B5EF4-FFF2-40B4-BE49-F238E27FC236}">
                <a16:creationId xmlns:a16="http://schemas.microsoft.com/office/drawing/2014/main" id="{0C91264A-8334-4634-952F-AF177F0EEC79}"/>
              </a:ext>
            </a:extLst>
          </p:cNvPr>
          <p:cNvCxnSpPr/>
          <p:nvPr/>
        </p:nvCxnSpPr>
        <p:spPr>
          <a:xfrm rot="10800000" flipH="1">
            <a:off x="8194745" y="3665849"/>
            <a:ext cx="1066800" cy="914400"/>
          </a:xfrm>
          <a:prstGeom prst="curvedConnector4">
            <a:avLst>
              <a:gd name="adj1" fmla="val -35975"/>
              <a:gd name="adj2" fmla="val 153485"/>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77" name="Title 1">
            <a:extLst>
              <a:ext uri="{FF2B5EF4-FFF2-40B4-BE49-F238E27FC236}">
                <a16:creationId xmlns:a16="http://schemas.microsoft.com/office/drawing/2014/main" id="{7DAEEE9C-291F-491F-A440-5CDB8841D359}"/>
              </a:ext>
            </a:extLst>
          </p:cNvPr>
          <p:cNvSpPr txBox="1">
            <a:spLocks/>
          </p:cNvSpPr>
          <p:nvPr/>
        </p:nvSpPr>
        <p:spPr>
          <a:xfrm>
            <a:off x="1288064" y="2022288"/>
            <a:ext cx="3777722" cy="9085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4">
                    <a:lumMod val="75000"/>
                  </a:schemeClr>
                </a:solidFill>
              </a:rPr>
              <a:t>Traditional</a:t>
            </a:r>
          </a:p>
        </p:txBody>
      </p:sp>
    </p:spTree>
    <p:extLst>
      <p:ext uri="{BB962C8B-B14F-4D97-AF65-F5344CB8AC3E}">
        <p14:creationId xmlns:p14="http://schemas.microsoft.com/office/powerpoint/2010/main" val="37710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DB2E-EDB6-4639-A74A-858DE98D0CB2}"/>
              </a:ext>
            </a:extLst>
          </p:cNvPr>
          <p:cNvSpPr>
            <a:spLocks noGrp="1"/>
          </p:cNvSpPr>
          <p:nvPr>
            <p:ph type="title"/>
          </p:nvPr>
        </p:nvSpPr>
        <p:spPr>
          <a:xfrm>
            <a:off x="1153841" y="341835"/>
            <a:ext cx="9637776" cy="1430696"/>
          </a:xfrm>
        </p:spPr>
        <p:txBody>
          <a:bodyPr vert="horz" lIns="91440" tIns="45720" rIns="91440" bIns="45720" rtlCol="0">
            <a:normAutofit/>
          </a:bodyPr>
          <a:lstStyle/>
          <a:p>
            <a:r>
              <a:rPr lang="en-US" dirty="0"/>
              <a:t>Control Plane and Data Plane</a:t>
            </a:r>
          </a:p>
        </p:txBody>
      </p:sp>
      <p:sp>
        <p:nvSpPr>
          <p:cNvPr id="58" name="Rectangle 57">
            <a:extLst>
              <a:ext uri="{FF2B5EF4-FFF2-40B4-BE49-F238E27FC236}">
                <a16:creationId xmlns:a16="http://schemas.microsoft.com/office/drawing/2014/main" id="{527FB627-0C23-4F38-8ACB-C5E27446360C}"/>
              </a:ext>
            </a:extLst>
          </p:cNvPr>
          <p:cNvSpPr/>
          <p:nvPr/>
        </p:nvSpPr>
        <p:spPr>
          <a:xfrm>
            <a:off x="1950647" y="4335742"/>
            <a:ext cx="2133600" cy="57080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MX" dirty="0"/>
              <a:t>Data </a:t>
            </a:r>
            <a:r>
              <a:rPr lang="es-MX" dirty="0" err="1"/>
              <a:t>Plane</a:t>
            </a:r>
            <a:endParaRPr lang="en-US" dirty="0"/>
          </a:p>
        </p:txBody>
      </p:sp>
      <p:sp>
        <p:nvSpPr>
          <p:cNvPr id="59" name="Rectangle 58">
            <a:extLst>
              <a:ext uri="{FF2B5EF4-FFF2-40B4-BE49-F238E27FC236}">
                <a16:creationId xmlns:a16="http://schemas.microsoft.com/office/drawing/2014/main" id="{CFD880A0-A97A-4C66-8698-C9D8561CED8A}"/>
              </a:ext>
            </a:extLst>
          </p:cNvPr>
          <p:cNvSpPr/>
          <p:nvPr/>
        </p:nvSpPr>
        <p:spPr>
          <a:xfrm>
            <a:off x="5062378" y="2568633"/>
            <a:ext cx="2133600" cy="57080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a:t>Control </a:t>
            </a:r>
            <a:r>
              <a:rPr lang="es-MX" dirty="0" err="1"/>
              <a:t>Plane</a:t>
            </a:r>
            <a:endParaRPr lang="en-US" dirty="0"/>
          </a:p>
        </p:txBody>
      </p:sp>
      <p:sp>
        <p:nvSpPr>
          <p:cNvPr id="60" name="Rectangle 59">
            <a:extLst>
              <a:ext uri="{FF2B5EF4-FFF2-40B4-BE49-F238E27FC236}">
                <a16:creationId xmlns:a16="http://schemas.microsoft.com/office/drawing/2014/main" id="{E03C2B03-7E2E-4212-9AE7-F26FDEF33521}"/>
              </a:ext>
            </a:extLst>
          </p:cNvPr>
          <p:cNvSpPr/>
          <p:nvPr/>
        </p:nvSpPr>
        <p:spPr>
          <a:xfrm>
            <a:off x="5062378" y="4335742"/>
            <a:ext cx="2133600" cy="57080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MX" dirty="0"/>
              <a:t>Data </a:t>
            </a:r>
            <a:r>
              <a:rPr lang="es-MX" dirty="0" err="1"/>
              <a:t>Plane</a:t>
            </a:r>
            <a:endParaRPr lang="en-US" dirty="0"/>
          </a:p>
        </p:txBody>
      </p:sp>
      <p:sp>
        <p:nvSpPr>
          <p:cNvPr id="62" name="Rectangle 61">
            <a:extLst>
              <a:ext uri="{FF2B5EF4-FFF2-40B4-BE49-F238E27FC236}">
                <a16:creationId xmlns:a16="http://schemas.microsoft.com/office/drawing/2014/main" id="{151D3DD2-59E4-4952-9DF8-AB94EB983A25}"/>
              </a:ext>
            </a:extLst>
          </p:cNvPr>
          <p:cNvSpPr/>
          <p:nvPr/>
        </p:nvSpPr>
        <p:spPr>
          <a:xfrm>
            <a:off x="8174109" y="4335742"/>
            <a:ext cx="2133600" cy="57080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MX" dirty="0"/>
              <a:t>Data </a:t>
            </a:r>
            <a:r>
              <a:rPr lang="es-MX" dirty="0" err="1"/>
              <a:t>Plane</a:t>
            </a:r>
            <a:endParaRPr lang="en-US" dirty="0"/>
          </a:p>
        </p:txBody>
      </p:sp>
      <p:cxnSp>
        <p:nvCxnSpPr>
          <p:cNvPr id="63" name="Straight Arrow Connector 62">
            <a:extLst>
              <a:ext uri="{FF2B5EF4-FFF2-40B4-BE49-F238E27FC236}">
                <a16:creationId xmlns:a16="http://schemas.microsoft.com/office/drawing/2014/main" id="{BF540BFA-C9B2-4EF2-B455-3F198493FDD7}"/>
              </a:ext>
            </a:extLst>
          </p:cNvPr>
          <p:cNvCxnSpPr>
            <a:cxnSpLocks/>
          </p:cNvCxnSpPr>
          <p:nvPr/>
        </p:nvCxnSpPr>
        <p:spPr>
          <a:xfrm>
            <a:off x="1329964" y="4648855"/>
            <a:ext cx="437804"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6914123-6FB9-4BC8-834D-DBC5B1247009}"/>
              </a:ext>
            </a:extLst>
          </p:cNvPr>
          <p:cNvCxnSpPr>
            <a:cxnSpLocks/>
          </p:cNvCxnSpPr>
          <p:nvPr/>
        </p:nvCxnSpPr>
        <p:spPr>
          <a:xfrm>
            <a:off x="4333282" y="4648855"/>
            <a:ext cx="437804"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F67B071-A3CC-4DFF-8DBF-FCE71576106B}"/>
              </a:ext>
            </a:extLst>
          </p:cNvPr>
          <p:cNvCxnSpPr>
            <a:cxnSpLocks/>
          </p:cNvCxnSpPr>
          <p:nvPr/>
        </p:nvCxnSpPr>
        <p:spPr>
          <a:xfrm>
            <a:off x="7483806" y="4629459"/>
            <a:ext cx="437804"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662A639-7232-4C86-8C94-E33566760B82}"/>
              </a:ext>
            </a:extLst>
          </p:cNvPr>
          <p:cNvCxnSpPr>
            <a:cxnSpLocks/>
          </p:cNvCxnSpPr>
          <p:nvPr/>
        </p:nvCxnSpPr>
        <p:spPr>
          <a:xfrm>
            <a:off x="10490243" y="4648855"/>
            <a:ext cx="437804"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AF5DFAA-6999-403E-AE14-C7C4A87D4658}"/>
              </a:ext>
            </a:extLst>
          </p:cNvPr>
          <p:cNvCxnSpPr>
            <a:cxnSpLocks/>
          </p:cNvCxnSpPr>
          <p:nvPr/>
        </p:nvCxnSpPr>
        <p:spPr>
          <a:xfrm rot="5400000">
            <a:off x="9007807" y="5239059"/>
            <a:ext cx="437804"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D0C6F5D-04CE-4531-AECB-C2E4EDA4213C}"/>
              </a:ext>
            </a:extLst>
          </p:cNvPr>
          <p:cNvCxnSpPr>
            <a:cxnSpLocks/>
          </p:cNvCxnSpPr>
          <p:nvPr/>
        </p:nvCxnSpPr>
        <p:spPr>
          <a:xfrm rot="5400000">
            <a:off x="5857283" y="5324957"/>
            <a:ext cx="437804"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78DAFBF3-56AF-4DE5-AC6A-C2887EB6D284}"/>
              </a:ext>
            </a:extLst>
          </p:cNvPr>
          <p:cNvCxnSpPr>
            <a:cxnSpLocks/>
            <a:stCxn id="58" idx="0"/>
            <a:endCxn id="59" idx="1"/>
          </p:cNvCxnSpPr>
          <p:nvPr/>
        </p:nvCxnSpPr>
        <p:spPr>
          <a:xfrm rot="5400000" flipH="1" flipV="1">
            <a:off x="3299060" y="2572425"/>
            <a:ext cx="1481705" cy="2044931"/>
          </a:xfrm>
          <a:prstGeom prst="curved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5" name="Connector: Curved 74">
            <a:extLst>
              <a:ext uri="{FF2B5EF4-FFF2-40B4-BE49-F238E27FC236}">
                <a16:creationId xmlns:a16="http://schemas.microsoft.com/office/drawing/2014/main" id="{EC537060-31CE-4F28-B3CA-2BD15834A797}"/>
              </a:ext>
            </a:extLst>
          </p:cNvPr>
          <p:cNvCxnSpPr>
            <a:cxnSpLocks/>
            <a:stCxn id="60" idx="0"/>
            <a:endCxn id="59" idx="2"/>
          </p:cNvCxnSpPr>
          <p:nvPr/>
        </p:nvCxnSpPr>
        <p:spPr>
          <a:xfrm rot="5400000" flipH="1" flipV="1">
            <a:off x="5531027" y="3737591"/>
            <a:ext cx="1196302" cy="12700"/>
          </a:xfrm>
          <a:prstGeom prst="curvedConnector3">
            <a:avLst>
              <a:gd name="adj1" fmla="val 50000"/>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6" name="Connector: Curved 75">
            <a:extLst>
              <a:ext uri="{FF2B5EF4-FFF2-40B4-BE49-F238E27FC236}">
                <a16:creationId xmlns:a16="http://schemas.microsoft.com/office/drawing/2014/main" id="{0C91264A-8334-4634-952F-AF177F0EEC79}"/>
              </a:ext>
            </a:extLst>
          </p:cNvPr>
          <p:cNvCxnSpPr>
            <a:cxnSpLocks/>
            <a:stCxn id="62" idx="0"/>
            <a:endCxn id="59" idx="3"/>
          </p:cNvCxnSpPr>
          <p:nvPr/>
        </p:nvCxnSpPr>
        <p:spPr>
          <a:xfrm rot="16200000" flipV="1">
            <a:off x="7477592" y="2572424"/>
            <a:ext cx="1481705" cy="2044931"/>
          </a:xfrm>
          <a:prstGeom prst="curved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77" name="Title 1">
            <a:extLst>
              <a:ext uri="{FF2B5EF4-FFF2-40B4-BE49-F238E27FC236}">
                <a16:creationId xmlns:a16="http://schemas.microsoft.com/office/drawing/2014/main" id="{7DAEEE9C-291F-491F-A440-5CDB8841D359}"/>
              </a:ext>
            </a:extLst>
          </p:cNvPr>
          <p:cNvSpPr txBox="1">
            <a:spLocks/>
          </p:cNvSpPr>
          <p:nvPr/>
        </p:nvSpPr>
        <p:spPr>
          <a:xfrm>
            <a:off x="1288064" y="2022288"/>
            <a:ext cx="3777722" cy="9085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solidFill>
                  <a:schemeClr val="accent4">
                    <a:lumMod val="75000"/>
                  </a:schemeClr>
                </a:solidFill>
              </a:rPr>
              <a:t>En</a:t>
            </a:r>
            <a:r>
              <a:rPr lang="en-US" sz="3200" dirty="0">
                <a:solidFill>
                  <a:schemeClr val="accent4">
                    <a:lumMod val="75000"/>
                  </a:schemeClr>
                </a:solidFill>
              </a:rPr>
              <a:t> SDN</a:t>
            </a:r>
          </a:p>
        </p:txBody>
      </p:sp>
    </p:spTree>
    <p:extLst>
      <p:ext uri="{BB962C8B-B14F-4D97-AF65-F5344CB8AC3E}">
        <p14:creationId xmlns:p14="http://schemas.microsoft.com/office/powerpoint/2010/main" val="3450324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DB2E-EDB6-4639-A74A-858DE98D0CB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s-MX" sz="4800" kern="1200" dirty="0">
                <a:solidFill>
                  <a:schemeClr val="tx1"/>
                </a:solidFill>
                <a:latin typeface="+mj-lt"/>
                <a:ea typeface="+mj-ea"/>
                <a:cs typeface="+mj-cs"/>
              </a:rPr>
              <a:t>SDN Architecture</a:t>
            </a:r>
            <a:endParaRPr lang="en-US" sz="4800" kern="1200" dirty="0">
              <a:solidFill>
                <a:schemeClr val="tx1"/>
              </a:solidFill>
              <a:latin typeface="+mj-lt"/>
              <a:ea typeface="+mj-ea"/>
              <a:cs typeface="+mj-cs"/>
            </a:endParaRPr>
          </a:p>
        </p:txBody>
      </p:sp>
      <p:pic>
        <p:nvPicPr>
          <p:cNvPr id="3077" name="Picture 2" descr="https://cdn.ttgtmedia.com/rms/onlineimages/sdn-sdn_architecture.png">
            <a:extLst>
              <a:ext uri="{FF2B5EF4-FFF2-40B4-BE49-F238E27FC236}">
                <a16:creationId xmlns:a16="http://schemas.microsoft.com/office/drawing/2014/main" id="{70A5DD34-9751-4360-BDEF-AFC063B8EA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65274" y="492573"/>
            <a:ext cx="4204769" cy="5880796"/>
          </a:xfrm>
          <a:prstGeom prst="rect">
            <a:avLst/>
          </a:prstGeom>
          <a:solidFill>
            <a:schemeClr val="accent2"/>
          </a:solidFill>
          <a:ln>
            <a:solidFill>
              <a:schemeClr val="accent2"/>
            </a:solidFill>
          </a:ln>
        </p:spPr>
      </p:pic>
      <p:sp>
        <p:nvSpPr>
          <p:cNvPr id="4" name="Rectangle 3">
            <a:extLst>
              <a:ext uri="{FF2B5EF4-FFF2-40B4-BE49-F238E27FC236}">
                <a16:creationId xmlns:a16="http://schemas.microsoft.com/office/drawing/2014/main" id="{BFAE160D-E313-4867-8E78-E15411D429DA}"/>
              </a:ext>
            </a:extLst>
          </p:cNvPr>
          <p:cNvSpPr/>
          <p:nvPr/>
        </p:nvSpPr>
        <p:spPr>
          <a:xfrm>
            <a:off x="7104613" y="3070166"/>
            <a:ext cx="4123113" cy="1136073"/>
          </a:xfrm>
          <a:prstGeom prst="rect">
            <a:avLst/>
          </a:prstGeom>
          <a:noFill/>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359CF37-03D3-439D-9A40-A96C52367C8E}"/>
              </a:ext>
            </a:extLst>
          </p:cNvPr>
          <p:cNvSpPr/>
          <p:nvPr/>
        </p:nvSpPr>
        <p:spPr>
          <a:xfrm>
            <a:off x="8174182" y="5297978"/>
            <a:ext cx="360218" cy="321426"/>
          </a:xfrm>
          <a:prstGeom prst="rect">
            <a:avLst/>
          </a:prstGeom>
          <a:noFill/>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A27F17CF-E4EF-4922-B31A-BA979EE8CEEA}"/>
              </a:ext>
            </a:extLst>
          </p:cNvPr>
          <p:cNvSpPr/>
          <p:nvPr/>
        </p:nvSpPr>
        <p:spPr>
          <a:xfrm>
            <a:off x="5663740" y="3070166"/>
            <a:ext cx="1169324" cy="113607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CONTROL PLANE</a:t>
            </a:r>
            <a:endParaRPr lang="en-US" dirty="0"/>
          </a:p>
        </p:txBody>
      </p:sp>
      <p:sp>
        <p:nvSpPr>
          <p:cNvPr id="11" name="Rectangle 10">
            <a:extLst>
              <a:ext uri="{FF2B5EF4-FFF2-40B4-BE49-F238E27FC236}">
                <a16:creationId xmlns:a16="http://schemas.microsoft.com/office/drawing/2014/main" id="{DAA2D329-7152-4294-A239-54D99D3B9BA5}"/>
              </a:ext>
            </a:extLst>
          </p:cNvPr>
          <p:cNvSpPr/>
          <p:nvPr/>
        </p:nvSpPr>
        <p:spPr>
          <a:xfrm>
            <a:off x="5663740" y="4743934"/>
            <a:ext cx="1169324" cy="1136073"/>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DATA PLANE</a:t>
            </a:r>
            <a:endParaRPr lang="en-US" dirty="0"/>
          </a:p>
        </p:txBody>
      </p:sp>
      <p:sp>
        <p:nvSpPr>
          <p:cNvPr id="12" name="Rectangle 11">
            <a:extLst>
              <a:ext uri="{FF2B5EF4-FFF2-40B4-BE49-F238E27FC236}">
                <a16:creationId xmlns:a16="http://schemas.microsoft.com/office/drawing/2014/main" id="{A112FCA7-5625-4333-B57E-ECC79F6DA807}"/>
              </a:ext>
            </a:extLst>
          </p:cNvPr>
          <p:cNvSpPr/>
          <p:nvPr/>
        </p:nvSpPr>
        <p:spPr>
          <a:xfrm>
            <a:off x="8986060" y="5295204"/>
            <a:ext cx="360218" cy="321426"/>
          </a:xfrm>
          <a:prstGeom prst="rect">
            <a:avLst/>
          </a:prstGeom>
          <a:noFill/>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52CF688-8FA1-4356-A041-6051FD07568E}"/>
              </a:ext>
            </a:extLst>
          </p:cNvPr>
          <p:cNvSpPr/>
          <p:nvPr/>
        </p:nvSpPr>
        <p:spPr>
          <a:xfrm>
            <a:off x="9803474" y="5303512"/>
            <a:ext cx="360218" cy="321426"/>
          </a:xfrm>
          <a:prstGeom prst="rect">
            <a:avLst/>
          </a:prstGeom>
          <a:noFill/>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54ABF302-8C2E-4AD9-8508-587F165BBDA0}"/>
              </a:ext>
            </a:extLst>
          </p:cNvPr>
          <p:cNvSpPr txBox="1"/>
          <p:nvPr/>
        </p:nvSpPr>
        <p:spPr>
          <a:xfrm>
            <a:off x="5602506" y="4300451"/>
            <a:ext cx="1402080" cy="369332"/>
          </a:xfrm>
          <a:prstGeom prst="rect">
            <a:avLst/>
          </a:prstGeom>
          <a:noFill/>
        </p:spPr>
        <p:txBody>
          <a:bodyPr wrap="square" rtlCol="0">
            <a:spAutoFit/>
          </a:bodyPr>
          <a:lstStyle/>
          <a:p>
            <a:r>
              <a:rPr lang="es-MX" dirty="0">
                <a:solidFill>
                  <a:schemeClr val="accent5">
                    <a:lumMod val="75000"/>
                  </a:schemeClr>
                </a:solidFill>
              </a:rPr>
              <a:t>OPENFLOW</a:t>
            </a:r>
            <a:endParaRPr lang="en-US" dirty="0">
              <a:solidFill>
                <a:schemeClr val="accent5">
                  <a:lumMod val="75000"/>
                </a:schemeClr>
              </a:solidFill>
            </a:endParaRPr>
          </a:p>
        </p:txBody>
      </p:sp>
    </p:spTree>
    <p:extLst>
      <p:ext uri="{BB962C8B-B14F-4D97-AF65-F5344CB8AC3E}">
        <p14:creationId xmlns:p14="http://schemas.microsoft.com/office/powerpoint/2010/main" val="25904284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85C7-66AD-4149-9319-6DE240D18C50}"/>
              </a:ext>
            </a:extLst>
          </p:cNvPr>
          <p:cNvSpPr>
            <a:spLocks noGrp="1"/>
          </p:cNvSpPr>
          <p:nvPr>
            <p:ph type="title" idx="4294967295"/>
          </p:nvPr>
        </p:nvSpPr>
        <p:spPr>
          <a:xfrm>
            <a:off x="2776756" y="651327"/>
            <a:ext cx="6254750" cy="5054600"/>
          </a:xfrm>
        </p:spPr>
        <p:txBody>
          <a:bodyPr vert="horz" lIns="91440" tIns="45720" rIns="91440" bIns="45720" rtlCol="0" anchor="ctr">
            <a:normAutofit/>
          </a:bodyPr>
          <a:lstStyle/>
          <a:p>
            <a:pPr algn="ctr"/>
            <a:r>
              <a:rPr lang="en-US" sz="8000" b="1" spc="0" dirty="0" err="1">
                <a:ln/>
                <a:solidFill>
                  <a:schemeClr val="bg2">
                    <a:lumMod val="25000"/>
                  </a:schemeClr>
                </a:solidFill>
                <a:effectLst>
                  <a:outerShdw blurRad="38100" dist="19050" dir="2700000" algn="tl" rotWithShape="0">
                    <a:schemeClr val="dk1">
                      <a:lumMod val="50000"/>
                      <a:alpha val="40000"/>
                    </a:schemeClr>
                  </a:outerShdw>
                </a:effectLst>
              </a:rPr>
              <a:t>Redmote</a:t>
            </a:r>
            <a:r>
              <a:rPr lang="en-US" sz="8000" b="1" spc="0" dirty="0">
                <a:ln/>
                <a:solidFill>
                  <a:schemeClr val="bg2">
                    <a:lumMod val="25000"/>
                  </a:schemeClr>
                </a:solidFill>
                <a:effectLst>
                  <a:outerShdw blurRad="38100" dist="19050" dir="2700000" algn="tl" rotWithShape="0">
                    <a:schemeClr val="dk1">
                      <a:lumMod val="50000"/>
                      <a:alpha val="40000"/>
                    </a:schemeClr>
                  </a:outerShdw>
                </a:effectLst>
              </a:rPr>
              <a:t> Application</a:t>
            </a:r>
          </a:p>
        </p:txBody>
      </p:sp>
      <p:sp>
        <p:nvSpPr>
          <p:cNvPr id="12" name="CuadroTexto 11">
            <a:extLst>
              <a:ext uri="{FF2B5EF4-FFF2-40B4-BE49-F238E27FC236}">
                <a16:creationId xmlns:a16="http://schemas.microsoft.com/office/drawing/2014/main" id="{5B39D917-DF93-42E7-99B6-4B5F2CA32E9D}"/>
              </a:ext>
            </a:extLst>
          </p:cNvPr>
          <p:cNvSpPr txBox="1"/>
          <p:nvPr/>
        </p:nvSpPr>
        <p:spPr>
          <a:xfrm>
            <a:off x="394283" y="276728"/>
            <a:ext cx="1216403" cy="923330"/>
          </a:xfrm>
          <a:prstGeom prst="rect">
            <a:avLst/>
          </a:prstGeom>
          <a:noFill/>
        </p:spPr>
        <p:txBody>
          <a:bodyPr wrap="square" rtlCol="0">
            <a:spAutoFit/>
          </a:bodyPr>
          <a:lstStyle/>
          <a:p>
            <a:r>
              <a:rPr lang="es-MX" sz="5400" dirty="0">
                <a:solidFill>
                  <a:schemeClr val="tx2">
                    <a:lumMod val="50000"/>
                    <a:lumOff val="50000"/>
                  </a:schemeClr>
                </a:solidFill>
              </a:rPr>
              <a:t>CSS</a:t>
            </a:r>
            <a:endParaRPr lang="en-CA" sz="5400" dirty="0">
              <a:solidFill>
                <a:schemeClr val="tx2">
                  <a:lumMod val="50000"/>
                  <a:lumOff val="50000"/>
                </a:schemeClr>
              </a:solidFill>
            </a:endParaRPr>
          </a:p>
        </p:txBody>
      </p:sp>
      <p:sp>
        <p:nvSpPr>
          <p:cNvPr id="16" name="CuadroTexto 15">
            <a:extLst>
              <a:ext uri="{FF2B5EF4-FFF2-40B4-BE49-F238E27FC236}">
                <a16:creationId xmlns:a16="http://schemas.microsoft.com/office/drawing/2014/main" id="{ABA0407F-A056-4EA3-81B8-8F1C4C1B1656}"/>
              </a:ext>
            </a:extLst>
          </p:cNvPr>
          <p:cNvSpPr txBox="1"/>
          <p:nvPr/>
        </p:nvSpPr>
        <p:spPr>
          <a:xfrm>
            <a:off x="882186" y="1426873"/>
            <a:ext cx="1216403" cy="923330"/>
          </a:xfrm>
          <a:prstGeom prst="rect">
            <a:avLst/>
          </a:prstGeom>
          <a:noFill/>
        </p:spPr>
        <p:txBody>
          <a:bodyPr wrap="square" rtlCol="0">
            <a:spAutoFit/>
          </a:bodyPr>
          <a:lstStyle/>
          <a:p>
            <a:r>
              <a:rPr lang="es-MX" sz="5400" dirty="0" err="1">
                <a:solidFill>
                  <a:schemeClr val="accent3"/>
                </a:solidFill>
              </a:rPr>
              <a:t>js</a:t>
            </a:r>
            <a:endParaRPr lang="en-CA" sz="5400" dirty="0">
              <a:solidFill>
                <a:schemeClr val="accent3"/>
              </a:solidFill>
            </a:endParaRPr>
          </a:p>
        </p:txBody>
      </p:sp>
      <p:sp>
        <p:nvSpPr>
          <p:cNvPr id="17" name="CuadroTexto 16">
            <a:extLst>
              <a:ext uri="{FF2B5EF4-FFF2-40B4-BE49-F238E27FC236}">
                <a16:creationId xmlns:a16="http://schemas.microsoft.com/office/drawing/2014/main" id="{8CCA0A07-6882-4082-B4C4-D230E6F3DC5A}"/>
              </a:ext>
            </a:extLst>
          </p:cNvPr>
          <p:cNvSpPr txBox="1"/>
          <p:nvPr/>
        </p:nvSpPr>
        <p:spPr>
          <a:xfrm>
            <a:off x="5138033" y="352500"/>
            <a:ext cx="2339129" cy="923330"/>
          </a:xfrm>
          <a:prstGeom prst="rect">
            <a:avLst/>
          </a:prstGeom>
          <a:noFill/>
        </p:spPr>
        <p:txBody>
          <a:bodyPr wrap="square" rtlCol="0">
            <a:spAutoFit/>
          </a:bodyPr>
          <a:lstStyle/>
          <a:p>
            <a:r>
              <a:rPr lang="es-MX" sz="5400" dirty="0" err="1">
                <a:solidFill>
                  <a:schemeClr val="accent6">
                    <a:lumMod val="75000"/>
                  </a:schemeClr>
                </a:solidFill>
              </a:rPr>
              <a:t>python</a:t>
            </a:r>
            <a:endParaRPr lang="en-CA" sz="5400" dirty="0">
              <a:solidFill>
                <a:schemeClr val="accent6">
                  <a:lumMod val="75000"/>
                </a:schemeClr>
              </a:solidFill>
            </a:endParaRPr>
          </a:p>
        </p:txBody>
      </p:sp>
      <p:sp>
        <p:nvSpPr>
          <p:cNvPr id="18" name="CuadroTexto 17">
            <a:extLst>
              <a:ext uri="{FF2B5EF4-FFF2-40B4-BE49-F238E27FC236}">
                <a16:creationId xmlns:a16="http://schemas.microsoft.com/office/drawing/2014/main" id="{A1076529-76EB-4C6D-B0E0-CEEC0208ED92}"/>
              </a:ext>
            </a:extLst>
          </p:cNvPr>
          <p:cNvSpPr txBox="1"/>
          <p:nvPr/>
        </p:nvSpPr>
        <p:spPr>
          <a:xfrm>
            <a:off x="8187496" y="4473271"/>
            <a:ext cx="3757740" cy="1200329"/>
          </a:xfrm>
          <a:prstGeom prst="rect">
            <a:avLst/>
          </a:prstGeom>
          <a:noFill/>
        </p:spPr>
        <p:txBody>
          <a:bodyPr wrap="square" rtlCol="0">
            <a:spAutoFit/>
          </a:bodyPr>
          <a:lstStyle/>
          <a:p>
            <a:r>
              <a:rPr lang="es-MX" sz="7200" dirty="0" err="1">
                <a:solidFill>
                  <a:schemeClr val="accent3"/>
                </a:solidFill>
              </a:rPr>
              <a:t>django</a:t>
            </a:r>
            <a:endParaRPr lang="en-CA" sz="7200" dirty="0">
              <a:solidFill>
                <a:schemeClr val="accent3"/>
              </a:solidFill>
            </a:endParaRPr>
          </a:p>
        </p:txBody>
      </p:sp>
      <p:sp>
        <p:nvSpPr>
          <p:cNvPr id="19" name="CuadroTexto 18">
            <a:extLst>
              <a:ext uri="{FF2B5EF4-FFF2-40B4-BE49-F238E27FC236}">
                <a16:creationId xmlns:a16="http://schemas.microsoft.com/office/drawing/2014/main" id="{E23281D5-80EA-4E03-A2B0-D34E316370B9}"/>
              </a:ext>
            </a:extLst>
          </p:cNvPr>
          <p:cNvSpPr txBox="1"/>
          <p:nvPr/>
        </p:nvSpPr>
        <p:spPr>
          <a:xfrm>
            <a:off x="5158153" y="4501664"/>
            <a:ext cx="1803633" cy="1200329"/>
          </a:xfrm>
          <a:prstGeom prst="rect">
            <a:avLst/>
          </a:prstGeom>
          <a:noFill/>
        </p:spPr>
        <p:txBody>
          <a:bodyPr wrap="square" rtlCol="0">
            <a:spAutoFit/>
          </a:bodyPr>
          <a:lstStyle/>
          <a:p>
            <a:r>
              <a:rPr lang="es-MX" sz="7200" dirty="0">
                <a:solidFill>
                  <a:schemeClr val="accent4"/>
                </a:solidFill>
              </a:rPr>
              <a:t>RYU</a:t>
            </a:r>
            <a:endParaRPr lang="en-CA" sz="5400" dirty="0">
              <a:solidFill>
                <a:schemeClr val="accent4"/>
              </a:solidFill>
            </a:endParaRPr>
          </a:p>
        </p:txBody>
      </p:sp>
      <p:sp>
        <p:nvSpPr>
          <p:cNvPr id="20" name="CuadroTexto 19">
            <a:extLst>
              <a:ext uri="{FF2B5EF4-FFF2-40B4-BE49-F238E27FC236}">
                <a16:creationId xmlns:a16="http://schemas.microsoft.com/office/drawing/2014/main" id="{9C52DF5C-ED2E-4141-814A-44054921200F}"/>
              </a:ext>
            </a:extLst>
          </p:cNvPr>
          <p:cNvSpPr txBox="1"/>
          <p:nvPr/>
        </p:nvSpPr>
        <p:spPr>
          <a:xfrm>
            <a:off x="882186" y="4501663"/>
            <a:ext cx="3544348" cy="1200329"/>
          </a:xfrm>
          <a:prstGeom prst="rect">
            <a:avLst/>
          </a:prstGeom>
          <a:noFill/>
        </p:spPr>
        <p:txBody>
          <a:bodyPr wrap="square" rtlCol="0">
            <a:spAutoFit/>
          </a:bodyPr>
          <a:lstStyle/>
          <a:p>
            <a:r>
              <a:rPr lang="es-MX" sz="7200" dirty="0" err="1">
                <a:solidFill>
                  <a:schemeClr val="accent6"/>
                </a:solidFill>
              </a:rPr>
              <a:t>Mininet</a:t>
            </a:r>
            <a:endParaRPr lang="en-CA" sz="7200" dirty="0">
              <a:solidFill>
                <a:schemeClr val="accent6"/>
              </a:solidFill>
            </a:endParaRPr>
          </a:p>
        </p:txBody>
      </p:sp>
      <p:sp>
        <p:nvSpPr>
          <p:cNvPr id="21" name="CuadroTexto 20">
            <a:extLst>
              <a:ext uri="{FF2B5EF4-FFF2-40B4-BE49-F238E27FC236}">
                <a16:creationId xmlns:a16="http://schemas.microsoft.com/office/drawing/2014/main" id="{84B72929-CE19-4900-A062-694B877B059E}"/>
              </a:ext>
            </a:extLst>
          </p:cNvPr>
          <p:cNvSpPr txBox="1"/>
          <p:nvPr/>
        </p:nvSpPr>
        <p:spPr>
          <a:xfrm>
            <a:off x="2497674" y="675731"/>
            <a:ext cx="1803633" cy="923330"/>
          </a:xfrm>
          <a:prstGeom prst="rect">
            <a:avLst/>
          </a:prstGeom>
          <a:noFill/>
        </p:spPr>
        <p:txBody>
          <a:bodyPr wrap="square" rtlCol="0">
            <a:spAutoFit/>
          </a:bodyPr>
          <a:lstStyle/>
          <a:p>
            <a:r>
              <a:rPr lang="es-MX" sz="5400" dirty="0" err="1">
                <a:solidFill>
                  <a:schemeClr val="accent5"/>
                </a:solidFill>
              </a:rPr>
              <a:t>html</a:t>
            </a:r>
            <a:endParaRPr lang="en-CA" sz="5400" dirty="0">
              <a:solidFill>
                <a:schemeClr val="accent5"/>
              </a:solidFill>
            </a:endParaRPr>
          </a:p>
        </p:txBody>
      </p:sp>
      <p:sp>
        <p:nvSpPr>
          <p:cNvPr id="22" name="CuadroTexto 21">
            <a:extLst>
              <a:ext uri="{FF2B5EF4-FFF2-40B4-BE49-F238E27FC236}">
                <a16:creationId xmlns:a16="http://schemas.microsoft.com/office/drawing/2014/main" id="{D29062E3-36A4-463D-899B-883B0557F690}"/>
              </a:ext>
            </a:extLst>
          </p:cNvPr>
          <p:cNvSpPr txBox="1"/>
          <p:nvPr/>
        </p:nvSpPr>
        <p:spPr>
          <a:xfrm>
            <a:off x="7906809" y="1173797"/>
            <a:ext cx="2723625" cy="923330"/>
          </a:xfrm>
          <a:prstGeom prst="rect">
            <a:avLst/>
          </a:prstGeom>
          <a:noFill/>
        </p:spPr>
        <p:txBody>
          <a:bodyPr wrap="square" rtlCol="0">
            <a:spAutoFit/>
          </a:bodyPr>
          <a:lstStyle/>
          <a:p>
            <a:r>
              <a:rPr lang="es-MX" sz="5400" dirty="0">
                <a:solidFill>
                  <a:srgbClr val="92D050"/>
                </a:solidFill>
              </a:rPr>
              <a:t>apache2</a:t>
            </a:r>
            <a:endParaRPr lang="en-CA" sz="5400" dirty="0">
              <a:solidFill>
                <a:srgbClr val="92D050"/>
              </a:solidFill>
            </a:endParaRPr>
          </a:p>
        </p:txBody>
      </p:sp>
      <p:sp>
        <p:nvSpPr>
          <p:cNvPr id="23" name="CuadroTexto 22">
            <a:extLst>
              <a:ext uri="{FF2B5EF4-FFF2-40B4-BE49-F238E27FC236}">
                <a16:creationId xmlns:a16="http://schemas.microsoft.com/office/drawing/2014/main" id="{8C63A5D4-5D57-4F6F-B28C-252FCABEA7DC}"/>
              </a:ext>
            </a:extLst>
          </p:cNvPr>
          <p:cNvSpPr txBox="1"/>
          <p:nvPr/>
        </p:nvSpPr>
        <p:spPr>
          <a:xfrm>
            <a:off x="53131" y="2964268"/>
            <a:ext cx="2723625" cy="923330"/>
          </a:xfrm>
          <a:prstGeom prst="rect">
            <a:avLst/>
          </a:prstGeom>
          <a:noFill/>
        </p:spPr>
        <p:txBody>
          <a:bodyPr wrap="square" rtlCol="0">
            <a:spAutoFit/>
          </a:bodyPr>
          <a:lstStyle/>
          <a:p>
            <a:r>
              <a:rPr lang="es-MX" sz="5400" dirty="0" err="1">
                <a:solidFill>
                  <a:schemeClr val="accent1">
                    <a:lumMod val="40000"/>
                    <a:lumOff val="60000"/>
                  </a:schemeClr>
                </a:solidFill>
              </a:rPr>
              <a:t>ubuntu</a:t>
            </a:r>
            <a:endParaRPr lang="en-CA" sz="5400" dirty="0">
              <a:solidFill>
                <a:schemeClr val="accent1">
                  <a:lumMod val="40000"/>
                  <a:lumOff val="60000"/>
                </a:schemeClr>
              </a:solidFill>
            </a:endParaRPr>
          </a:p>
        </p:txBody>
      </p:sp>
      <p:sp>
        <p:nvSpPr>
          <p:cNvPr id="24" name="CuadroTexto 23">
            <a:extLst>
              <a:ext uri="{FF2B5EF4-FFF2-40B4-BE49-F238E27FC236}">
                <a16:creationId xmlns:a16="http://schemas.microsoft.com/office/drawing/2014/main" id="{F796C3C8-1932-4CAC-818B-0018022B4C20}"/>
              </a:ext>
            </a:extLst>
          </p:cNvPr>
          <p:cNvSpPr txBox="1"/>
          <p:nvPr/>
        </p:nvSpPr>
        <p:spPr>
          <a:xfrm>
            <a:off x="10003873" y="2245188"/>
            <a:ext cx="2339129" cy="923330"/>
          </a:xfrm>
          <a:prstGeom prst="rect">
            <a:avLst/>
          </a:prstGeom>
          <a:noFill/>
        </p:spPr>
        <p:txBody>
          <a:bodyPr wrap="square" rtlCol="0">
            <a:spAutoFit/>
          </a:bodyPr>
          <a:lstStyle/>
          <a:p>
            <a:r>
              <a:rPr lang="es-MX" sz="5400" dirty="0" err="1">
                <a:solidFill>
                  <a:schemeClr val="accent5">
                    <a:lumMod val="40000"/>
                    <a:lumOff val="60000"/>
                  </a:schemeClr>
                </a:solidFill>
              </a:rPr>
              <a:t>curl</a:t>
            </a:r>
            <a:endParaRPr lang="en-CA" sz="5400" dirty="0">
              <a:solidFill>
                <a:schemeClr val="accent5">
                  <a:lumMod val="40000"/>
                  <a:lumOff val="60000"/>
                </a:schemeClr>
              </a:solidFill>
            </a:endParaRPr>
          </a:p>
        </p:txBody>
      </p:sp>
      <p:sp>
        <p:nvSpPr>
          <p:cNvPr id="25" name="CuadroTexto 24">
            <a:extLst>
              <a:ext uri="{FF2B5EF4-FFF2-40B4-BE49-F238E27FC236}">
                <a16:creationId xmlns:a16="http://schemas.microsoft.com/office/drawing/2014/main" id="{8C982645-AFB0-432A-9888-D80209512331}"/>
              </a:ext>
            </a:extLst>
          </p:cNvPr>
          <p:cNvSpPr txBox="1"/>
          <p:nvPr/>
        </p:nvSpPr>
        <p:spPr>
          <a:xfrm>
            <a:off x="9140460" y="3401880"/>
            <a:ext cx="2339129" cy="923330"/>
          </a:xfrm>
          <a:prstGeom prst="rect">
            <a:avLst/>
          </a:prstGeom>
          <a:noFill/>
        </p:spPr>
        <p:txBody>
          <a:bodyPr wrap="square" rtlCol="0">
            <a:spAutoFit/>
          </a:bodyPr>
          <a:lstStyle/>
          <a:p>
            <a:r>
              <a:rPr lang="es-MX" sz="5400" dirty="0" err="1">
                <a:solidFill>
                  <a:srgbClr val="00B0F0"/>
                </a:solidFill>
              </a:rPr>
              <a:t>bash</a:t>
            </a:r>
            <a:endParaRPr lang="en-CA" sz="5400" dirty="0">
              <a:solidFill>
                <a:srgbClr val="00B0F0"/>
              </a:solidFill>
            </a:endParaRPr>
          </a:p>
        </p:txBody>
      </p:sp>
      <p:sp>
        <p:nvSpPr>
          <p:cNvPr id="26" name="CuadroTexto 25">
            <a:extLst>
              <a:ext uri="{FF2B5EF4-FFF2-40B4-BE49-F238E27FC236}">
                <a16:creationId xmlns:a16="http://schemas.microsoft.com/office/drawing/2014/main" id="{661E472C-6514-4408-885E-AC7664247BA5}"/>
              </a:ext>
            </a:extLst>
          </p:cNvPr>
          <p:cNvSpPr txBox="1"/>
          <p:nvPr/>
        </p:nvSpPr>
        <p:spPr>
          <a:xfrm>
            <a:off x="2276608" y="1952522"/>
            <a:ext cx="1803633" cy="923330"/>
          </a:xfrm>
          <a:prstGeom prst="rect">
            <a:avLst/>
          </a:prstGeom>
          <a:noFill/>
        </p:spPr>
        <p:txBody>
          <a:bodyPr wrap="square" rtlCol="0">
            <a:spAutoFit/>
          </a:bodyPr>
          <a:lstStyle/>
          <a:p>
            <a:r>
              <a:rPr lang="es-MX" sz="5400" dirty="0" err="1">
                <a:solidFill>
                  <a:schemeClr val="accent5">
                    <a:lumMod val="75000"/>
                  </a:schemeClr>
                </a:solidFill>
              </a:rPr>
              <a:t>git</a:t>
            </a:r>
            <a:endParaRPr lang="en-CA" sz="5400" dirty="0">
              <a:solidFill>
                <a:schemeClr val="accent5">
                  <a:lumMod val="75000"/>
                </a:schemeClr>
              </a:solidFill>
            </a:endParaRPr>
          </a:p>
        </p:txBody>
      </p:sp>
      <p:sp>
        <p:nvSpPr>
          <p:cNvPr id="27" name="CuadroTexto 26">
            <a:extLst>
              <a:ext uri="{FF2B5EF4-FFF2-40B4-BE49-F238E27FC236}">
                <a16:creationId xmlns:a16="http://schemas.microsoft.com/office/drawing/2014/main" id="{78DCC012-0736-4B62-BF28-52B1A40D3C45}"/>
              </a:ext>
            </a:extLst>
          </p:cNvPr>
          <p:cNvSpPr txBox="1"/>
          <p:nvPr/>
        </p:nvSpPr>
        <p:spPr>
          <a:xfrm>
            <a:off x="8896800" y="41555"/>
            <a:ext cx="2339129" cy="923330"/>
          </a:xfrm>
          <a:prstGeom prst="rect">
            <a:avLst/>
          </a:prstGeom>
          <a:noFill/>
        </p:spPr>
        <p:txBody>
          <a:bodyPr wrap="square" rtlCol="0">
            <a:spAutoFit/>
          </a:bodyPr>
          <a:lstStyle/>
          <a:p>
            <a:r>
              <a:rPr lang="es-MX" sz="5400" dirty="0">
                <a:solidFill>
                  <a:schemeClr val="accent2">
                    <a:lumMod val="75000"/>
                  </a:schemeClr>
                </a:solidFill>
              </a:rPr>
              <a:t>DevOps</a:t>
            </a:r>
            <a:endParaRPr lang="en-CA" sz="5400" dirty="0">
              <a:solidFill>
                <a:schemeClr val="accent2">
                  <a:lumMod val="75000"/>
                </a:schemeClr>
              </a:solidFill>
            </a:endParaRPr>
          </a:p>
        </p:txBody>
      </p:sp>
      <p:sp>
        <p:nvSpPr>
          <p:cNvPr id="28" name="CuadroTexto 27">
            <a:extLst>
              <a:ext uri="{FF2B5EF4-FFF2-40B4-BE49-F238E27FC236}">
                <a16:creationId xmlns:a16="http://schemas.microsoft.com/office/drawing/2014/main" id="{F8C06851-88BB-42E1-8EEA-BF3FCC6DF515}"/>
              </a:ext>
            </a:extLst>
          </p:cNvPr>
          <p:cNvSpPr txBox="1"/>
          <p:nvPr/>
        </p:nvSpPr>
        <p:spPr>
          <a:xfrm>
            <a:off x="3411822" y="51907"/>
            <a:ext cx="3452422" cy="584775"/>
          </a:xfrm>
          <a:prstGeom prst="rect">
            <a:avLst/>
          </a:prstGeom>
          <a:noFill/>
        </p:spPr>
        <p:txBody>
          <a:bodyPr wrap="square" rtlCol="0">
            <a:spAutoFit/>
          </a:bodyPr>
          <a:lstStyle/>
          <a:p>
            <a:r>
              <a:rPr lang="es-MX" sz="3200" dirty="0" err="1">
                <a:solidFill>
                  <a:schemeClr val="accent6">
                    <a:lumMod val="40000"/>
                    <a:lumOff val="60000"/>
                  </a:schemeClr>
                </a:solidFill>
              </a:rPr>
              <a:t>bootstrap</a:t>
            </a:r>
            <a:endParaRPr lang="en-CA" sz="3200" dirty="0">
              <a:solidFill>
                <a:schemeClr val="accent6">
                  <a:lumMod val="40000"/>
                  <a:lumOff val="60000"/>
                </a:schemeClr>
              </a:solidFill>
            </a:endParaRPr>
          </a:p>
        </p:txBody>
      </p:sp>
      <p:sp>
        <p:nvSpPr>
          <p:cNvPr id="30" name="CuadroTexto 29">
            <a:extLst>
              <a:ext uri="{FF2B5EF4-FFF2-40B4-BE49-F238E27FC236}">
                <a16:creationId xmlns:a16="http://schemas.microsoft.com/office/drawing/2014/main" id="{538DB1D8-88A8-4C31-81F4-B5E750940467}"/>
              </a:ext>
            </a:extLst>
          </p:cNvPr>
          <p:cNvSpPr txBox="1"/>
          <p:nvPr/>
        </p:nvSpPr>
        <p:spPr>
          <a:xfrm>
            <a:off x="8471365" y="2892294"/>
            <a:ext cx="3452422" cy="584775"/>
          </a:xfrm>
          <a:prstGeom prst="rect">
            <a:avLst/>
          </a:prstGeom>
          <a:noFill/>
        </p:spPr>
        <p:txBody>
          <a:bodyPr wrap="square" rtlCol="0">
            <a:spAutoFit/>
          </a:bodyPr>
          <a:lstStyle/>
          <a:p>
            <a:r>
              <a:rPr lang="es-MX" sz="3200" dirty="0" err="1">
                <a:solidFill>
                  <a:schemeClr val="accent6">
                    <a:lumMod val="40000"/>
                    <a:lumOff val="60000"/>
                  </a:schemeClr>
                </a:solidFill>
              </a:rPr>
              <a:t>json</a:t>
            </a:r>
            <a:endParaRPr lang="en-CA" sz="3200" dirty="0">
              <a:solidFill>
                <a:schemeClr val="accent6">
                  <a:lumMod val="40000"/>
                  <a:lumOff val="60000"/>
                </a:schemeClr>
              </a:solidFill>
            </a:endParaRPr>
          </a:p>
        </p:txBody>
      </p:sp>
      <p:sp>
        <p:nvSpPr>
          <p:cNvPr id="31" name="CuadroTexto 30">
            <a:extLst>
              <a:ext uri="{FF2B5EF4-FFF2-40B4-BE49-F238E27FC236}">
                <a16:creationId xmlns:a16="http://schemas.microsoft.com/office/drawing/2014/main" id="{DAE0F5F7-7C78-4C67-A441-A46ADB2100F3}"/>
              </a:ext>
            </a:extLst>
          </p:cNvPr>
          <p:cNvSpPr txBox="1"/>
          <p:nvPr/>
        </p:nvSpPr>
        <p:spPr>
          <a:xfrm>
            <a:off x="4933110" y="1603943"/>
            <a:ext cx="2723625" cy="369332"/>
          </a:xfrm>
          <a:prstGeom prst="rect">
            <a:avLst/>
          </a:prstGeom>
          <a:noFill/>
        </p:spPr>
        <p:txBody>
          <a:bodyPr wrap="square" rtlCol="0">
            <a:spAutoFit/>
          </a:bodyPr>
          <a:lstStyle/>
          <a:p>
            <a:r>
              <a:rPr lang="es-MX" dirty="0">
                <a:solidFill>
                  <a:srgbClr val="92D050"/>
                </a:solidFill>
              </a:rPr>
              <a:t>Google Cloud </a:t>
            </a:r>
            <a:r>
              <a:rPr lang="es-MX" dirty="0" err="1">
                <a:solidFill>
                  <a:srgbClr val="92D050"/>
                </a:solidFill>
              </a:rPr>
              <a:t>Services</a:t>
            </a:r>
            <a:endParaRPr lang="en-CA" dirty="0">
              <a:solidFill>
                <a:srgbClr val="92D050"/>
              </a:solidFill>
            </a:endParaRPr>
          </a:p>
        </p:txBody>
      </p:sp>
    </p:spTree>
    <p:extLst>
      <p:ext uri="{BB962C8B-B14F-4D97-AF65-F5344CB8AC3E}">
        <p14:creationId xmlns:p14="http://schemas.microsoft.com/office/powerpoint/2010/main" val="305371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D664D-464E-4414-92E5-7B9F5CC08662}"/>
              </a:ext>
            </a:extLst>
          </p:cNvPr>
          <p:cNvSpPr>
            <a:spLocks noGrp="1"/>
          </p:cNvSpPr>
          <p:nvPr>
            <p:ph type="title"/>
          </p:nvPr>
        </p:nvSpPr>
        <p:spPr>
          <a:xfrm>
            <a:off x="1097280" y="286603"/>
            <a:ext cx="10058400" cy="1450757"/>
          </a:xfrm>
        </p:spPr>
        <p:txBody>
          <a:bodyPr>
            <a:normAutofit/>
          </a:bodyPr>
          <a:lstStyle/>
          <a:p>
            <a:r>
              <a:rPr lang="es-MX" dirty="0"/>
              <a:t>High </a:t>
            </a:r>
            <a:r>
              <a:rPr lang="es-MX" dirty="0" err="1"/>
              <a:t>Level</a:t>
            </a:r>
            <a:r>
              <a:rPr lang="es-MX" dirty="0"/>
              <a:t> App Architecture</a:t>
            </a:r>
            <a:endParaRPr lang="en-CA" dirty="0"/>
          </a:p>
        </p:txBody>
      </p:sp>
      <p:graphicFrame>
        <p:nvGraphicFramePr>
          <p:cNvPr id="5" name="Marcador de contenido 2">
            <a:extLst>
              <a:ext uri="{FF2B5EF4-FFF2-40B4-BE49-F238E27FC236}">
                <a16:creationId xmlns:a16="http://schemas.microsoft.com/office/drawing/2014/main" id="{12BFDDE0-4F78-483C-8D62-B12B2482F6CC}"/>
              </a:ext>
            </a:extLst>
          </p:cNvPr>
          <p:cNvGraphicFramePr>
            <a:graphicFrameLocks noGrp="1"/>
          </p:cNvGraphicFramePr>
          <p:nvPr>
            <p:ph idx="1"/>
            <p:extLst>
              <p:ext uri="{D42A27DB-BD31-4B8C-83A1-F6EECF244321}">
                <p14:modId xmlns:p14="http://schemas.microsoft.com/office/powerpoint/2010/main" val="20169099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45504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412425"/>
      </a:dk2>
      <a:lt2>
        <a:srgbClr val="E2E6E8"/>
      </a:lt2>
      <a:accent1>
        <a:srgbClr val="DB7435"/>
      </a:accent1>
      <a:accent2>
        <a:srgbClr val="C92329"/>
      </a:accent2>
      <a:accent3>
        <a:srgbClr val="DB3580"/>
      </a:accent3>
      <a:accent4>
        <a:srgbClr val="C923B3"/>
      </a:accent4>
      <a:accent5>
        <a:srgbClr val="AC35DB"/>
      </a:accent5>
      <a:accent6>
        <a:srgbClr val="673ACF"/>
      </a:accent6>
      <a:hlink>
        <a:srgbClr val="3D89B8"/>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TotalTime>
  <Words>515</Words>
  <Application>Microsoft Office PowerPoint</Application>
  <PresentationFormat>Panorámica</PresentationFormat>
  <Paragraphs>151</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RetrospectVTI</vt:lpstr>
      <vt:lpstr>Redmote</vt:lpstr>
      <vt:lpstr>Team</vt:lpstr>
      <vt:lpstr>SDN | Software Designed Network</vt:lpstr>
      <vt:lpstr>Why do we need SDN?</vt:lpstr>
      <vt:lpstr>Control Plane and Data Plane</vt:lpstr>
      <vt:lpstr>Control Plane and Data Plane</vt:lpstr>
      <vt:lpstr>SDN Architecture</vt:lpstr>
      <vt:lpstr>Redmote Application</vt:lpstr>
      <vt:lpstr>High Level App Architecture</vt:lpstr>
      <vt:lpstr>High Level App Architecture</vt:lpstr>
      <vt:lpstr>High Level App Architecture</vt:lpstr>
      <vt:lpstr>High Level App Architecture</vt:lpstr>
      <vt:lpstr>High Level App Architecture</vt:lpstr>
      <vt:lpstr>High Level App Architecture</vt:lpstr>
      <vt:lpstr>High Level App Architecture</vt:lpstr>
      <vt:lpstr>High Level App Architecture</vt:lpstr>
      <vt:lpstr>High Level App Architecture</vt:lpstr>
      <vt:lpstr>High Level App Architecture</vt:lpstr>
      <vt:lpstr>Redmote</vt:lpstr>
      <vt:lpstr>GO TO REDMOTE!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Redmote</dc:title>
  <dc:creator>Alejandro Díaz</dc:creator>
  <cp:lastModifiedBy>Alejandro Díaz</cp:lastModifiedBy>
  <cp:revision>5</cp:revision>
  <dcterms:created xsi:type="dcterms:W3CDTF">2019-08-02T18:08:42Z</dcterms:created>
  <dcterms:modified xsi:type="dcterms:W3CDTF">2019-08-02T20:00:39Z</dcterms:modified>
</cp:coreProperties>
</file>