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1" r:id="rId4"/>
    <p:sldId id="265" r:id="rId5"/>
    <p:sldId id="269" r:id="rId6"/>
    <p:sldId id="264" r:id="rId7"/>
    <p:sldId id="268" r:id="rId8"/>
    <p:sldId id="266" r:id="rId9"/>
    <p:sldId id="267" r:id="rId10"/>
    <p:sldId id="262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82" autoAdjust="0"/>
    <p:restoredTop sz="77893" autoAdjust="0"/>
  </p:normalViewPr>
  <p:slideViewPr>
    <p:cSldViewPr>
      <p:cViewPr varScale="1">
        <p:scale>
          <a:sx n="57" d="100"/>
          <a:sy n="57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4" tIns="47352" rIns="94704" bIns="4735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4" tIns="47352" rIns="94704" bIns="4735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4" tIns="47352" rIns="94704" bIns="4735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04" tIns="47352" rIns="94704" bIns="473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4DA9B94-1FF0-4D30-A1D7-DC7FA1BF3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7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7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7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7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F44EAF3-3EC6-4DD8-99FA-98A4BA766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FFD5F2D6-A6D2-4223-AA4D-70FEA63A9A49}" type="slidenum">
              <a:rPr lang="en-US" smtClean="0"/>
              <a:pPr defTabSz="965200"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Instructions: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aseline="0" dirty="0" smtClean="0"/>
              <a:t>Customize the black text. Be sure to include the names of all team members.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Instructions: </a:t>
            </a:r>
            <a:r>
              <a:rPr lang="en-US" baseline="0" dirty="0" smtClean="0"/>
              <a:t>Discuss whatever is relevant for your choice of tool.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baseline="0" dirty="0" smtClean="0"/>
              <a:t> example, in this case it makes sense to mention the related tool Cactus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On</a:t>
            </a:r>
            <a:r>
              <a:rPr lang="en-US" baseline="0" dirty="0" smtClean="0"/>
              <a:t> the first page say what the tool is and what it does </a:t>
            </a:r>
            <a:r>
              <a:rPr lang="en-US" baseline="0" dirty="0" smtClean="0">
                <a:sym typeface="Wingdings" pitchFamily="2" charset="2"/>
              </a:rPr>
              <a:t> high level definition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What </a:t>
            </a:r>
            <a:r>
              <a:rPr lang="en-US" i="1" baseline="0" dirty="0" smtClean="0"/>
              <a:t>kind</a:t>
            </a:r>
            <a:r>
              <a:rPr lang="en-US" baseline="0" dirty="0" smtClean="0"/>
              <a:t> of testing does the tool do or what problem does the tool solve?</a:t>
            </a:r>
          </a:p>
          <a:p>
            <a:r>
              <a:rPr lang="en-US" baseline="0" dirty="0" smtClean="0"/>
              <a:t>Who uses the tool. For example, it is for testers, the test managers, project managers, developers …? </a:t>
            </a:r>
            <a:endParaRPr lang="en-US" dirty="0" smtClean="0"/>
          </a:p>
          <a:p>
            <a:endParaRPr lang="en-US" dirty="0" smtClean="0"/>
          </a:p>
          <a:p>
            <a:r>
              <a:rPr lang="en-US" b="1" i="1" dirty="0" smtClean="0"/>
              <a:t>You can add other notes such</a:t>
            </a:r>
            <a:r>
              <a:rPr lang="en-US" b="1" i="1" baseline="0" dirty="0" smtClean="0"/>
              <a:t> as the following to any page. </a:t>
            </a:r>
          </a:p>
          <a:p>
            <a:r>
              <a:rPr lang="en-US" b="1" i="1" baseline="0" dirty="0" smtClean="0"/>
              <a:t>These are things you may say while presenting, but do not want to include in  body of the slides.</a:t>
            </a:r>
          </a:p>
          <a:p>
            <a:endParaRPr lang="en-US" b="1" i="1" dirty="0" smtClean="0"/>
          </a:p>
          <a:p>
            <a:r>
              <a:rPr lang="en-US" dirty="0" smtClean="0"/>
              <a:t>This presentation assumes the</a:t>
            </a:r>
            <a:r>
              <a:rPr lang="en-US" baseline="0" dirty="0" smtClean="0"/>
              <a:t> reader is familiar with JUnit and Java EE concepts.</a:t>
            </a:r>
          </a:p>
          <a:p>
            <a:r>
              <a:rPr lang="en-US" baseline="0" dirty="0" smtClean="0"/>
              <a:t>The test runner is the driver or the piece of code that launches the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Use a page to say who owns or distributes</a:t>
            </a:r>
            <a:r>
              <a:rPr lang="en-US" baseline="0" dirty="0" smtClean="0"/>
              <a:t> the tool</a:t>
            </a:r>
          </a:p>
          <a:p>
            <a:r>
              <a:rPr lang="en-US" baseline="0" dirty="0" smtClean="0"/>
              <a:t>How to download or get it</a:t>
            </a:r>
          </a:p>
          <a:p>
            <a:r>
              <a:rPr lang="en-US" baseline="0" dirty="0" smtClean="0"/>
              <a:t>What are the licensing conditions if open source</a:t>
            </a:r>
          </a:p>
          <a:p>
            <a:r>
              <a:rPr lang="en-US" baseline="0" dirty="0" smtClean="0"/>
              <a:t>What does it costs if commercial software</a:t>
            </a:r>
          </a:p>
          <a:p>
            <a:r>
              <a:rPr lang="en-US" baseline="0" dirty="0" smtClean="0"/>
              <a:t>URL for the tool or owning company, URL for download, URL for tutorial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Instructions:</a:t>
            </a:r>
            <a:r>
              <a:rPr lang="en-US" dirty="0" smtClean="0"/>
              <a:t>  A slide</a:t>
            </a:r>
            <a:r>
              <a:rPr lang="en-US" baseline="0" dirty="0" smtClean="0"/>
              <a:t> to capture the nature of the tool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Give a general</a:t>
            </a:r>
            <a:r>
              <a:rPr lang="en-US" baseline="0" dirty="0" smtClean="0"/>
              <a:t> discussion of what the tool does. This could be: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 A list of features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 A list of strengths and weaknesses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 How it relates to other tools, the runtime environment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 Use in the test process more general software development process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 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take images from the Web, User’s Guides and similar documents.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whatever makes sense for your topic.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architecture diagram</a:t>
            </a:r>
            <a:r>
              <a:rPr lang="en-US" baseline="0" dirty="0" smtClean="0"/>
              <a:t> or graphic of where the tool fits in the test process is often good.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may find something in the marketing literature or Web page for the tool.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relevant add a</a:t>
            </a:r>
            <a:r>
              <a:rPr lang="en-US" baseline="0" dirty="0" smtClean="0"/>
              <a:t> page on how to install and use the tool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relevant and possible show</a:t>
            </a:r>
            <a:r>
              <a:rPr lang="en-US" baseline="0" dirty="0" smtClean="0"/>
              <a:t> screen shots of use. Best of all, give a live demo.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take images from the Web, User’s Guides and similar documents.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Include</a:t>
            </a:r>
            <a:r>
              <a:rPr lang="en-US" baseline="0" dirty="0" smtClean="0"/>
              <a:t> whatever is relevant for your tool. For example, you may list the tests that a static analysis code analyzer does or diagrams of how a source course code control system creates new tracks or streams of versions of files.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Instructions:</a:t>
            </a:r>
            <a:r>
              <a:rPr lang="en-US" dirty="0" smtClean="0"/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Include</a:t>
            </a:r>
            <a:r>
              <a:rPr lang="en-US" baseline="0" dirty="0" smtClean="0"/>
              <a:t> as much graphic information, diagrams and the like as possible.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4EAF3-3EC6-4DD8-99FA-98A4BA766C2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BD31C90-C29F-40CC-8546-3DCC13C8D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96DE4-C91C-46FE-96F4-4D8414AA8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8662" y="1214422"/>
            <a:ext cx="4064026" cy="49180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1214422"/>
            <a:ext cx="3954460" cy="49180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FEFDC-F6FC-45B5-B090-A2DBBDE79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258888" y="6243638"/>
            <a:ext cx="5294312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9, 2009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28C9E-7602-4CE5-B465-F95D14F01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C38F3-DF6C-4ED1-A928-9542F23C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ltGray">
          <a:xfrm>
            <a:off x="500063" y="2857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ltGray">
          <a:xfrm>
            <a:off x="642938" y="6429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ltGray">
          <a:xfrm>
            <a:off x="142875" y="5715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gray">
          <a:xfrm>
            <a:off x="785813" y="2143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gray">
          <a:xfrm>
            <a:off x="571500" y="9286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3" y="1143000"/>
            <a:ext cx="7883525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AA4AC70-2414-43E2-8EEC-6DF1CB911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79" r:id="rId2"/>
    <p:sldLayoutId id="2147484081" r:id="rId3"/>
    <p:sldLayoutId id="2147484083" r:id="rId4"/>
    <p:sldLayoutId id="2147484098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junitee/fil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A8B01-F77C-4DA0-AD10-D90938D6C87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642918"/>
            <a:ext cx="7380289" cy="578647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/>
              <a:t>COMP 311: Software Testing and Quality Assurance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bg2"/>
                </a:solidFill>
              </a:rPr>
              <a:t>JUnit EE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Sample presentation for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 tools assignment</a:t>
            </a:r>
            <a:br>
              <a:rPr lang="en-US" dirty="0" smtClean="0"/>
            </a:b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>
                <a:solidFill>
                  <a:schemeClr val="bg2"/>
                </a:solidFill>
              </a:rPr>
              <a:t>****** &amp; ******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tools - Cactus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000108"/>
            <a:ext cx="8215369" cy="4989513"/>
          </a:xfrm>
        </p:spPr>
        <p:txBody>
          <a:bodyPr/>
          <a:lstStyle/>
          <a:p>
            <a:r>
              <a:rPr lang="en-US" sz="2400" dirty="0" smtClean="0"/>
              <a:t>Cactus from apache also tests components in a Java EE application server</a:t>
            </a:r>
          </a:p>
          <a:p>
            <a:pPr lvl="1"/>
            <a:r>
              <a:rPr lang="en-US" sz="2000" dirty="0" smtClean="0"/>
              <a:t>Also for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unit testing</a:t>
            </a:r>
          </a:p>
          <a:p>
            <a:r>
              <a:rPr lang="en-US" sz="2400" dirty="0" smtClean="0"/>
              <a:t>Cactus also uses and extends JUnit</a:t>
            </a:r>
          </a:p>
          <a:p>
            <a:r>
              <a:rPr lang="en-US" sz="2400" dirty="0" smtClean="0"/>
              <a:t>Cactus can do some things </a:t>
            </a:r>
            <a:r>
              <a:rPr lang="en-US" sz="2400" dirty="0" err="1" smtClean="0"/>
              <a:t>JUnitEE</a:t>
            </a:r>
            <a:r>
              <a:rPr lang="en-US" sz="2400" dirty="0" smtClean="0"/>
              <a:t> can’t:</a:t>
            </a:r>
          </a:p>
          <a:p>
            <a:pPr lvl="1"/>
            <a:r>
              <a:rPr lang="en-US" sz="2000" dirty="0" smtClean="0"/>
              <a:t>Some Cactus features run on the client side </a:t>
            </a:r>
          </a:p>
          <a:p>
            <a:pPr lvl="1"/>
            <a:r>
              <a:rPr lang="en-US" sz="2000" dirty="0" smtClean="0"/>
              <a:t>Cactus can run directly from ANT commands</a:t>
            </a:r>
          </a:p>
          <a:p>
            <a:r>
              <a:rPr lang="en-US" sz="2400" dirty="0" smtClean="0"/>
              <a:t>Some prefer Cactus for automated testing and </a:t>
            </a:r>
            <a:r>
              <a:rPr lang="en-US" sz="2400" dirty="0" err="1" smtClean="0"/>
              <a:t>JUnitEE</a:t>
            </a:r>
            <a:r>
              <a:rPr lang="en-US" sz="2400" dirty="0" smtClean="0"/>
              <a:t> for manual testing</a:t>
            </a:r>
          </a:p>
          <a:p>
            <a:r>
              <a:rPr lang="en-US" sz="2400" dirty="0" smtClean="0"/>
              <a:t>Advantages for using </a:t>
            </a:r>
            <a:r>
              <a:rPr lang="en-US" sz="2400" dirty="0" err="1" smtClean="0"/>
              <a:t>JUnitEE</a:t>
            </a:r>
            <a:endParaRPr lang="en-US" sz="2400" dirty="0" smtClean="0"/>
          </a:p>
          <a:p>
            <a:pPr lvl="1"/>
            <a:r>
              <a:rPr lang="en-US" sz="2000" dirty="0" smtClean="0"/>
              <a:t>All class files are in same place </a:t>
            </a:r>
          </a:p>
          <a:p>
            <a:pPr lvl="2"/>
            <a:r>
              <a:rPr lang="en-US" sz="1800" dirty="0" smtClean="0"/>
              <a:t>The container on the application server </a:t>
            </a:r>
            <a:r>
              <a:rPr lang="en-US" sz="1800" dirty="0" err="1" smtClean="0"/>
              <a:t>classpath</a:t>
            </a:r>
            <a:endParaRPr lang="en-US" sz="1800" dirty="0" smtClean="0"/>
          </a:p>
          <a:p>
            <a:pPr lvl="2"/>
            <a:r>
              <a:rPr lang="en-US" sz="1800" dirty="0" smtClean="0"/>
              <a:t>All tests run inside the container</a:t>
            </a:r>
          </a:p>
          <a:p>
            <a:pPr lvl="2"/>
            <a:r>
              <a:rPr lang="en-US" sz="1800" dirty="0" smtClean="0"/>
              <a:t>Use can mix tests with JUnit tests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JUnitEE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JUnit EE is an extension of JUnit for performing unit tests in a Java Enterprise Edition environment</a:t>
            </a:r>
          </a:p>
          <a:p>
            <a:pPr lvl="1"/>
            <a:r>
              <a:rPr lang="en-US" sz="2000" dirty="0" smtClean="0"/>
              <a:t>Test cases can run within an Java EE enterprise server</a:t>
            </a:r>
          </a:p>
          <a:p>
            <a:pPr lvl="1"/>
            <a:r>
              <a:rPr lang="en-US" sz="2000" dirty="0" smtClean="0"/>
              <a:t>Used to test Web applications (</a:t>
            </a:r>
            <a:r>
              <a:rPr lang="en-US" sz="2000" dirty="0" err="1" smtClean="0"/>
              <a:t>servlets</a:t>
            </a:r>
            <a:r>
              <a:rPr lang="en-US" sz="2000" dirty="0" smtClean="0"/>
              <a:t> and JSPs) and enterprise applications based on EJBs 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Test runner </a:t>
            </a:r>
            <a:r>
              <a:rPr lang="en-US" sz="2000" dirty="0" smtClean="0"/>
              <a:t>is a </a:t>
            </a:r>
            <a:r>
              <a:rPr lang="en-US" sz="2000" dirty="0" err="1" smtClean="0"/>
              <a:t>serlvet</a:t>
            </a:r>
            <a:r>
              <a:rPr lang="en-US" sz="2000" dirty="0" smtClean="0"/>
              <a:t> that acts as the entry point into test cases</a:t>
            </a:r>
          </a:p>
          <a:p>
            <a:r>
              <a:rPr lang="en-US" sz="2400" dirty="0" smtClean="0"/>
              <a:t>The need: </a:t>
            </a:r>
          </a:p>
          <a:p>
            <a:pPr lvl="1"/>
            <a:r>
              <a:rPr lang="en-US" sz="2000" dirty="0" smtClean="0"/>
              <a:t>JUnit is designed for a client-side or Java Standard Edition applications</a:t>
            </a:r>
          </a:p>
          <a:p>
            <a:pPr lvl="2"/>
            <a:r>
              <a:rPr lang="en-US" sz="1600" dirty="0" smtClean="0"/>
              <a:t>Test runners use Java GUI or command  line interface</a:t>
            </a:r>
          </a:p>
          <a:p>
            <a:pPr lvl="2"/>
            <a:r>
              <a:rPr lang="en-US" sz="1600" dirty="0" smtClean="0"/>
              <a:t>Cannot  run in an application server, or very difficult to set up</a:t>
            </a:r>
          </a:p>
          <a:p>
            <a:pPr lvl="2"/>
            <a:r>
              <a:rPr lang="en-US" sz="1600" dirty="0" smtClean="0"/>
              <a:t>Cannot produce HTML output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acquire </a:t>
            </a:r>
            <a:r>
              <a:rPr lang="en-US" dirty="0" err="1" smtClean="0"/>
              <a:t>JunitEE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site: </a:t>
            </a:r>
            <a:r>
              <a:rPr lang="en-US" sz="2400" dirty="0" smtClean="0">
                <a:solidFill>
                  <a:schemeClr val="tx2"/>
                </a:solidFill>
                <a:hlinkClick r:id="rId3"/>
              </a:rPr>
              <a:t>http://www.junitee.org 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JUnitEE</a:t>
            </a:r>
            <a:r>
              <a:rPr lang="en-US" dirty="0" smtClean="0"/>
              <a:t> from sourceforge.net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hlinkClick r:id="rId3"/>
              </a:rPr>
              <a:t>http://sourceforge.net/projects/junitee/files/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License: Public Domain</a:t>
            </a:r>
          </a:p>
          <a:p>
            <a:pPr lvl="1"/>
            <a:r>
              <a:rPr lang="en-US" dirty="0" smtClean="0"/>
              <a:t>Free software available under GNU General Public License (GPL)</a:t>
            </a:r>
          </a:p>
          <a:p>
            <a:r>
              <a:rPr lang="en-US" dirty="0" smtClean="0"/>
              <a:t>Requires:</a:t>
            </a:r>
          </a:p>
          <a:p>
            <a:pPr lvl="1"/>
            <a:r>
              <a:rPr lang="en-US" dirty="0" smtClean="0"/>
              <a:t>Java Web container as provided by Java EE Web and application servers</a:t>
            </a:r>
          </a:p>
          <a:p>
            <a:pPr lvl="2"/>
            <a:r>
              <a:rPr lang="en-US" dirty="0" smtClean="0"/>
              <a:t>Tomcat, WebSphere, </a:t>
            </a:r>
            <a:r>
              <a:rPr lang="en-US" dirty="0" err="1" smtClean="0"/>
              <a:t>WebLogic</a:t>
            </a:r>
            <a:r>
              <a:rPr lang="en-US" dirty="0" smtClean="0"/>
              <a:t>, Orion and more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JunitEE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JUnitEE</a:t>
            </a:r>
            <a:r>
              <a:rPr lang="en-US" dirty="0" smtClean="0"/>
              <a:t> provides a Test Runner that:</a:t>
            </a:r>
          </a:p>
          <a:p>
            <a:pPr lvl="1"/>
            <a:r>
              <a:rPr lang="en-US" dirty="0" smtClean="0"/>
              <a:t>Outputs HTML for tester to control and view tests</a:t>
            </a:r>
          </a:p>
          <a:p>
            <a:pPr lvl="1"/>
            <a:r>
              <a:rPr lang="en-US" dirty="0" smtClean="0"/>
              <a:t>Outputs a </a:t>
            </a:r>
            <a:r>
              <a:rPr lang="en-US" dirty="0" err="1" smtClean="0"/>
              <a:t>servlet</a:t>
            </a:r>
            <a:r>
              <a:rPr lang="en-US" dirty="0" smtClean="0"/>
              <a:t> that acts as entry point to run test cases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Basic test mode</a:t>
            </a:r>
          </a:p>
          <a:p>
            <a:pPr lvl="1"/>
            <a:r>
              <a:rPr lang="en-US" dirty="0" smtClean="0"/>
              <a:t>Test Runner executes set of test suites that are defined manually</a:t>
            </a:r>
          </a:p>
          <a:p>
            <a:r>
              <a:rPr lang="en-US" dirty="0" smtClean="0"/>
              <a:t>Smart test mode</a:t>
            </a:r>
          </a:p>
          <a:p>
            <a:pPr lvl="1"/>
            <a:r>
              <a:rPr lang="en-US" dirty="0" smtClean="0"/>
              <a:t>Test </a:t>
            </a:r>
            <a:r>
              <a:rPr lang="en-US" dirty="0" smtClean="0"/>
              <a:t>Runner </a:t>
            </a:r>
            <a:r>
              <a:rPr lang="en-US" dirty="0" smtClean="0"/>
              <a:t>finds test suites in </a:t>
            </a:r>
            <a:r>
              <a:rPr lang="en-US" dirty="0" smtClean="0"/>
              <a:t>JARs included </a:t>
            </a:r>
            <a:r>
              <a:rPr lang="en-US" dirty="0" smtClean="0"/>
              <a:t>in target WAR and let you chose which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93062" cy="642937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JunitEE</a:t>
            </a:r>
            <a:r>
              <a:rPr lang="en-US" dirty="0" smtClean="0"/>
              <a:t> to test EJBs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 descr="JunitEErun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714488"/>
            <a:ext cx="8093049" cy="3905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696" y="214290"/>
            <a:ext cx="7715304" cy="642937"/>
          </a:xfrm>
        </p:spPr>
        <p:txBody>
          <a:bodyPr/>
          <a:lstStyle/>
          <a:p>
            <a:r>
              <a:rPr lang="en-US" dirty="0" smtClean="0"/>
              <a:t>Installation and overview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Download the </a:t>
            </a:r>
            <a:r>
              <a:rPr lang="en-US" sz="2400" dirty="0" err="1" smtClean="0"/>
              <a:t>JUnitEE</a:t>
            </a:r>
            <a:r>
              <a:rPr lang="en-US" sz="2400" dirty="0" smtClean="0"/>
              <a:t> zip file, and unzip</a:t>
            </a:r>
          </a:p>
          <a:p>
            <a:r>
              <a:rPr lang="en-US" sz="2400" dirty="0" smtClean="0"/>
              <a:t>Create a Web application at contains the </a:t>
            </a:r>
            <a:r>
              <a:rPr lang="en-US" sz="2400" dirty="0" err="1" smtClean="0"/>
              <a:t>JUnitEE</a:t>
            </a:r>
            <a:r>
              <a:rPr lang="en-US" sz="2400" dirty="0" smtClean="0"/>
              <a:t> test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and test classes</a:t>
            </a:r>
          </a:p>
          <a:p>
            <a:pPr lvl="1"/>
            <a:r>
              <a:rPr lang="en-US" sz="2000" dirty="0" smtClean="0"/>
              <a:t>A minimal WAR deployment descriptor is provided</a:t>
            </a:r>
          </a:p>
          <a:p>
            <a:pPr lvl="2"/>
            <a:r>
              <a:rPr lang="en-US" sz="1800" dirty="0" smtClean="0"/>
              <a:t>Declares </a:t>
            </a:r>
            <a:r>
              <a:rPr lang="en-US" sz="1800" dirty="0" err="1" smtClean="0"/>
              <a:t>JunitEE</a:t>
            </a:r>
            <a:r>
              <a:rPr lang="en-US" sz="1800" dirty="0" smtClean="0"/>
              <a:t> </a:t>
            </a:r>
            <a:r>
              <a:rPr lang="en-US" sz="1800" dirty="0" err="1" smtClean="0"/>
              <a:t>servlet</a:t>
            </a:r>
            <a:endParaRPr lang="en-US" sz="1800" dirty="0" smtClean="0"/>
          </a:p>
          <a:p>
            <a:pPr lvl="2"/>
            <a:r>
              <a:rPr lang="en-US" sz="1800" dirty="0" smtClean="0"/>
              <a:t>Specifies </a:t>
            </a:r>
            <a:r>
              <a:rPr lang="en-US" sz="1800" dirty="0" err="1" smtClean="0"/>
              <a:t>servlet</a:t>
            </a:r>
            <a:r>
              <a:rPr lang="en-US" sz="1800" dirty="0" smtClean="0"/>
              <a:t> mapping</a:t>
            </a:r>
          </a:p>
          <a:p>
            <a:r>
              <a:rPr lang="en-US" sz="2400" dirty="0" smtClean="0"/>
              <a:t>Make sure junitee.jar and junit.jar are on the class path of the Web application</a:t>
            </a:r>
          </a:p>
          <a:p>
            <a:pPr lvl="1"/>
            <a:r>
              <a:rPr lang="en-US" sz="2000" dirty="0" smtClean="0"/>
              <a:t>Put them in folder WEB_INF/lib </a:t>
            </a:r>
          </a:p>
          <a:p>
            <a:r>
              <a:rPr lang="en-US" sz="2400" dirty="0" smtClean="0"/>
              <a:t>Configure the test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, by editing deployment descriptor, to:</a:t>
            </a:r>
          </a:p>
          <a:p>
            <a:pPr lvl="1"/>
            <a:r>
              <a:rPr lang="en-US" sz="2000" dirty="0" smtClean="0"/>
              <a:t>Specify where test classes are and some other factors</a:t>
            </a:r>
          </a:p>
          <a:p>
            <a:r>
              <a:rPr lang="en-US" sz="2400" dirty="0" smtClean="0"/>
              <a:t>Deploy the test war to the server</a:t>
            </a:r>
          </a:p>
          <a:p>
            <a:r>
              <a:rPr lang="en-US" sz="2400" dirty="0" smtClean="0"/>
              <a:t>Run by enter URL for test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</a:t>
            </a:r>
          </a:p>
          <a:p>
            <a:pPr lvl="1"/>
            <a:endParaRPr lang="en-US" sz="12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93062" cy="64293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generates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 descr="JunitEErun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900343"/>
            <a:ext cx="7621736" cy="5957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what tests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 descr="runner_metho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714356"/>
            <a:ext cx="7621736" cy="5957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JUnitEE</a:t>
            </a:r>
            <a:r>
              <a:rPr lang="en-US" dirty="0" smtClean="0"/>
              <a:t> – results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96DE4-C91C-46FE-96F4-4D8414AA86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 descr="resul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785794"/>
            <a:ext cx="7637134" cy="5438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2189</TotalTime>
  <Words>890</Words>
  <Application>Microsoft PowerPoint</Application>
  <PresentationFormat>On-screen Show (4:3)</PresentationFormat>
  <Paragraphs>122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Blends</vt:lpstr>
      <vt:lpstr>  COMP 311: Software Testing and Quality Assurance  JUnit EE   Sample presentation for Test tools assignment by ****** &amp; ****** </vt:lpstr>
      <vt:lpstr>What is JUnitEE</vt:lpstr>
      <vt:lpstr>How to acquire JunitEE</vt:lpstr>
      <vt:lpstr>How JunitEE works</vt:lpstr>
      <vt:lpstr>Using JunitEE to test EJBs</vt:lpstr>
      <vt:lpstr>Installation and overview of use</vt:lpstr>
      <vt:lpstr>The servlet generates HTML</vt:lpstr>
      <vt:lpstr>Selecting what tests to run</vt:lpstr>
      <vt:lpstr>Running JUnitEE – results page</vt:lpstr>
      <vt:lpstr>Similar tools - Cactus</vt:lpstr>
    </vt:vector>
  </TitlesOfParts>
  <Company>PSI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Voldner</dc:creator>
  <cp:lastModifiedBy>IT Infrastructure</cp:lastModifiedBy>
  <cp:revision>176</cp:revision>
  <dcterms:created xsi:type="dcterms:W3CDTF">2009-01-07T15:13:31Z</dcterms:created>
  <dcterms:modified xsi:type="dcterms:W3CDTF">2010-03-26T19:33:38Z</dcterms:modified>
</cp:coreProperties>
</file>