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4"/>
  </p:sldMasterIdLst>
  <p:notesMasterIdLst>
    <p:notesMasterId r:id="rId14"/>
  </p:notesMasterIdLst>
  <p:handoutMasterIdLst>
    <p:handoutMasterId r:id="rId15"/>
  </p:handoutMasterIdLst>
  <p:sldIdLst>
    <p:sldId id="259" r:id="rId5"/>
    <p:sldId id="260" r:id="rId6"/>
    <p:sldId id="261" r:id="rId7"/>
    <p:sldId id="265" r:id="rId8"/>
    <p:sldId id="264" r:id="rId9"/>
    <p:sldId id="269" r:id="rId10"/>
    <p:sldId id="267" r:id="rId11"/>
    <p:sldId id="271" r:id="rId12"/>
    <p:sldId id="270" r:id="rId1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s://www.youtube.com/watch?v=l5XmzfzFNKk"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youtube.com/watch?v=l5XmzfzFNKk"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281DE-F88D-49D1-8E9D-04B2AC019DF8}"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BAFF126F-3685-4296-891A-F20A4ED4CF93}">
      <dgm:prSet/>
      <dgm:spPr/>
      <dgm:t>
        <a:bodyPr/>
        <a:lstStyle/>
        <a:p>
          <a:r>
            <a:rPr lang="en-CA"/>
            <a:t>Install</a:t>
          </a:r>
          <a:endParaRPr lang="en-US"/>
        </a:p>
      </dgm:t>
    </dgm:pt>
    <dgm:pt modelId="{04083286-000B-4681-A8E3-179CF1AAEA37}" type="parTrans" cxnId="{93189F82-2F62-42CA-B379-D1508C75BD69}">
      <dgm:prSet/>
      <dgm:spPr/>
      <dgm:t>
        <a:bodyPr/>
        <a:lstStyle/>
        <a:p>
          <a:endParaRPr lang="en-US"/>
        </a:p>
      </dgm:t>
    </dgm:pt>
    <dgm:pt modelId="{5CBD7759-7D97-4945-B361-D0058FA14C35}" type="sibTrans" cxnId="{93189F82-2F62-42CA-B379-D1508C75BD69}">
      <dgm:prSet/>
      <dgm:spPr/>
      <dgm:t>
        <a:bodyPr/>
        <a:lstStyle/>
        <a:p>
          <a:endParaRPr lang="en-US"/>
        </a:p>
      </dgm:t>
    </dgm:pt>
    <dgm:pt modelId="{AD68D71B-A6E7-499D-9943-285188297779}">
      <dgm:prSet/>
      <dgm:spPr/>
      <dgm:t>
        <a:bodyPr/>
        <a:lstStyle/>
        <a:p>
          <a:pPr rtl="0"/>
          <a:r>
            <a:rPr lang="en-CA"/>
            <a:t>Set up </a:t>
          </a:r>
          <a:r>
            <a:rPr lang="en-CA">
              <a:latin typeface="Century Gothic" panose="020B0502020202020204"/>
            </a:rPr>
            <a:t>server and nodes</a:t>
          </a:r>
          <a:endParaRPr lang="en-US"/>
        </a:p>
      </dgm:t>
    </dgm:pt>
    <dgm:pt modelId="{CEB53615-D68E-4948-B95A-DC4FF0196106}" type="parTrans" cxnId="{E4534B1F-A0E1-4642-96B4-BB41E8BE92FC}">
      <dgm:prSet/>
      <dgm:spPr/>
      <dgm:t>
        <a:bodyPr/>
        <a:lstStyle/>
        <a:p>
          <a:endParaRPr lang="en-US"/>
        </a:p>
      </dgm:t>
    </dgm:pt>
    <dgm:pt modelId="{C8655949-E16F-43FD-9000-2CAD52C5B8F7}" type="sibTrans" cxnId="{E4534B1F-A0E1-4642-96B4-BB41E8BE92FC}">
      <dgm:prSet/>
      <dgm:spPr/>
      <dgm:t>
        <a:bodyPr/>
        <a:lstStyle/>
        <a:p>
          <a:endParaRPr lang="en-US"/>
        </a:p>
      </dgm:t>
    </dgm:pt>
    <dgm:pt modelId="{10ECF7EB-ABE6-4CE7-80B0-1C1668899CA9}">
      <dgm:prSet/>
      <dgm:spPr/>
      <dgm:t>
        <a:bodyPr/>
        <a:lstStyle/>
        <a:p>
          <a:r>
            <a:rPr lang="en-CA"/>
            <a:t>Create tests</a:t>
          </a:r>
          <a:endParaRPr lang="en-US"/>
        </a:p>
      </dgm:t>
    </dgm:pt>
    <dgm:pt modelId="{1043808D-24EE-4248-A6F9-EE1BF973652D}" type="parTrans" cxnId="{FC857FFE-F8EA-4E54-AC2B-63B8D907A4B8}">
      <dgm:prSet/>
      <dgm:spPr/>
      <dgm:t>
        <a:bodyPr/>
        <a:lstStyle/>
        <a:p>
          <a:endParaRPr lang="en-US"/>
        </a:p>
      </dgm:t>
    </dgm:pt>
    <dgm:pt modelId="{FA85D8C7-83B5-4EDD-8FCC-7447FC1A20BC}" type="sibTrans" cxnId="{FC857FFE-F8EA-4E54-AC2B-63B8D907A4B8}">
      <dgm:prSet/>
      <dgm:spPr/>
      <dgm:t>
        <a:bodyPr/>
        <a:lstStyle/>
        <a:p>
          <a:endParaRPr lang="en-US"/>
        </a:p>
      </dgm:t>
    </dgm:pt>
    <dgm:pt modelId="{D431D663-F724-4753-8977-4EADBEFF8A0B}">
      <dgm:prSet/>
      <dgm:spPr/>
      <dgm:t>
        <a:bodyPr/>
        <a:lstStyle/>
        <a:p>
          <a:pPr rtl="0"/>
          <a:r>
            <a:rPr lang="en-CA"/>
            <a:t>Run your tests</a:t>
          </a:r>
          <a:r>
            <a:rPr lang="en-CA">
              <a:latin typeface="Century Gothic" panose="020B0502020202020204"/>
            </a:rPr>
            <a:t> </a:t>
          </a:r>
          <a:endParaRPr lang="en-US"/>
        </a:p>
      </dgm:t>
    </dgm:pt>
    <dgm:pt modelId="{9F396EB7-6EB6-43FE-B4E5-E4F054853115}" type="parTrans" cxnId="{5CF9B25F-0840-48B8-B38E-9ED4174D317A}">
      <dgm:prSet/>
      <dgm:spPr/>
      <dgm:t>
        <a:bodyPr/>
        <a:lstStyle/>
        <a:p>
          <a:endParaRPr lang="en-US"/>
        </a:p>
      </dgm:t>
    </dgm:pt>
    <dgm:pt modelId="{1E0A50F1-B8BC-4DB0-B4DE-6D56C339411B}" type="sibTrans" cxnId="{5CF9B25F-0840-48B8-B38E-9ED4174D317A}">
      <dgm:prSet/>
      <dgm:spPr/>
      <dgm:t>
        <a:bodyPr/>
        <a:lstStyle/>
        <a:p>
          <a:endParaRPr lang="en-US"/>
        </a:p>
      </dgm:t>
    </dgm:pt>
    <dgm:pt modelId="{B2F1B1CA-7DBD-4F88-B985-4DB30AA7FC2D}">
      <dgm:prSet/>
      <dgm:spPr/>
      <dgm:t>
        <a:bodyPr/>
        <a:lstStyle/>
        <a:p>
          <a:r>
            <a:rPr lang="en-CA"/>
            <a:t>View test results</a:t>
          </a:r>
          <a:endParaRPr lang="en-US"/>
        </a:p>
      </dgm:t>
    </dgm:pt>
    <dgm:pt modelId="{0A319C45-8069-48BE-BEF9-DE33D144200B}" type="parTrans" cxnId="{D0E8EC49-94E2-4A5F-A5B4-26C05E79770C}">
      <dgm:prSet/>
      <dgm:spPr/>
      <dgm:t>
        <a:bodyPr/>
        <a:lstStyle/>
        <a:p>
          <a:endParaRPr lang="en-US"/>
        </a:p>
      </dgm:t>
    </dgm:pt>
    <dgm:pt modelId="{5ED807C0-99E0-4D38-9835-BAE808B64B7D}" type="sibTrans" cxnId="{D0E8EC49-94E2-4A5F-A5B4-26C05E79770C}">
      <dgm:prSet/>
      <dgm:spPr/>
      <dgm:t>
        <a:bodyPr/>
        <a:lstStyle/>
        <a:p>
          <a:endParaRPr lang="en-US"/>
        </a:p>
      </dgm:t>
    </dgm:pt>
    <dgm:pt modelId="{B1C7044A-3B9B-4B34-B6CE-BF00244A95B1}">
      <dgm:prSet/>
      <dgm:spPr/>
      <dgm:t>
        <a:bodyPr/>
        <a:lstStyle/>
        <a:p>
          <a:r>
            <a:rPr lang="en-CA"/>
            <a:t>How to run in parallel</a:t>
          </a:r>
          <a:endParaRPr lang="en-US"/>
        </a:p>
      </dgm:t>
    </dgm:pt>
    <dgm:pt modelId="{A1F0499D-DB9B-4E6E-8CA8-670B8B6C7069}" type="parTrans" cxnId="{2B43ACE8-F480-4135-BD2A-692EA83C20AC}">
      <dgm:prSet/>
      <dgm:spPr/>
      <dgm:t>
        <a:bodyPr/>
        <a:lstStyle/>
        <a:p>
          <a:endParaRPr lang="en-US"/>
        </a:p>
      </dgm:t>
    </dgm:pt>
    <dgm:pt modelId="{404E79F3-1938-4C76-9B68-8C177CA50293}" type="sibTrans" cxnId="{2B43ACE8-F480-4135-BD2A-692EA83C20AC}">
      <dgm:prSet/>
      <dgm:spPr/>
      <dgm:t>
        <a:bodyPr/>
        <a:lstStyle/>
        <a:p>
          <a:endParaRPr lang="en-US"/>
        </a:p>
      </dgm:t>
    </dgm:pt>
    <dgm:pt modelId="{040592FB-2CBA-4EEE-9AA0-95F7495BBC1F}">
      <dgm:prSet/>
      <dgm:spPr/>
      <dgm:t>
        <a:bodyPr/>
        <a:lstStyle/>
        <a:p>
          <a:r>
            <a:rPr lang="en-CA">
              <a:hlinkClick xmlns:r="http://schemas.openxmlformats.org/officeDocument/2006/relationships" r:id="rId1"/>
            </a:rPr>
            <a:t>https://www.youtube.com/watch?v=l5XmzfzFNKk</a:t>
          </a:r>
          <a:endParaRPr lang="en-US"/>
        </a:p>
      </dgm:t>
    </dgm:pt>
    <dgm:pt modelId="{9C39E81F-A0AD-4EF2-8310-87B2B0901D64}" type="parTrans" cxnId="{504F1943-3F82-40FD-A3FF-22088251D4C4}">
      <dgm:prSet/>
      <dgm:spPr/>
      <dgm:t>
        <a:bodyPr/>
        <a:lstStyle/>
        <a:p>
          <a:endParaRPr lang="en-US"/>
        </a:p>
      </dgm:t>
    </dgm:pt>
    <dgm:pt modelId="{89E53017-77CD-483E-91C1-7AEC91B57E62}" type="sibTrans" cxnId="{504F1943-3F82-40FD-A3FF-22088251D4C4}">
      <dgm:prSet/>
      <dgm:spPr/>
      <dgm:t>
        <a:bodyPr/>
        <a:lstStyle/>
        <a:p>
          <a:endParaRPr lang="en-US"/>
        </a:p>
      </dgm:t>
    </dgm:pt>
    <dgm:pt modelId="{32844391-CD3F-4897-B8CA-00A30980B95D}" type="pres">
      <dgm:prSet presAssocID="{F5E281DE-F88D-49D1-8E9D-04B2AC019DF8}" presName="linear" presStyleCnt="0">
        <dgm:presLayoutVars>
          <dgm:dir/>
          <dgm:animLvl val="lvl"/>
          <dgm:resizeHandles val="exact"/>
        </dgm:presLayoutVars>
      </dgm:prSet>
      <dgm:spPr/>
    </dgm:pt>
    <dgm:pt modelId="{F41DE167-AC5C-43C7-B6D3-3F56DF68376A}" type="pres">
      <dgm:prSet presAssocID="{BAFF126F-3685-4296-891A-F20A4ED4CF93}" presName="parentLin" presStyleCnt="0"/>
      <dgm:spPr/>
    </dgm:pt>
    <dgm:pt modelId="{BE821058-60D7-45F0-8563-4188552D1A65}" type="pres">
      <dgm:prSet presAssocID="{BAFF126F-3685-4296-891A-F20A4ED4CF93}" presName="parentLeftMargin" presStyleLbl="node1" presStyleIdx="0" presStyleCnt="6"/>
      <dgm:spPr/>
    </dgm:pt>
    <dgm:pt modelId="{8B1F4C18-5035-4962-BF9C-B46E0AAC4981}" type="pres">
      <dgm:prSet presAssocID="{BAFF126F-3685-4296-891A-F20A4ED4CF93}" presName="parentText" presStyleLbl="node1" presStyleIdx="0" presStyleCnt="6">
        <dgm:presLayoutVars>
          <dgm:chMax val="0"/>
          <dgm:bulletEnabled val="1"/>
        </dgm:presLayoutVars>
      </dgm:prSet>
      <dgm:spPr/>
    </dgm:pt>
    <dgm:pt modelId="{6F072646-D951-45CC-98EF-5AB95EEBDEAB}" type="pres">
      <dgm:prSet presAssocID="{BAFF126F-3685-4296-891A-F20A4ED4CF93}" presName="negativeSpace" presStyleCnt="0"/>
      <dgm:spPr/>
    </dgm:pt>
    <dgm:pt modelId="{8FD8DEED-4CF1-43A3-922F-EF99AB0474D2}" type="pres">
      <dgm:prSet presAssocID="{BAFF126F-3685-4296-891A-F20A4ED4CF93}" presName="childText" presStyleLbl="conFgAcc1" presStyleIdx="0" presStyleCnt="6">
        <dgm:presLayoutVars>
          <dgm:bulletEnabled val="1"/>
        </dgm:presLayoutVars>
      </dgm:prSet>
      <dgm:spPr/>
    </dgm:pt>
    <dgm:pt modelId="{34F25D11-925A-447E-BF0F-032C0788F8F3}" type="pres">
      <dgm:prSet presAssocID="{5CBD7759-7D97-4945-B361-D0058FA14C35}" presName="spaceBetweenRectangles" presStyleCnt="0"/>
      <dgm:spPr/>
    </dgm:pt>
    <dgm:pt modelId="{2D69FED5-32B0-4CB9-9CF5-EF3F58763B38}" type="pres">
      <dgm:prSet presAssocID="{AD68D71B-A6E7-499D-9943-285188297779}" presName="parentLin" presStyleCnt="0"/>
      <dgm:spPr/>
    </dgm:pt>
    <dgm:pt modelId="{6C0CF267-7023-485D-B6B8-82F7B951FE4D}" type="pres">
      <dgm:prSet presAssocID="{AD68D71B-A6E7-499D-9943-285188297779}" presName="parentLeftMargin" presStyleLbl="node1" presStyleIdx="0" presStyleCnt="6"/>
      <dgm:spPr/>
    </dgm:pt>
    <dgm:pt modelId="{CCDE6B11-E853-4DA7-A0EB-2216D41C4892}" type="pres">
      <dgm:prSet presAssocID="{AD68D71B-A6E7-499D-9943-285188297779}" presName="parentText" presStyleLbl="node1" presStyleIdx="1" presStyleCnt="6">
        <dgm:presLayoutVars>
          <dgm:chMax val="0"/>
          <dgm:bulletEnabled val="1"/>
        </dgm:presLayoutVars>
      </dgm:prSet>
      <dgm:spPr/>
    </dgm:pt>
    <dgm:pt modelId="{4036D1E9-360D-42A2-B653-07E62DCEAE10}" type="pres">
      <dgm:prSet presAssocID="{AD68D71B-A6E7-499D-9943-285188297779}" presName="negativeSpace" presStyleCnt="0"/>
      <dgm:spPr/>
    </dgm:pt>
    <dgm:pt modelId="{F02B6984-CE5F-43C2-88CF-14291B6DD9C8}" type="pres">
      <dgm:prSet presAssocID="{AD68D71B-A6E7-499D-9943-285188297779}" presName="childText" presStyleLbl="conFgAcc1" presStyleIdx="1" presStyleCnt="6">
        <dgm:presLayoutVars>
          <dgm:bulletEnabled val="1"/>
        </dgm:presLayoutVars>
      </dgm:prSet>
      <dgm:spPr/>
    </dgm:pt>
    <dgm:pt modelId="{394A279D-1A79-49BF-AD16-38C9EA4FF6AD}" type="pres">
      <dgm:prSet presAssocID="{C8655949-E16F-43FD-9000-2CAD52C5B8F7}" presName="spaceBetweenRectangles" presStyleCnt="0"/>
      <dgm:spPr/>
    </dgm:pt>
    <dgm:pt modelId="{2F248398-04F6-4B18-BBE9-6FBA740412CB}" type="pres">
      <dgm:prSet presAssocID="{10ECF7EB-ABE6-4CE7-80B0-1C1668899CA9}" presName="parentLin" presStyleCnt="0"/>
      <dgm:spPr/>
    </dgm:pt>
    <dgm:pt modelId="{FB10C6DD-DF19-412F-9C57-BF9613EF3F4B}" type="pres">
      <dgm:prSet presAssocID="{10ECF7EB-ABE6-4CE7-80B0-1C1668899CA9}" presName="parentLeftMargin" presStyleLbl="node1" presStyleIdx="1" presStyleCnt="6"/>
      <dgm:spPr/>
    </dgm:pt>
    <dgm:pt modelId="{97B2CC80-3BA2-4619-BFA7-5A31ADB72A53}" type="pres">
      <dgm:prSet presAssocID="{10ECF7EB-ABE6-4CE7-80B0-1C1668899CA9}" presName="parentText" presStyleLbl="node1" presStyleIdx="2" presStyleCnt="6">
        <dgm:presLayoutVars>
          <dgm:chMax val="0"/>
          <dgm:bulletEnabled val="1"/>
        </dgm:presLayoutVars>
      </dgm:prSet>
      <dgm:spPr/>
    </dgm:pt>
    <dgm:pt modelId="{953CEF39-5D43-4E23-BAB3-C10D998D6479}" type="pres">
      <dgm:prSet presAssocID="{10ECF7EB-ABE6-4CE7-80B0-1C1668899CA9}" presName="negativeSpace" presStyleCnt="0"/>
      <dgm:spPr/>
    </dgm:pt>
    <dgm:pt modelId="{1DB5E07E-C66E-4D73-8CB1-F0293CF505FC}" type="pres">
      <dgm:prSet presAssocID="{10ECF7EB-ABE6-4CE7-80B0-1C1668899CA9}" presName="childText" presStyleLbl="conFgAcc1" presStyleIdx="2" presStyleCnt="6">
        <dgm:presLayoutVars>
          <dgm:bulletEnabled val="1"/>
        </dgm:presLayoutVars>
      </dgm:prSet>
      <dgm:spPr/>
    </dgm:pt>
    <dgm:pt modelId="{F3B72BE5-A738-4FCB-B18B-CD73FE35EA97}" type="pres">
      <dgm:prSet presAssocID="{FA85D8C7-83B5-4EDD-8FCC-7447FC1A20BC}" presName="spaceBetweenRectangles" presStyleCnt="0"/>
      <dgm:spPr/>
    </dgm:pt>
    <dgm:pt modelId="{11707262-A0DC-4567-9C56-49EFFCF73671}" type="pres">
      <dgm:prSet presAssocID="{D431D663-F724-4753-8977-4EADBEFF8A0B}" presName="parentLin" presStyleCnt="0"/>
      <dgm:spPr/>
    </dgm:pt>
    <dgm:pt modelId="{D1F59425-AE0F-4216-A1A9-935247F10F51}" type="pres">
      <dgm:prSet presAssocID="{D431D663-F724-4753-8977-4EADBEFF8A0B}" presName="parentLeftMargin" presStyleLbl="node1" presStyleIdx="2" presStyleCnt="6"/>
      <dgm:spPr/>
    </dgm:pt>
    <dgm:pt modelId="{EE08A183-A1D1-4B59-A153-92C5244BF938}" type="pres">
      <dgm:prSet presAssocID="{D431D663-F724-4753-8977-4EADBEFF8A0B}" presName="parentText" presStyleLbl="node1" presStyleIdx="3" presStyleCnt="6">
        <dgm:presLayoutVars>
          <dgm:chMax val="0"/>
          <dgm:bulletEnabled val="1"/>
        </dgm:presLayoutVars>
      </dgm:prSet>
      <dgm:spPr/>
    </dgm:pt>
    <dgm:pt modelId="{E0264593-359D-4F27-B7C5-3708E4510F71}" type="pres">
      <dgm:prSet presAssocID="{D431D663-F724-4753-8977-4EADBEFF8A0B}" presName="negativeSpace" presStyleCnt="0"/>
      <dgm:spPr/>
    </dgm:pt>
    <dgm:pt modelId="{753E1C08-0A01-42B7-9B04-C16680972CB3}" type="pres">
      <dgm:prSet presAssocID="{D431D663-F724-4753-8977-4EADBEFF8A0B}" presName="childText" presStyleLbl="conFgAcc1" presStyleIdx="3" presStyleCnt="6">
        <dgm:presLayoutVars>
          <dgm:bulletEnabled val="1"/>
        </dgm:presLayoutVars>
      </dgm:prSet>
      <dgm:spPr/>
    </dgm:pt>
    <dgm:pt modelId="{A3D163BB-C56F-41EA-A435-9BD2944ABE99}" type="pres">
      <dgm:prSet presAssocID="{1E0A50F1-B8BC-4DB0-B4DE-6D56C339411B}" presName="spaceBetweenRectangles" presStyleCnt="0"/>
      <dgm:spPr/>
    </dgm:pt>
    <dgm:pt modelId="{8C718DC7-7589-4553-80DE-CCFE97ED3E81}" type="pres">
      <dgm:prSet presAssocID="{B2F1B1CA-7DBD-4F88-B985-4DB30AA7FC2D}" presName="parentLin" presStyleCnt="0"/>
      <dgm:spPr/>
    </dgm:pt>
    <dgm:pt modelId="{D257149E-6641-43D5-9B0A-FD947F575CC1}" type="pres">
      <dgm:prSet presAssocID="{B2F1B1CA-7DBD-4F88-B985-4DB30AA7FC2D}" presName="parentLeftMargin" presStyleLbl="node1" presStyleIdx="3" presStyleCnt="6"/>
      <dgm:spPr/>
    </dgm:pt>
    <dgm:pt modelId="{7E674CB9-3A64-4089-A7C8-76504495707B}" type="pres">
      <dgm:prSet presAssocID="{B2F1B1CA-7DBD-4F88-B985-4DB30AA7FC2D}" presName="parentText" presStyleLbl="node1" presStyleIdx="4" presStyleCnt="6">
        <dgm:presLayoutVars>
          <dgm:chMax val="0"/>
          <dgm:bulletEnabled val="1"/>
        </dgm:presLayoutVars>
      </dgm:prSet>
      <dgm:spPr/>
    </dgm:pt>
    <dgm:pt modelId="{908E5A08-E280-4A8B-B5AF-C8EA3B962C76}" type="pres">
      <dgm:prSet presAssocID="{B2F1B1CA-7DBD-4F88-B985-4DB30AA7FC2D}" presName="negativeSpace" presStyleCnt="0"/>
      <dgm:spPr/>
    </dgm:pt>
    <dgm:pt modelId="{87E766B7-C843-4C33-B483-2B6145DE969C}" type="pres">
      <dgm:prSet presAssocID="{B2F1B1CA-7DBD-4F88-B985-4DB30AA7FC2D}" presName="childText" presStyleLbl="conFgAcc1" presStyleIdx="4" presStyleCnt="6">
        <dgm:presLayoutVars>
          <dgm:bulletEnabled val="1"/>
        </dgm:presLayoutVars>
      </dgm:prSet>
      <dgm:spPr/>
    </dgm:pt>
    <dgm:pt modelId="{FDD3750E-9CCF-4C45-BC06-550029950F8A}" type="pres">
      <dgm:prSet presAssocID="{5ED807C0-99E0-4D38-9835-BAE808B64B7D}" presName="spaceBetweenRectangles" presStyleCnt="0"/>
      <dgm:spPr/>
    </dgm:pt>
    <dgm:pt modelId="{91BD4F68-561F-4005-9869-43CFA9A55ADE}" type="pres">
      <dgm:prSet presAssocID="{B1C7044A-3B9B-4B34-B6CE-BF00244A95B1}" presName="parentLin" presStyleCnt="0"/>
      <dgm:spPr/>
    </dgm:pt>
    <dgm:pt modelId="{F85B8636-ACBF-4C94-8BC8-886757CE44F7}" type="pres">
      <dgm:prSet presAssocID="{B1C7044A-3B9B-4B34-B6CE-BF00244A95B1}" presName="parentLeftMargin" presStyleLbl="node1" presStyleIdx="4" presStyleCnt="6"/>
      <dgm:spPr/>
    </dgm:pt>
    <dgm:pt modelId="{B89D8DDE-9A1C-4B2A-8D5A-245D732693FF}" type="pres">
      <dgm:prSet presAssocID="{B1C7044A-3B9B-4B34-B6CE-BF00244A95B1}" presName="parentText" presStyleLbl="node1" presStyleIdx="5" presStyleCnt="6">
        <dgm:presLayoutVars>
          <dgm:chMax val="0"/>
          <dgm:bulletEnabled val="1"/>
        </dgm:presLayoutVars>
      </dgm:prSet>
      <dgm:spPr/>
    </dgm:pt>
    <dgm:pt modelId="{977C8959-EE15-43A5-9E2A-B6FE3D088104}" type="pres">
      <dgm:prSet presAssocID="{B1C7044A-3B9B-4B34-B6CE-BF00244A95B1}" presName="negativeSpace" presStyleCnt="0"/>
      <dgm:spPr/>
    </dgm:pt>
    <dgm:pt modelId="{87E6F448-C954-4520-97AD-8982AB6A585B}" type="pres">
      <dgm:prSet presAssocID="{B1C7044A-3B9B-4B34-B6CE-BF00244A95B1}" presName="childText" presStyleLbl="conFgAcc1" presStyleIdx="5" presStyleCnt="6">
        <dgm:presLayoutVars>
          <dgm:bulletEnabled val="1"/>
        </dgm:presLayoutVars>
      </dgm:prSet>
      <dgm:spPr/>
    </dgm:pt>
  </dgm:ptLst>
  <dgm:cxnLst>
    <dgm:cxn modelId="{E4534B1F-A0E1-4642-96B4-BB41E8BE92FC}" srcId="{F5E281DE-F88D-49D1-8E9D-04B2AC019DF8}" destId="{AD68D71B-A6E7-499D-9943-285188297779}" srcOrd="1" destOrd="0" parTransId="{CEB53615-D68E-4948-B95A-DC4FF0196106}" sibTransId="{C8655949-E16F-43FD-9000-2CAD52C5B8F7}"/>
    <dgm:cxn modelId="{CF928037-0B25-42EA-B634-3C518BC9BDB0}" type="presOf" srcId="{AD68D71B-A6E7-499D-9943-285188297779}" destId="{6C0CF267-7023-485D-B6B8-82F7B951FE4D}" srcOrd="0" destOrd="0" presId="urn:microsoft.com/office/officeart/2005/8/layout/list1"/>
    <dgm:cxn modelId="{BE0F465D-7D89-46CE-8EA2-4543CA0BE84C}" type="presOf" srcId="{D431D663-F724-4753-8977-4EADBEFF8A0B}" destId="{D1F59425-AE0F-4216-A1A9-935247F10F51}" srcOrd="0" destOrd="0" presId="urn:microsoft.com/office/officeart/2005/8/layout/list1"/>
    <dgm:cxn modelId="{5CF9B25F-0840-48B8-B38E-9ED4174D317A}" srcId="{F5E281DE-F88D-49D1-8E9D-04B2AC019DF8}" destId="{D431D663-F724-4753-8977-4EADBEFF8A0B}" srcOrd="3" destOrd="0" parTransId="{9F396EB7-6EB6-43FE-B4E5-E4F054853115}" sibTransId="{1E0A50F1-B8BC-4DB0-B4DE-6D56C339411B}"/>
    <dgm:cxn modelId="{504F1943-3F82-40FD-A3FF-22088251D4C4}" srcId="{B1C7044A-3B9B-4B34-B6CE-BF00244A95B1}" destId="{040592FB-2CBA-4EEE-9AA0-95F7495BBC1F}" srcOrd="0" destOrd="0" parTransId="{9C39E81F-A0AD-4EF2-8310-87B2B0901D64}" sibTransId="{89E53017-77CD-483E-91C1-7AEC91B57E62}"/>
    <dgm:cxn modelId="{BA574546-227E-4D6B-A48E-C4750DA63D57}" type="presOf" srcId="{F5E281DE-F88D-49D1-8E9D-04B2AC019DF8}" destId="{32844391-CD3F-4897-B8CA-00A30980B95D}" srcOrd="0" destOrd="0" presId="urn:microsoft.com/office/officeart/2005/8/layout/list1"/>
    <dgm:cxn modelId="{0443C648-D38F-4859-B0D6-775796F12845}" type="presOf" srcId="{B1C7044A-3B9B-4B34-B6CE-BF00244A95B1}" destId="{B89D8DDE-9A1C-4B2A-8D5A-245D732693FF}" srcOrd="1" destOrd="0" presId="urn:microsoft.com/office/officeart/2005/8/layout/list1"/>
    <dgm:cxn modelId="{DDFAF248-3675-418A-987E-690B3DB6BFE3}" type="presOf" srcId="{040592FB-2CBA-4EEE-9AA0-95F7495BBC1F}" destId="{87E6F448-C954-4520-97AD-8982AB6A585B}" srcOrd="0" destOrd="0" presId="urn:microsoft.com/office/officeart/2005/8/layout/list1"/>
    <dgm:cxn modelId="{D0E8EC49-94E2-4A5F-A5B4-26C05E79770C}" srcId="{F5E281DE-F88D-49D1-8E9D-04B2AC019DF8}" destId="{B2F1B1CA-7DBD-4F88-B985-4DB30AA7FC2D}" srcOrd="4" destOrd="0" parTransId="{0A319C45-8069-48BE-BEF9-DE33D144200B}" sibTransId="{5ED807C0-99E0-4D38-9835-BAE808B64B7D}"/>
    <dgm:cxn modelId="{85FDF650-64EC-42B3-B0B1-11D7D95368D6}" type="presOf" srcId="{BAFF126F-3685-4296-891A-F20A4ED4CF93}" destId="{BE821058-60D7-45F0-8563-4188552D1A65}" srcOrd="0" destOrd="0" presId="urn:microsoft.com/office/officeart/2005/8/layout/list1"/>
    <dgm:cxn modelId="{93189F82-2F62-42CA-B379-D1508C75BD69}" srcId="{F5E281DE-F88D-49D1-8E9D-04B2AC019DF8}" destId="{BAFF126F-3685-4296-891A-F20A4ED4CF93}" srcOrd="0" destOrd="0" parTransId="{04083286-000B-4681-A8E3-179CF1AAEA37}" sibTransId="{5CBD7759-7D97-4945-B361-D0058FA14C35}"/>
    <dgm:cxn modelId="{BA6FED82-763E-429F-9619-683E3A7D1796}" type="presOf" srcId="{B1C7044A-3B9B-4B34-B6CE-BF00244A95B1}" destId="{F85B8636-ACBF-4C94-8BC8-886757CE44F7}" srcOrd="0" destOrd="0" presId="urn:microsoft.com/office/officeart/2005/8/layout/list1"/>
    <dgm:cxn modelId="{65D7478C-67C2-4B29-A393-6F6BB52D47D5}" type="presOf" srcId="{B2F1B1CA-7DBD-4F88-B985-4DB30AA7FC2D}" destId="{D257149E-6641-43D5-9B0A-FD947F575CC1}" srcOrd="0" destOrd="0" presId="urn:microsoft.com/office/officeart/2005/8/layout/list1"/>
    <dgm:cxn modelId="{FFBA969B-D790-4B37-813E-47203B837B01}" type="presOf" srcId="{10ECF7EB-ABE6-4CE7-80B0-1C1668899CA9}" destId="{FB10C6DD-DF19-412F-9C57-BF9613EF3F4B}" srcOrd="0" destOrd="0" presId="urn:microsoft.com/office/officeart/2005/8/layout/list1"/>
    <dgm:cxn modelId="{D108ECB3-230A-4CF2-AFF1-D4DB3BBF9C33}" type="presOf" srcId="{B2F1B1CA-7DBD-4F88-B985-4DB30AA7FC2D}" destId="{7E674CB9-3A64-4089-A7C8-76504495707B}" srcOrd="1" destOrd="0" presId="urn:microsoft.com/office/officeart/2005/8/layout/list1"/>
    <dgm:cxn modelId="{914EABDF-208E-4ECD-91E6-E6FB5EA73F2E}" type="presOf" srcId="{D431D663-F724-4753-8977-4EADBEFF8A0B}" destId="{EE08A183-A1D1-4B59-A153-92C5244BF938}" srcOrd="1" destOrd="0" presId="urn:microsoft.com/office/officeart/2005/8/layout/list1"/>
    <dgm:cxn modelId="{120E6FE1-7D6F-4443-BC99-FAD0EA8D100B}" type="presOf" srcId="{10ECF7EB-ABE6-4CE7-80B0-1C1668899CA9}" destId="{97B2CC80-3BA2-4619-BFA7-5A31ADB72A53}" srcOrd="1" destOrd="0" presId="urn:microsoft.com/office/officeart/2005/8/layout/list1"/>
    <dgm:cxn modelId="{2B43ACE8-F480-4135-BD2A-692EA83C20AC}" srcId="{F5E281DE-F88D-49D1-8E9D-04B2AC019DF8}" destId="{B1C7044A-3B9B-4B34-B6CE-BF00244A95B1}" srcOrd="5" destOrd="0" parTransId="{A1F0499D-DB9B-4E6E-8CA8-670B8B6C7069}" sibTransId="{404E79F3-1938-4C76-9B68-8C177CA50293}"/>
    <dgm:cxn modelId="{50E894EC-E978-4F87-BC9F-31381A057785}" type="presOf" srcId="{AD68D71B-A6E7-499D-9943-285188297779}" destId="{CCDE6B11-E853-4DA7-A0EB-2216D41C4892}" srcOrd="1" destOrd="0" presId="urn:microsoft.com/office/officeart/2005/8/layout/list1"/>
    <dgm:cxn modelId="{5ECC1FFA-182E-4522-A077-278C1BB5881C}" type="presOf" srcId="{BAFF126F-3685-4296-891A-F20A4ED4CF93}" destId="{8B1F4C18-5035-4962-BF9C-B46E0AAC4981}" srcOrd="1" destOrd="0" presId="urn:microsoft.com/office/officeart/2005/8/layout/list1"/>
    <dgm:cxn modelId="{FC857FFE-F8EA-4E54-AC2B-63B8D907A4B8}" srcId="{F5E281DE-F88D-49D1-8E9D-04B2AC019DF8}" destId="{10ECF7EB-ABE6-4CE7-80B0-1C1668899CA9}" srcOrd="2" destOrd="0" parTransId="{1043808D-24EE-4248-A6F9-EE1BF973652D}" sibTransId="{FA85D8C7-83B5-4EDD-8FCC-7447FC1A20BC}"/>
    <dgm:cxn modelId="{26C97460-8C3A-4E9E-B55E-A15C3E071EA1}" type="presParOf" srcId="{32844391-CD3F-4897-B8CA-00A30980B95D}" destId="{F41DE167-AC5C-43C7-B6D3-3F56DF68376A}" srcOrd="0" destOrd="0" presId="urn:microsoft.com/office/officeart/2005/8/layout/list1"/>
    <dgm:cxn modelId="{F7EA9EA1-BBAB-4081-A982-DB0DEB34E846}" type="presParOf" srcId="{F41DE167-AC5C-43C7-B6D3-3F56DF68376A}" destId="{BE821058-60D7-45F0-8563-4188552D1A65}" srcOrd="0" destOrd="0" presId="urn:microsoft.com/office/officeart/2005/8/layout/list1"/>
    <dgm:cxn modelId="{2068789C-95AB-4E96-94BD-7D69430444F6}" type="presParOf" srcId="{F41DE167-AC5C-43C7-B6D3-3F56DF68376A}" destId="{8B1F4C18-5035-4962-BF9C-B46E0AAC4981}" srcOrd="1" destOrd="0" presId="urn:microsoft.com/office/officeart/2005/8/layout/list1"/>
    <dgm:cxn modelId="{37D83BBE-DBE8-4E22-8A14-1394E8D7C4AC}" type="presParOf" srcId="{32844391-CD3F-4897-B8CA-00A30980B95D}" destId="{6F072646-D951-45CC-98EF-5AB95EEBDEAB}" srcOrd="1" destOrd="0" presId="urn:microsoft.com/office/officeart/2005/8/layout/list1"/>
    <dgm:cxn modelId="{B424ECC6-D506-4635-8C2A-7E0ABB827541}" type="presParOf" srcId="{32844391-CD3F-4897-B8CA-00A30980B95D}" destId="{8FD8DEED-4CF1-43A3-922F-EF99AB0474D2}" srcOrd="2" destOrd="0" presId="urn:microsoft.com/office/officeart/2005/8/layout/list1"/>
    <dgm:cxn modelId="{BD82EC99-D2DB-42BE-96C7-BE38D2E1F301}" type="presParOf" srcId="{32844391-CD3F-4897-B8CA-00A30980B95D}" destId="{34F25D11-925A-447E-BF0F-032C0788F8F3}" srcOrd="3" destOrd="0" presId="urn:microsoft.com/office/officeart/2005/8/layout/list1"/>
    <dgm:cxn modelId="{7BBE3E57-1D8B-4594-B285-E4B8B8006CD9}" type="presParOf" srcId="{32844391-CD3F-4897-B8CA-00A30980B95D}" destId="{2D69FED5-32B0-4CB9-9CF5-EF3F58763B38}" srcOrd="4" destOrd="0" presId="urn:microsoft.com/office/officeart/2005/8/layout/list1"/>
    <dgm:cxn modelId="{1420A3B5-FCD8-4298-9D07-A691481F2C8C}" type="presParOf" srcId="{2D69FED5-32B0-4CB9-9CF5-EF3F58763B38}" destId="{6C0CF267-7023-485D-B6B8-82F7B951FE4D}" srcOrd="0" destOrd="0" presId="urn:microsoft.com/office/officeart/2005/8/layout/list1"/>
    <dgm:cxn modelId="{FF1D9BBB-EDF8-4EF2-8BF0-AB7B0439673E}" type="presParOf" srcId="{2D69FED5-32B0-4CB9-9CF5-EF3F58763B38}" destId="{CCDE6B11-E853-4DA7-A0EB-2216D41C4892}" srcOrd="1" destOrd="0" presId="urn:microsoft.com/office/officeart/2005/8/layout/list1"/>
    <dgm:cxn modelId="{ED580693-2241-41BF-BE2E-57DD41ECEB46}" type="presParOf" srcId="{32844391-CD3F-4897-B8CA-00A30980B95D}" destId="{4036D1E9-360D-42A2-B653-07E62DCEAE10}" srcOrd="5" destOrd="0" presId="urn:microsoft.com/office/officeart/2005/8/layout/list1"/>
    <dgm:cxn modelId="{D0B67475-DA02-40D2-A54C-A7DC73FD9D16}" type="presParOf" srcId="{32844391-CD3F-4897-B8CA-00A30980B95D}" destId="{F02B6984-CE5F-43C2-88CF-14291B6DD9C8}" srcOrd="6" destOrd="0" presId="urn:microsoft.com/office/officeart/2005/8/layout/list1"/>
    <dgm:cxn modelId="{39DD47F6-EECE-4929-AA38-BAFAB0A8781D}" type="presParOf" srcId="{32844391-CD3F-4897-B8CA-00A30980B95D}" destId="{394A279D-1A79-49BF-AD16-38C9EA4FF6AD}" srcOrd="7" destOrd="0" presId="urn:microsoft.com/office/officeart/2005/8/layout/list1"/>
    <dgm:cxn modelId="{123C92FC-2AF5-4C16-A582-2CA346530E2C}" type="presParOf" srcId="{32844391-CD3F-4897-B8CA-00A30980B95D}" destId="{2F248398-04F6-4B18-BBE9-6FBA740412CB}" srcOrd="8" destOrd="0" presId="urn:microsoft.com/office/officeart/2005/8/layout/list1"/>
    <dgm:cxn modelId="{92CCD15B-6576-4F0C-93C9-AB61FC7E166C}" type="presParOf" srcId="{2F248398-04F6-4B18-BBE9-6FBA740412CB}" destId="{FB10C6DD-DF19-412F-9C57-BF9613EF3F4B}" srcOrd="0" destOrd="0" presId="urn:microsoft.com/office/officeart/2005/8/layout/list1"/>
    <dgm:cxn modelId="{F6676283-8578-4C8D-9E49-B1290D742195}" type="presParOf" srcId="{2F248398-04F6-4B18-BBE9-6FBA740412CB}" destId="{97B2CC80-3BA2-4619-BFA7-5A31ADB72A53}" srcOrd="1" destOrd="0" presId="urn:microsoft.com/office/officeart/2005/8/layout/list1"/>
    <dgm:cxn modelId="{E53A7056-9055-4395-B87E-24729EF62CEA}" type="presParOf" srcId="{32844391-CD3F-4897-B8CA-00A30980B95D}" destId="{953CEF39-5D43-4E23-BAB3-C10D998D6479}" srcOrd="9" destOrd="0" presId="urn:microsoft.com/office/officeart/2005/8/layout/list1"/>
    <dgm:cxn modelId="{6C7085AF-55F7-4E97-ABC9-DC9789030352}" type="presParOf" srcId="{32844391-CD3F-4897-B8CA-00A30980B95D}" destId="{1DB5E07E-C66E-4D73-8CB1-F0293CF505FC}" srcOrd="10" destOrd="0" presId="urn:microsoft.com/office/officeart/2005/8/layout/list1"/>
    <dgm:cxn modelId="{4E251AF6-7B47-4856-B0EE-BA10896C2E1C}" type="presParOf" srcId="{32844391-CD3F-4897-B8CA-00A30980B95D}" destId="{F3B72BE5-A738-4FCB-B18B-CD73FE35EA97}" srcOrd="11" destOrd="0" presId="urn:microsoft.com/office/officeart/2005/8/layout/list1"/>
    <dgm:cxn modelId="{F49CBA96-F736-42EF-BD73-40C6B0139B93}" type="presParOf" srcId="{32844391-CD3F-4897-B8CA-00A30980B95D}" destId="{11707262-A0DC-4567-9C56-49EFFCF73671}" srcOrd="12" destOrd="0" presId="urn:microsoft.com/office/officeart/2005/8/layout/list1"/>
    <dgm:cxn modelId="{2ECED856-D6B9-47C5-ACF1-2399C42CAB7C}" type="presParOf" srcId="{11707262-A0DC-4567-9C56-49EFFCF73671}" destId="{D1F59425-AE0F-4216-A1A9-935247F10F51}" srcOrd="0" destOrd="0" presId="urn:microsoft.com/office/officeart/2005/8/layout/list1"/>
    <dgm:cxn modelId="{9F571311-7FCC-4712-8C04-098ECEF34062}" type="presParOf" srcId="{11707262-A0DC-4567-9C56-49EFFCF73671}" destId="{EE08A183-A1D1-4B59-A153-92C5244BF938}" srcOrd="1" destOrd="0" presId="urn:microsoft.com/office/officeart/2005/8/layout/list1"/>
    <dgm:cxn modelId="{9CB33ADA-281B-4103-9589-8D3AA7302034}" type="presParOf" srcId="{32844391-CD3F-4897-B8CA-00A30980B95D}" destId="{E0264593-359D-4F27-B7C5-3708E4510F71}" srcOrd="13" destOrd="0" presId="urn:microsoft.com/office/officeart/2005/8/layout/list1"/>
    <dgm:cxn modelId="{344DD15D-76CC-4764-BC2A-43D7EEBA7705}" type="presParOf" srcId="{32844391-CD3F-4897-B8CA-00A30980B95D}" destId="{753E1C08-0A01-42B7-9B04-C16680972CB3}" srcOrd="14" destOrd="0" presId="urn:microsoft.com/office/officeart/2005/8/layout/list1"/>
    <dgm:cxn modelId="{4BE1ACF8-C6A2-40D5-815B-077650A8494C}" type="presParOf" srcId="{32844391-CD3F-4897-B8CA-00A30980B95D}" destId="{A3D163BB-C56F-41EA-A435-9BD2944ABE99}" srcOrd="15" destOrd="0" presId="urn:microsoft.com/office/officeart/2005/8/layout/list1"/>
    <dgm:cxn modelId="{ADFEC352-11E4-4DC8-9E15-FD14D8D9C95B}" type="presParOf" srcId="{32844391-CD3F-4897-B8CA-00A30980B95D}" destId="{8C718DC7-7589-4553-80DE-CCFE97ED3E81}" srcOrd="16" destOrd="0" presId="urn:microsoft.com/office/officeart/2005/8/layout/list1"/>
    <dgm:cxn modelId="{0CBD7191-3840-429E-B7BC-5E14068C45E8}" type="presParOf" srcId="{8C718DC7-7589-4553-80DE-CCFE97ED3E81}" destId="{D257149E-6641-43D5-9B0A-FD947F575CC1}" srcOrd="0" destOrd="0" presId="urn:microsoft.com/office/officeart/2005/8/layout/list1"/>
    <dgm:cxn modelId="{33F08A4D-02FE-4AEC-A1EC-882F3DF4A542}" type="presParOf" srcId="{8C718DC7-7589-4553-80DE-CCFE97ED3E81}" destId="{7E674CB9-3A64-4089-A7C8-76504495707B}" srcOrd="1" destOrd="0" presId="urn:microsoft.com/office/officeart/2005/8/layout/list1"/>
    <dgm:cxn modelId="{39AA6B7A-881A-416A-B930-C2ECA83C8942}" type="presParOf" srcId="{32844391-CD3F-4897-B8CA-00A30980B95D}" destId="{908E5A08-E280-4A8B-B5AF-C8EA3B962C76}" srcOrd="17" destOrd="0" presId="urn:microsoft.com/office/officeart/2005/8/layout/list1"/>
    <dgm:cxn modelId="{487F6AD0-B802-4F0E-BBE4-C14B6EBD0FB7}" type="presParOf" srcId="{32844391-CD3F-4897-B8CA-00A30980B95D}" destId="{87E766B7-C843-4C33-B483-2B6145DE969C}" srcOrd="18" destOrd="0" presId="urn:microsoft.com/office/officeart/2005/8/layout/list1"/>
    <dgm:cxn modelId="{44ADD33F-EB34-4D50-A5E3-8FF822596E3F}" type="presParOf" srcId="{32844391-CD3F-4897-B8CA-00A30980B95D}" destId="{FDD3750E-9CCF-4C45-BC06-550029950F8A}" srcOrd="19" destOrd="0" presId="urn:microsoft.com/office/officeart/2005/8/layout/list1"/>
    <dgm:cxn modelId="{7C0CA1A8-C9B9-4D11-BA9C-12D536CCF760}" type="presParOf" srcId="{32844391-CD3F-4897-B8CA-00A30980B95D}" destId="{91BD4F68-561F-4005-9869-43CFA9A55ADE}" srcOrd="20" destOrd="0" presId="urn:microsoft.com/office/officeart/2005/8/layout/list1"/>
    <dgm:cxn modelId="{631D8F3B-7310-49BF-AFB7-A54453FCB30B}" type="presParOf" srcId="{91BD4F68-561F-4005-9869-43CFA9A55ADE}" destId="{F85B8636-ACBF-4C94-8BC8-886757CE44F7}" srcOrd="0" destOrd="0" presId="urn:microsoft.com/office/officeart/2005/8/layout/list1"/>
    <dgm:cxn modelId="{258330AE-4A16-4C68-905A-99FDE998C8D1}" type="presParOf" srcId="{91BD4F68-561F-4005-9869-43CFA9A55ADE}" destId="{B89D8DDE-9A1C-4B2A-8D5A-245D732693FF}" srcOrd="1" destOrd="0" presId="urn:microsoft.com/office/officeart/2005/8/layout/list1"/>
    <dgm:cxn modelId="{328BA87B-D5FA-4C5D-BDD3-D02B63C62803}" type="presParOf" srcId="{32844391-CD3F-4897-B8CA-00A30980B95D}" destId="{977C8959-EE15-43A5-9E2A-B6FE3D088104}" srcOrd="21" destOrd="0" presId="urn:microsoft.com/office/officeart/2005/8/layout/list1"/>
    <dgm:cxn modelId="{0F33DDED-B7DA-4728-8B4B-E590076CB872}" type="presParOf" srcId="{32844391-CD3F-4897-B8CA-00A30980B95D}" destId="{87E6F448-C954-4520-97AD-8982AB6A585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DEED-4CF1-43A3-922F-EF99AB0474D2}">
      <dsp:nvSpPr>
        <dsp:cNvPr id="0" name=""/>
        <dsp:cNvSpPr/>
      </dsp:nvSpPr>
      <dsp:spPr>
        <a:xfrm>
          <a:off x="0" y="986699"/>
          <a:ext cx="4211240"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1F4C18-5035-4962-BF9C-B46E0AAC4981}">
      <dsp:nvSpPr>
        <dsp:cNvPr id="0" name=""/>
        <dsp:cNvSpPr/>
      </dsp:nvSpPr>
      <dsp:spPr>
        <a:xfrm>
          <a:off x="210562" y="824338"/>
          <a:ext cx="2947868"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22" tIns="0" rIns="111422" bIns="0" numCol="1" spcCol="1270" anchor="ctr" anchorCtr="0">
          <a:noAutofit/>
        </a:bodyPr>
        <a:lstStyle/>
        <a:p>
          <a:pPr marL="0" lvl="0" indent="0" algn="l" defTabSz="488950">
            <a:lnSpc>
              <a:spcPct val="90000"/>
            </a:lnSpc>
            <a:spcBef>
              <a:spcPct val="0"/>
            </a:spcBef>
            <a:spcAft>
              <a:spcPct val="35000"/>
            </a:spcAft>
            <a:buNone/>
          </a:pPr>
          <a:r>
            <a:rPr lang="en-CA" sz="1100" kern="1200"/>
            <a:t>Install</a:t>
          </a:r>
          <a:endParaRPr lang="en-US" sz="1100" kern="1200"/>
        </a:p>
      </dsp:txBody>
      <dsp:txXfrm>
        <a:off x="226414" y="840190"/>
        <a:ext cx="2916164" cy="293016"/>
      </dsp:txXfrm>
    </dsp:sp>
    <dsp:sp modelId="{F02B6984-CE5F-43C2-88CF-14291B6DD9C8}">
      <dsp:nvSpPr>
        <dsp:cNvPr id="0" name=""/>
        <dsp:cNvSpPr/>
      </dsp:nvSpPr>
      <dsp:spPr>
        <a:xfrm>
          <a:off x="0" y="1485659"/>
          <a:ext cx="4211240"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DE6B11-E853-4DA7-A0EB-2216D41C4892}">
      <dsp:nvSpPr>
        <dsp:cNvPr id="0" name=""/>
        <dsp:cNvSpPr/>
      </dsp:nvSpPr>
      <dsp:spPr>
        <a:xfrm>
          <a:off x="210562" y="1323298"/>
          <a:ext cx="2947868"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22" tIns="0" rIns="111422" bIns="0" numCol="1" spcCol="1270" anchor="ctr" anchorCtr="0">
          <a:noAutofit/>
        </a:bodyPr>
        <a:lstStyle/>
        <a:p>
          <a:pPr marL="0" lvl="0" indent="0" algn="l" defTabSz="488950" rtl="0">
            <a:lnSpc>
              <a:spcPct val="90000"/>
            </a:lnSpc>
            <a:spcBef>
              <a:spcPct val="0"/>
            </a:spcBef>
            <a:spcAft>
              <a:spcPct val="35000"/>
            </a:spcAft>
            <a:buNone/>
          </a:pPr>
          <a:r>
            <a:rPr lang="en-CA" sz="1100" kern="1200"/>
            <a:t>Set up </a:t>
          </a:r>
          <a:r>
            <a:rPr lang="en-CA" sz="1100" kern="1200">
              <a:latin typeface="Century Gothic" panose="020B0502020202020204"/>
            </a:rPr>
            <a:t>server and nodes</a:t>
          </a:r>
          <a:endParaRPr lang="en-US" sz="1100" kern="1200"/>
        </a:p>
      </dsp:txBody>
      <dsp:txXfrm>
        <a:off x="226414" y="1339150"/>
        <a:ext cx="2916164" cy="293016"/>
      </dsp:txXfrm>
    </dsp:sp>
    <dsp:sp modelId="{1DB5E07E-C66E-4D73-8CB1-F0293CF505FC}">
      <dsp:nvSpPr>
        <dsp:cNvPr id="0" name=""/>
        <dsp:cNvSpPr/>
      </dsp:nvSpPr>
      <dsp:spPr>
        <a:xfrm>
          <a:off x="0" y="1984619"/>
          <a:ext cx="4211240"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2CC80-3BA2-4619-BFA7-5A31ADB72A53}">
      <dsp:nvSpPr>
        <dsp:cNvPr id="0" name=""/>
        <dsp:cNvSpPr/>
      </dsp:nvSpPr>
      <dsp:spPr>
        <a:xfrm>
          <a:off x="210562" y="1822259"/>
          <a:ext cx="2947868"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22" tIns="0" rIns="111422" bIns="0" numCol="1" spcCol="1270" anchor="ctr" anchorCtr="0">
          <a:noAutofit/>
        </a:bodyPr>
        <a:lstStyle/>
        <a:p>
          <a:pPr marL="0" lvl="0" indent="0" algn="l" defTabSz="488950">
            <a:lnSpc>
              <a:spcPct val="90000"/>
            </a:lnSpc>
            <a:spcBef>
              <a:spcPct val="0"/>
            </a:spcBef>
            <a:spcAft>
              <a:spcPct val="35000"/>
            </a:spcAft>
            <a:buNone/>
          </a:pPr>
          <a:r>
            <a:rPr lang="en-CA" sz="1100" kern="1200"/>
            <a:t>Create tests</a:t>
          </a:r>
          <a:endParaRPr lang="en-US" sz="1100" kern="1200"/>
        </a:p>
      </dsp:txBody>
      <dsp:txXfrm>
        <a:off x="226414" y="1838111"/>
        <a:ext cx="2916164" cy="293016"/>
      </dsp:txXfrm>
    </dsp:sp>
    <dsp:sp modelId="{753E1C08-0A01-42B7-9B04-C16680972CB3}">
      <dsp:nvSpPr>
        <dsp:cNvPr id="0" name=""/>
        <dsp:cNvSpPr/>
      </dsp:nvSpPr>
      <dsp:spPr>
        <a:xfrm>
          <a:off x="0" y="2483579"/>
          <a:ext cx="4211240"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8A183-A1D1-4B59-A153-92C5244BF938}">
      <dsp:nvSpPr>
        <dsp:cNvPr id="0" name=""/>
        <dsp:cNvSpPr/>
      </dsp:nvSpPr>
      <dsp:spPr>
        <a:xfrm>
          <a:off x="210562" y="2321219"/>
          <a:ext cx="2947868"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22" tIns="0" rIns="111422" bIns="0" numCol="1" spcCol="1270" anchor="ctr" anchorCtr="0">
          <a:noAutofit/>
        </a:bodyPr>
        <a:lstStyle/>
        <a:p>
          <a:pPr marL="0" lvl="0" indent="0" algn="l" defTabSz="488950" rtl="0">
            <a:lnSpc>
              <a:spcPct val="90000"/>
            </a:lnSpc>
            <a:spcBef>
              <a:spcPct val="0"/>
            </a:spcBef>
            <a:spcAft>
              <a:spcPct val="35000"/>
            </a:spcAft>
            <a:buNone/>
          </a:pPr>
          <a:r>
            <a:rPr lang="en-CA" sz="1100" kern="1200"/>
            <a:t>Run your tests</a:t>
          </a:r>
          <a:r>
            <a:rPr lang="en-CA" sz="1100" kern="1200">
              <a:latin typeface="Century Gothic" panose="020B0502020202020204"/>
            </a:rPr>
            <a:t> </a:t>
          </a:r>
          <a:endParaRPr lang="en-US" sz="1100" kern="1200"/>
        </a:p>
      </dsp:txBody>
      <dsp:txXfrm>
        <a:off x="226414" y="2337071"/>
        <a:ext cx="2916164" cy="293016"/>
      </dsp:txXfrm>
    </dsp:sp>
    <dsp:sp modelId="{87E766B7-C843-4C33-B483-2B6145DE969C}">
      <dsp:nvSpPr>
        <dsp:cNvPr id="0" name=""/>
        <dsp:cNvSpPr/>
      </dsp:nvSpPr>
      <dsp:spPr>
        <a:xfrm>
          <a:off x="0" y="2982539"/>
          <a:ext cx="4211240"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674CB9-3A64-4089-A7C8-76504495707B}">
      <dsp:nvSpPr>
        <dsp:cNvPr id="0" name=""/>
        <dsp:cNvSpPr/>
      </dsp:nvSpPr>
      <dsp:spPr>
        <a:xfrm>
          <a:off x="210562" y="2820179"/>
          <a:ext cx="2947868"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22" tIns="0" rIns="111422" bIns="0" numCol="1" spcCol="1270" anchor="ctr" anchorCtr="0">
          <a:noAutofit/>
        </a:bodyPr>
        <a:lstStyle/>
        <a:p>
          <a:pPr marL="0" lvl="0" indent="0" algn="l" defTabSz="488950">
            <a:lnSpc>
              <a:spcPct val="90000"/>
            </a:lnSpc>
            <a:spcBef>
              <a:spcPct val="0"/>
            </a:spcBef>
            <a:spcAft>
              <a:spcPct val="35000"/>
            </a:spcAft>
            <a:buNone/>
          </a:pPr>
          <a:r>
            <a:rPr lang="en-CA" sz="1100" kern="1200"/>
            <a:t>View test results</a:t>
          </a:r>
          <a:endParaRPr lang="en-US" sz="1100" kern="1200"/>
        </a:p>
      </dsp:txBody>
      <dsp:txXfrm>
        <a:off x="226414" y="2836031"/>
        <a:ext cx="2916164" cy="293016"/>
      </dsp:txXfrm>
    </dsp:sp>
    <dsp:sp modelId="{87E6F448-C954-4520-97AD-8982AB6A585B}">
      <dsp:nvSpPr>
        <dsp:cNvPr id="0" name=""/>
        <dsp:cNvSpPr/>
      </dsp:nvSpPr>
      <dsp:spPr>
        <a:xfrm>
          <a:off x="0" y="3481499"/>
          <a:ext cx="4211240" cy="46777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6839" tIns="229108" rIns="326839" bIns="78232" numCol="1" spcCol="1270" anchor="t" anchorCtr="0">
          <a:noAutofit/>
        </a:bodyPr>
        <a:lstStyle/>
        <a:p>
          <a:pPr marL="57150" lvl="1" indent="-57150" algn="l" defTabSz="488950">
            <a:lnSpc>
              <a:spcPct val="90000"/>
            </a:lnSpc>
            <a:spcBef>
              <a:spcPct val="0"/>
            </a:spcBef>
            <a:spcAft>
              <a:spcPct val="15000"/>
            </a:spcAft>
            <a:buChar char="•"/>
          </a:pPr>
          <a:r>
            <a:rPr lang="en-CA" sz="1100" kern="1200">
              <a:hlinkClick xmlns:r="http://schemas.openxmlformats.org/officeDocument/2006/relationships" r:id="rId1"/>
            </a:rPr>
            <a:t>https://www.youtube.com/watch?v=l5XmzfzFNKk</a:t>
          </a:r>
          <a:endParaRPr lang="en-US" sz="1100" kern="1200"/>
        </a:p>
      </dsp:txBody>
      <dsp:txXfrm>
        <a:off x="0" y="3481499"/>
        <a:ext cx="4211240" cy="467775"/>
      </dsp:txXfrm>
    </dsp:sp>
    <dsp:sp modelId="{B89D8DDE-9A1C-4B2A-8D5A-245D732693FF}">
      <dsp:nvSpPr>
        <dsp:cNvPr id="0" name=""/>
        <dsp:cNvSpPr/>
      </dsp:nvSpPr>
      <dsp:spPr>
        <a:xfrm>
          <a:off x="210562" y="3319139"/>
          <a:ext cx="2947868"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22" tIns="0" rIns="111422" bIns="0" numCol="1" spcCol="1270" anchor="ctr" anchorCtr="0">
          <a:noAutofit/>
        </a:bodyPr>
        <a:lstStyle/>
        <a:p>
          <a:pPr marL="0" lvl="0" indent="0" algn="l" defTabSz="488950">
            <a:lnSpc>
              <a:spcPct val="90000"/>
            </a:lnSpc>
            <a:spcBef>
              <a:spcPct val="0"/>
            </a:spcBef>
            <a:spcAft>
              <a:spcPct val="35000"/>
            </a:spcAft>
            <a:buNone/>
          </a:pPr>
          <a:r>
            <a:rPr lang="en-CA" sz="1100" kern="1200"/>
            <a:t>How to run in parallel</a:t>
          </a:r>
          <a:endParaRPr lang="en-US" sz="1100" kern="1200"/>
        </a:p>
      </dsp:txBody>
      <dsp:txXfrm>
        <a:off x="226414" y="3334991"/>
        <a:ext cx="291616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4704" tIns="47352" rIns="94704" bIns="47352"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4704" tIns="47352" rIns="94704" bIns="47352"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4704" tIns="47352" rIns="94704" bIns="47352"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4704" tIns="47352" rIns="94704" bIns="47352" numCol="1" anchor="b" anchorCtr="0" compatLnSpc="1">
            <a:prstTxWarp prst="textNoShape">
              <a:avLst/>
            </a:prstTxWarp>
          </a:bodyPr>
          <a:lstStyle>
            <a:lvl1pPr algn="r" eaLnBrk="1" hangingPunct="1">
              <a:defRPr sz="1200">
                <a:latin typeface="Arial" charset="0"/>
              </a:defRPr>
            </a:lvl1pPr>
          </a:lstStyle>
          <a:p>
            <a:pPr>
              <a:defRPr/>
            </a:pPr>
            <a:fld id="{24DA9B94-1FF0-4D30-A1D7-DC7FA1BF3B8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74"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74" eaLnBrk="1" hangingPunct="1">
              <a:defRPr sz="1200">
                <a:latin typeface="Arial"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0250" y="4559300"/>
            <a:ext cx="5854700" cy="432117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74"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74" eaLnBrk="1" hangingPunct="1">
              <a:defRPr sz="1200">
                <a:latin typeface="Arial" charset="0"/>
              </a:defRPr>
            </a:lvl1pPr>
          </a:lstStyle>
          <a:p>
            <a:pPr>
              <a:defRPr/>
            </a:pPr>
            <a:fld id="{4F44EAF3-3EC6-4DD8-99FA-98A4BA766C2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pPr defTabSz="965200"/>
            <a:fld id="{FFD5F2D6-A6D2-4223-AA4D-70FEA63A9A49}" type="slidenum">
              <a:rPr lang="en-US" smtClean="0"/>
              <a:pPr defTabSz="965200"/>
              <a:t>1</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buFont typeface="Wingdings" pitchFamily="2" charset="2"/>
              <a:buNone/>
            </a:pPr>
            <a:r>
              <a:rPr lang="en-US" b="1"/>
              <a:t>Instructions:</a:t>
            </a:r>
            <a:r>
              <a:rPr lang="en-US"/>
              <a:t> </a:t>
            </a:r>
          </a:p>
          <a:p>
            <a:pPr eaLnBrk="1" hangingPunct="1">
              <a:buFont typeface="Wingdings" pitchFamily="2" charset="2"/>
              <a:buNone/>
            </a:pPr>
            <a:r>
              <a:rPr lang="en-US" baseline="0"/>
              <a:t>Customize the black text. Be sure to include the names of all team members.</a:t>
            </a:r>
            <a:endParaRPr lang="en-US"/>
          </a:p>
          <a:p>
            <a:pPr eaLnBrk="1" hangingPunct="1">
              <a:buFont typeface="Wingdings" pitchFamily="2" charset="2"/>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a:t>Script: </a:t>
            </a:r>
          </a:p>
          <a:p>
            <a:r>
              <a:rPr lang="en-US" b="0"/>
              <a:t>Selenium grid is one out of 4 components in the selenium suite. Selenium is </a:t>
            </a:r>
            <a:r>
              <a:rPr lang="en-US" b="0" err="1"/>
              <a:t>bluh</a:t>
            </a:r>
            <a:r>
              <a:rPr lang="en-US" b="0"/>
              <a:t> </a:t>
            </a:r>
            <a:r>
              <a:rPr lang="en-US" b="0" err="1"/>
              <a:t>bluh</a:t>
            </a:r>
            <a:r>
              <a:rPr lang="en-US" b="0"/>
              <a:t> </a:t>
            </a:r>
            <a:r>
              <a:rPr lang="en-US" b="0" err="1"/>
              <a:t>bluh</a:t>
            </a:r>
            <a:r>
              <a:rPr lang="en-US" b="0"/>
              <a:t>….</a:t>
            </a:r>
          </a:p>
          <a:p>
            <a:endParaRPr lang="en-US" b="1"/>
          </a:p>
          <a:p>
            <a:r>
              <a:rPr lang="en-US" b="1"/>
              <a:t>IT CAN ONLY DO PARALLEL TESTING WHEN WITH TESTNG</a:t>
            </a:r>
          </a:p>
          <a:p>
            <a:endParaRPr lang="en-US" b="1"/>
          </a:p>
          <a:p>
            <a:r>
              <a:rPr lang="en-CA"/>
              <a:t>Parallel testing refers to a software technique or process that leverages automation testing capabilities to execute the same tests simultaneously in multiple environments, real devices, and browser configurations, which significantly reduces the time and efforts of testing.</a:t>
            </a:r>
            <a:endParaRPr lang="en-US" b="1"/>
          </a:p>
          <a:p>
            <a:endParaRPr lang="en-US" b="1"/>
          </a:p>
          <a:p>
            <a:endParaRPr lang="en-US" b="1"/>
          </a:p>
          <a:p>
            <a:endParaRPr lang="en-US" b="1"/>
          </a:p>
          <a:p>
            <a:endParaRPr lang="en-US" b="1"/>
          </a:p>
          <a:p>
            <a:r>
              <a:rPr lang="en-US" b="1"/>
              <a:t>Instructions:</a:t>
            </a:r>
            <a:r>
              <a:rPr lang="en-US"/>
              <a:t>  </a:t>
            </a:r>
          </a:p>
          <a:p>
            <a:r>
              <a:rPr lang="en-US"/>
              <a:t>On</a:t>
            </a:r>
            <a:r>
              <a:rPr lang="en-US" baseline="0"/>
              <a:t> the first page say what the tool is and what it does </a:t>
            </a:r>
            <a:r>
              <a:rPr lang="en-US" baseline="0">
                <a:sym typeface="Wingdings" pitchFamily="2" charset="2"/>
              </a:rPr>
              <a:t> high level definition</a:t>
            </a:r>
            <a:r>
              <a:rPr lang="en-US" baseline="0"/>
              <a:t>.</a:t>
            </a:r>
          </a:p>
          <a:p>
            <a:r>
              <a:rPr lang="en-US" baseline="0"/>
              <a:t>What </a:t>
            </a:r>
            <a:r>
              <a:rPr lang="en-US" i="1" baseline="0"/>
              <a:t>kind</a:t>
            </a:r>
            <a:r>
              <a:rPr lang="en-US" baseline="0"/>
              <a:t> of testing does the tool do or what problem does the tool solve?</a:t>
            </a:r>
          </a:p>
          <a:p>
            <a:r>
              <a:rPr lang="en-US" baseline="0"/>
              <a:t>Who uses the tool. For example, it is for testers, the test managers, project managers, developers …? </a:t>
            </a:r>
            <a:endParaRPr lang="en-US"/>
          </a:p>
          <a:p>
            <a:endParaRPr lang="en-US"/>
          </a:p>
          <a:p>
            <a:r>
              <a:rPr lang="en-US" b="1" i="1"/>
              <a:t>You can add other notes such</a:t>
            </a:r>
            <a:r>
              <a:rPr lang="en-US" b="1" i="1" baseline="0"/>
              <a:t> as the following to any page. </a:t>
            </a:r>
          </a:p>
          <a:p>
            <a:r>
              <a:rPr lang="en-US" b="1" i="1" baseline="0"/>
              <a:t>These are things you may say while presenting, but do not want to include in  body of the slides.</a:t>
            </a:r>
          </a:p>
          <a:p>
            <a:endParaRPr lang="en-US" b="1" i="1"/>
          </a:p>
          <a:p>
            <a:r>
              <a:rPr lang="en-US"/>
              <a:t>This presentation assumes the</a:t>
            </a:r>
            <a:r>
              <a:rPr lang="en-US" baseline="0"/>
              <a:t> reader is familiar with JUnit and Java EE concepts.</a:t>
            </a:r>
          </a:p>
          <a:p>
            <a:r>
              <a:rPr lang="en-US" baseline="0"/>
              <a:t>The test runner is the driver or the piece of code that launches the test</a:t>
            </a:r>
            <a:endParaRPr lang="en-US"/>
          </a:p>
        </p:txBody>
      </p:sp>
      <p:sp>
        <p:nvSpPr>
          <p:cNvPr id="4" name="Slide Number Placeholder 3"/>
          <p:cNvSpPr>
            <a:spLocks noGrp="1"/>
          </p:cNvSpPr>
          <p:nvPr>
            <p:ph type="sldNum" sz="quarter" idx="10"/>
          </p:nvPr>
        </p:nvSpPr>
        <p:spPr/>
        <p:txBody>
          <a:bodyPr/>
          <a:lstStyle/>
          <a:p>
            <a:pPr>
              <a:defRPr/>
            </a:pPr>
            <a:fld id="{4F44EAF3-3EC6-4DD8-99FA-98A4BA766C23}"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a:t>Instructions:</a:t>
            </a:r>
            <a:r>
              <a:rPr lang="en-US"/>
              <a:t>  </a:t>
            </a:r>
          </a:p>
          <a:p>
            <a:r>
              <a:rPr lang="en-US"/>
              <a:t>Use a page to say who owns or distributes</a:t>
            </a:r>
            <a:r>
              <a:rPr lang="en-US" baseline="0"/>
              <a:t> the tool</a:t>
            </a:r>
          </a:p>
          <a:p>
            <a:r>
              <a:rPr lang="en-US" baseline="0"/>
              <a:t>How to download or get it</a:t>
            </a:r>
          </a:p>
          <a:p>
            <a:r>
              <a:rPr lang="en-US" baseline="0"/>
              <a:t>What are the licensing conditions if open source</a:t>
            </a:r>
          </a:p>
          <a:p>
            <a:r>
              <a:rPr lang="en-US" baseline="0"/>
              <a:t>What does it costs if commercial software</a:t>
            </a:r>
          </a:p>
          <a:p>
            <a:r>
              <a:rPr lang="en-US" baseline="0"/>
              <a:t>URL for the tool or owning company, URL for download, URL for tutorial …</a:t>
            </a:r>
          </a:p>
        </p:txBody>
      </p:sp>
      <p:sp>
        <p:nvSpPr>
          <p:cNvPr id="4" name="Slide Number Placeholder 3"/>
          <p:cNvSpPr>
            <a:spLocks noGrp="1"/>
          </p:cNvSpPr>
          <p:nvPr>
            <p:ph type="sldNum" sz="quarter" idx="10"/>
          </p:nvPr>
        </p:nvSpPr>
        <p:spPr/>
        <p:txBody>
          <a:bodyPr/>
          <a:lstStyle/>
          <a:p>
            <a:pPr>
              <a:defRPr/>
            </a:pPr>
            <a:fld id="{4F44EAF3-3EC6-4DD8-99FA-98A4BA766C23}"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Instructions:</a:t>
            </a:r>
            <a:r>
              <a:rPr lang="en-US"/>
              <a:t>  A slide</a:t>
            </a:r>
            <a:r>
              <a:rPr lang="en-US" baseline="0"/>
              <a:t> to capture the nature of the tool</a:t>
            </a:r>
            <a:endParaRPr lang="en-US"/>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a:t>Give a general</a:t>
            </a:r>
            <a:r>
              <a:rPr lang="en-US" baseline="0"/>
              <a:t> discussion of what the tool does. This could be: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a:t> A list of features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a:t> A list of strengths and weaknesses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a:t> How it relates to other tools, the runtime environment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a:t> Use in the test process more general software development process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aseline="0" noProof="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You can take images from the Web, User’s Guides and similar documents. </a:t>
            </a:r>
            <a:endParaRPr lang="en-US"/>
          </a:p>
        </p:txBody>
      </p:sp>
      <p:sp>
        <p:nvSpPr>
          <p:cNvPr id="4" name="Slide Number Placeholder 3"/>
          <p:cNvSpPr>
            <a:spLocks noGrp="1"/>
          </p:cNvSpPr>
          <p:nvPr>
            <p:ph type="sldNum" sz="quarter" idx="10"/>
          </p:nvPr>
        </p:nvSpPr>
        <p:spPr/>
        <p:txBody>
          <a:bodyPr/>
          <a:lstStyle/>
          <a:p>
            <a:pPr>
              <a:defRPr/>
            </a:pPr>
            <a:fld id="{4F44EAF3-3EC6-4DD8-99FA-98A4BA766C23}"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Instructions:</a:t>
            </a:r>
            <a:r>
              <a:rPr lang="en-US"/>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t>If relevant add a</a:t>
            </a:r>
            <a:r>
              <a:rPr lang="en-US" baseline="0"/>
              <a:t> page on how to install and use the tool</a:t>
            </a:r>
            <a:endParaRPr lang="en-US"/>
          </a:p>
          <a:p>
            <a:endParaRPr lang="en-US"/>
          </a:p>
        </p:txBody>
      </p:sp>
      <p:sp>
        <p:nvSpPr>
          <p:cNvPr id="4" name="Slide Number Placeholder 3"/>
          <p:cNvSpPr>
            <a:spLocks noGrp="1"/>
          </p:cNvSpPr>
          <p:nvPr>
            <p:ph type="sldNum" sz="quarter" idx="10"/>
          </p:nvPr>
        </p:nvSpPr>
        <p:spPr/>
        <p:txBody>
          <a:bodyPr/>
          <a:lstStyle/>
          <a:p>
            <a:pPr>
              <a:defRPr/>
            </a:pPr>
            <a:fld id="{4F44EAF3-3EC6-4DD8-99FA-98A4BA766C23}"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Instructions:</a:t>
            </a:r>
            <a:r>
              <a:rPr lang="en-US"/>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t>Add</a:t>
            </a:r>
            <a:r>
              <a:rPr lang="en-US" baseline="0"/>
              <a:t> whatever makes sense for your topic.</a:t>
            </a:r>
            <a:endParaRPr lang="en-US"/>
          </a:p>
          <a:p>
            <a:pPr marL="0" marR="0" indent="0" algn="l" defTabSz="914400" rtl="0" eaLnBrk="0" fontAlgn="base" latinLnBrk="0" hangingPunct="0">
              <a:lnSpc>
                <a:spcPct val="100000"/>
              </a:lnSpc>
              <a:spcBef>
                <a:spcPct val="30000"/>
              </a:spcBef>
              <a:spcAft>
                <a:spcPct val="0"/>
              </a:spcAft>
              <a:buClrTx/>
              <a:buSzTx/>
              <a:buFontTx/>
              <a:buNone/>
              <a:tabLst/>
              <a:defRPr/>
            </a:pPr>
            <a:r>
              <a:rPr lang="en-US"/>
              <a:t>An architecture diagram</a:t>
            </a:r>
            <a:r>
              <a:rPr lang="en-US" baseline="0"/>
              <a:t> or graphic of where the tool fits in the test process is often good.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You may find something in the marketing literature or Web page for the tool.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a:p>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4F44EAF3-3EC6-4DD8-99FA-98A4BA766C23}"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a:t>Instructions:</a:t>
            </a:r>
            <a:r>
              <a:rPr lang="en-US"/>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t>Include</a:t>
            </a:r>
            <a:r>
              <a:rPr lang="en-US" baseline="0"/>
              <a:t> as much graphic information, diagrams and the like as possible.</a:t>
            </a:r>
            <a:endParaRPr lang="en-US"/>
          </a:p>
        </p:txBody>
      </p:sp>
      <p:sp>
        <p:nvSpPr>
          <p:cNvPr id="4" name="Slide Number Placeholder 3"/>
          <p:cNvSpPr>
            <a:spLocks noGrp="1"/>
          </p:cNvSpPr>
          <p:nvPr>
            <p:ph type="sldNum" sz="quarter" idx="10"/>
          </p:nvPr>
        </p:nvSpPr>
        <p:spPr/>
        <p:txBody>
          <a:bodyPr/>
          <a:lstStyle/>
          <a:p>
            <a:pPr>
              <a:defRPr/>
            </a:pPr>
            <a:fld id="{4F44EAF3-3EC6-4DD8-99FA-98A4BA766C23}"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4F44EAF3-3EC6-4DD8-99FA-98A4BA766C23}" type="slidenum">
              <a:rPr lang="en-US" smtClean="0"/>
              <a:pPr>
                <a:defRPr/>
              </a:pPr>
              <a:t>9</a:t>
            </a:fld>
            <a:endParaRPr lang="en-US"/>
          </a:p>
        </p:txBody>
      </p:sp>
    </p:spTree>
    <p:extLst>
      <p:ext uri="{BB962C8B-B14F-4D97-AF65-F5344CB8AC3E}">
        <p14:creationId xmlns:p14="http://schemas.microsoft.com/office/powerpoint/2010/main" val="228737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4FA04C-D7CF-4861-95F0-3F5ACF508755}"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BD31C90-C29F-40CC-8546-3DCC13C8DC92}" type="slidenum">
              <a:rPr lang="en-US" smtClean="0"/>
              <a:pPr>
                <a:defRPr/>
              </a:pPr>
              <a:t>‹#›</a:t>
            </a:fld>
            <a:endParaRPr lang="en-US"/>
          </a:p>
        </p:txBody>
      </p:sp>
    </p:spTree>
    <p:extLst>
      <p:ext uri="{BB962C8B-B14F-4D97-AF65-F5344CB8AC3E}">
        <p14:creationId xmlns:p14="http://schemas.microsoft.com/office/powerpoint/2010/main" val="368423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F38EA-B09F-4C97-9264-D1353869D1EA}"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408276298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1F38EA-B09F-4C97-9264-D1353869D1EA}"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12783315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1F38EA-B09F-4C97-9264-D1353869D1EA}"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47487838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F38EA-B09F-4C97-9264-D1353869D1EA}"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23408277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1F38EA-B09F-4C97-9264-D1353869D1EA}" type="datetimeFigureOut">
              <a:rPr lang="en-US" smtClean="0"/>
              <a:t>3/26/2023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60612334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1F38EA-B09F-4C97-9264-D1353869D1EA}" type="datetimeFigureOut">
              <a:rPr lang="en-US" smtClean="0"/>
              <a:t>3/26/2023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300376983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5B24B-F41A-4540-8EEC-C29B4F79802D}"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236724167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F989E-5397-49EE-B0F5-E72D9FFD7EC0}"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298589612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D6BC42F-EA91-460E-9436-9A6C9B1CB0C6}"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4196DE4-C91C-46FE-96F4-4D8414AA8679}" type="slidenum">
              <a:rPr lang="en-US" smtClean="0"/>
              <a:pPr>
                <a:defRPr/>
              </a:pPr>
              <a:t>‹#›</a:t>
            </a:fld>
            <a:endParaRPr lang="en-US"/>
          </a:p>
        </p:txBody>
      </p:sp>
    </p:spTree>
    <p:extLst>
      <p:ext uri="{BB962C8B-B14F-4D97-AF65-F5344CB8AC3E}">
        <p14:creationId xmlns:p14="http://schemas.microsoft.com/office/powerpoint/2010/main" val="403860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91872783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31A35-803D-44FA-BA88-E6B5FB347587}"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38FEFDC-F6FC-45B5-B090-A2DBBDE795F7}" type="slidenum">
              <a:rPr lang="en-US" smtClean="0"/>
              <a:pPr>
                <a:defRPr/>
              </a:pPr>
              <a:t>‹#›</a:t>
            </a:fld>
            <a:endParaRPr lang="en-US"/>
          </a:p>
        </p:txBody>
      </p:sp>
    </p:spTree>
    <p:extLst>
      <p:ext uri="{BB962C8B-B14F-4D97-AF65-F5344CB8AC3E}">
        <p14:creationId xmlns:p14="http://schemas.microsoft.com/office/powerpoint/2010/main" val="33150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956CED-B3EE-49D9-9922-CBB48E543356}"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72503841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3F9237B0-CC05-45CB-9D8E-44851499E325}" type="datetimeFigureOut">
              <a:rPr lang="en-US" smtClean="0"/>
              <a:t>3/26/2023</a:t>
            </a:fld>
            <a:endParaRPr lang="en-US"/>
          </a:p>
        </p:txBody>
      </p:sp>
      <p:sp>
        <p:nvSpPr>
          <p:cNvPr id="5" name="Footer Placeholder 3"/>
          <p:cNvSpPr>
            <a:spLocks noGrp="1"/>
          </p:cNvSpPr>
          <p:nvPr>
            <p:ph type="ftr" sz="quarter" idx="11"/>
          </p:nvPr>
        </p:nvSpPr>
        <p:spPr/>
        <p:txBody>
          <a:bodyPr/>
          <a:lstStyle/>
          <a:p>
            <a:pPr>
              <a:defRPr/>
            </a:pPr>
            <a:r>
              <a:rPr lang="en-US"/>
              <a:t>February 9, 2009</a:t>
            </a:r>
          </a:p>
        </p:txBody>
      </p:sp>
      <p:sp>
        <p:nvSpPr>
          <p:cNvPr id="6" name="Slide Number Placeholder 4"/>
          <p:cNvSpPr>
            <a:spLocks noGrp="1"/>
          </p:cNvSpPr>
          <p:nvPr>
            <p:ph type="sldNum" sz="quarter" idx="12"/>
          </p:nvPr>
        </p:nvSpPr>
        <p:spPr/>
        <p:txBody>
          <a:bodyPr/>
          <a:lstStyle/>
          <a:p>
            <a:pPr>
              <a:defRPr/>
            </a:pPr>
            <a:fld id="{98328C9E-7602-4CE5-B465-F95D14F014B5}" type="slidenum">
              <a:rPr lang="en-US" smtClean="0"/>
              <a:pPr>
                <a:defRPr/>
              </a:pPr>
              <a:t>‹#›</a:t>
            </a:fld>
            <a:endParaRPr lang="en-US"/>
          </a:p>
        </p:txBody>
      </p:sp>
    </p:spTree>
    <p:extLst>
      <p:ext uri="{BB962C8B-B14F-4D97-AF65-F5344CB8AC3E}">
        <p14:creationId xmlns:p14="http://schemas.microsoft.com/office/powerpoint/2010/main" val="314700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B41777-83B6-4CFA-89A1-52400FB2059F}" type="datetimeFigureOut">
              <a:rPr lang="en-US" smtClean="0"/>
              <a:t>3/26/2023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a:defRPr/>
            </a:pPr>
            <a:fld id="{21DC38F3-DF6C-4ED1-A928-9542F23CEFE3}" type="slidenum">
              <a:rPr lang="en-US" smtClean="0"/>
              <a:pPr>
                <a:defRPr/>
              </a:pPr>
              <a:t>‹#›</a:t>
            </a:fld>
            <a:endParaRPr lang="en-US"/>
          </a:p>
        </p:txBody>
      </p:sp>
    </p:spTree>
    <p:extLst>
      <p:ext uri="{BB962C8B-B14F-4D97-AF65-F5344CB8AC3E}">
        <p14:creationId xmlns:p14="http://schemas.microsoft.com/office/powerpoint/2010/main" val="35867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6AA2A1-C9A8-42DC-AF5F-29D58FE3A81E}" type="datetimeFigureOut">
              <a:rPr lang="en-US" smtClean="0"/>
              <a:t>3/26/2023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69223159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C28B6-2144-4760-B3DF-18C646FA52B1}"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113011895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1F38EA-B09F-4C97-9264-D1353869D1EA}" type="datetimeFigureOut">
              <a:rPr lang="en-US" smtClean="0"/>
              <a:t>3/26/2023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DAA4AC70-2414-43E2-8EEC-6DF1CB9117D9}" type="slidenum">
              <a:rPr lang="en-US" smtClean="0"/>
              <a:pPr>
                <a:defRPr/>
              </a:pPr>
              <a:t>‹#›</a:t>
            </a:fld>
            <a:endParaRPr lang="en-US"/>
          </a:p>
        </p:txBody>
      </p:sp>
    </p:spTree>
    <p:extLst>
      <p:ext uri="{BB962C8B-B14F-4D97-AF65-F5344CB8AC3E}">
        <p14:creationId xmlns:p14="http://schemas.microsoft.com/office/powerpoint/2010/main" val="624131419"/>
      </p:ext>
    </p:extLst>
  </p:cSld>
  <p:clrMap bg1="dk1" tx1="lt1" bg2="dk2" tx2="lt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hf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lenium.de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sfconservancy.org/" TargetMode="External"/><Relationship Id="rId4" Type="http://schemas.openxmlformats.org/officeDocument/2006/relationships/hyperlink" Target="https://www.selenium.dev/download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rowserstack.com/guide/selenium-grid-tutor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iscovery.hgdata.com/product/selenium-grid" TargetMode="External"/><Relationship Id="rId4" Type="http://schemas.openxmlformats.org/officeDocument/2006/relationships/hyperlink" Target="https://www.selenium.dev/documentation/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2"/>
          <p:cNvSpPr>
            <a:spLocks noGrp="1" noChangeArrowheads="1"/>
          </p:cNvSpPr>
          <p:nvPr>
            <p:ph type="ctrTitle"/>
          </p:nvPr>
        </p:nvSpPr>
        <p:spPr>
          <a:xfrm>
            <a:off x="395536" y="3645024"/>
            <a:ext cx="7904857" cy="3023981"/>
          </a:xfrm>
        </p:spPr>
        <p:txBody>
          <a:bodyPr anchor="b">
            <a:noAutofit/>
          </a:bodyPr>
          <a:lstStyle/>
          <a:p>
            <a:pPr algn="ctr"/>
            <a:br>
              <a:rPr lang="en-US" sz="3000">
                <a:solidFill>
                  <a:srgbClr val="FFFFFF"/>
                </a:solidFill>
              </a:rPr>
            </a:br>
            <a:r>
              <a:rPr lang="en-US" sz="3000">
                <a:solidFill>
                  <a:srgbClr val="FFFFFF"/>
                </a:solidFill>
              </a:rPr>
              <a:t> COMP 311: Software Testing and Quality Assurance</a:t>
            </a:r>
            <a:br>
              <a:rPr lang="en-US" sz="3000">
                <a:solidFill>
                  <a:srgbClr val="FFFFFF"/>
                </a:solidFill>
              </a:rPr>
            </a:br>
            <a:br>
              <a:rPr lang="en-US" sz="3000">
                <a:solidFill>
                  <a:srgbClr val="FFFFFF"/>
                </a:solidFill>
              </a:rPr>
            </a:br>
            <a:br>
              <a:rPr lang="en-US" sz="3000">
                <a:solidFill>
                  <a:srgbClr val="FFFFFF"/>
                </a:solidFill>
              </a:rPr>
            </a:br>
            <a:r>
              <a:rPr lang="en-US" sz="3000">
                <a:solidFill>
                  <a:srgbClr val="FFFFFF"/>
                </a:solidFill>
              </a:rPr>
              <a:t>Selenium Grid</a:t>
            </a:r>
            <a:br>
              <a:rPr lang="en-US" sz="3000">
                <a:solidFill>
                  <a:srgbClr val="FFFFFF"/>
                </a:solidFill>
              </a:rPr>
            </a:br>
            <a:br>
              <a:rPr lang="en-US" sz="3000">
                <a:solidFill>
                  <a:srgbClr val="FFFFFF"/>
                </a:solidFill>
              </a:rPr>
            </a:br>
            <a:br>
              <a:rPr lang="en-US" sz="3000">
                <a:solidFill>
                  <a:srgbClr val="FFFFFF"/>
                </a:solidFill>
              </a:rPr>
            </a:br>
            <a:r>
              <a:rPr lang="en-US" sz="3000">
                <a:solidFill>
                  <a:srgbClr val="FFFFFF"/>
                </a:solidFill>
              </a:rPr>
              <a:t>by:</a:t>
            </a:r>
            <a:br>
              <a:rPr lang="en-US" sz="3000">
                <a:solidFill>
                  <a:srgbClr val="FFFFFF"/>
                </a:solidFill>
              </a:rPr>
            </a:br>
            <a:r>
              <a:rPr lang="en-US" sz="3000">
                <a:solidFill>
                  <a:srgbClr val="FFFFFF"/>
                </a:solidFill>
              </a:rPr>
              <a:t>Brandon </a:t>
            </a:r>
            <a:r>
              <a:rPr lang="en-US" sz="3000" err="1">
                <a:solidFill>
                  <a:srgbClr val="FFFFFF"/>
                </a:solidFill>
              </a:rPr>
              <a:t>Occhiuzzi</a:t>
            </a:r>
            <a:br>
              <a:rPr lang="en-US" sz="3000">
                <a:solidFill>
                  <a:srgbClr val="FFFFFF"/>
                </a:solidFill>
              </a:rPr>
            </a:br>
            <a:r>
              <a:rPr lang="en-US" sz="3000">
                <a:solidFill>
                  <a:srgbClr val="FFFFFF"/>
                </a:solidFill>
              </a:rPr>
              <a:t>Shane Stroud</a:t>
            </a:r>
            <a:br>
              <a:rPr lang="en-US" sz="3000">
                <a:solidFill>
                  <a:srgbClr val="FFFFFF"/>
                </a:solidFill>
              </a:rPr>
            </a:br>
            <a:r>
              <a:rPr lang="en-US" sz="3000">
                <a:solidFill>
                  <a:srgbClr val="FFFFFF"/>
                </a:solidFill>
                <a:ea typeface="+mj-lt"/>
                <a:cs typeface="+mj-lt"/>
              </a:rPr>
              <a:t>Alley Chaggar</a:t>
            </a:r>
            <a:br>
              <a:rPr lang="en-US" sz="3000">
                <a:solidFill>
                  <a:srgbClr val="FFFFFF"/>
                </a:solidFill>
              </a:rPr>
            </a:br>
            <a:endParaRPr lang="en-US" sz="3000">
              <a:solidFill>
                <a:srgbClr val="FFFFFF"/>
              </a:solidFill>
            </a:endParaRPr>
          </a:p>
        </p:txBody>
      </p:sp>
      <p:sp>
        <p:nvSpPr>
          <p:cNvPr id="7170" name="Rectangle 16"/>
          <p:cNvSpPr>
            <a:spLocks noGrp="1" noChangeArrowheads="1"/>
          </p:cNvSpPr>
          <p:nvPr>
            <p:ph type="sldNum" sz="quarter" idx="12"/>
          </p:nvPr>
        </p:nvSpPr>
        <p:spPr/>
        <p:txBody>
          <a:bodyPr>
            <a:normAutofit/>
          </a:bodyPr>
          <a:lstStyle/>
          <a:p>
            <a:pPr>
              <a:spcAft>
                <a:spcPts val="600"/>
              </a:spcAft>
            </a:pPr>
            <a:fld id="{382A8B01-F77C-4DA0-AD10-D90938D6C871}" type="slidenum">
              <a:rPr lang="en-US" smtClean="0"/>
              <a:pPr>
                <a:spcAft>
                  <a:spcPts val="600"/>
                </a:spcAft>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7" y="629266"/>
            <a:ext cx="3678421" cy="1622321"/>
          </a:xfrm>
        </p:spPr>
        <p:txBody>
          <a:bodyPr>
            <a:normAutofit/>
          </a:bodyPr>
          <a:lstStyle/>
          <a:p>
            <a:pPr>
              <a:lnSpc>
                <a:spcPct val="90000"/>
              </a:lnSpc>
            </a:pPr>
            <a:r>
              <a:rPr lang="en-US" sz="3600">
                <a:solidFill>
                  <a:srgbClr val="EBEBEB"/>
                </a:solidFill>
              </a:rPr>
              <a:t>What is Selenium Grid</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095864" y="809550"/>
            <a:ext cx="68580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7" descr="Diagram&#10;&#10;Description automatically generated">
            <a:extLst>
              <a:ext uri="{FF2B5EF4-FFF2-40B4-BE49-F238E27FC236}">
                <a16:creationId xmlns:a16="http://schemas.microsoft.com/office/drawing/2014/main" id="{6B69C980-DFFD-BFE4-8E33-CD950948A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494" y="1867022"/>
            <a:ext cx="4087416" cy="3123953"/>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7764405" y="295729"/>
            <a:ext cx="628649" cy="767687"/>
          </a:xfrm>
        </p:spPr>
        <p:txBody>
          <a:bodyPr>
            <a:normAutofit/>
          </a:bodyPr>
          <a:lstStyle/>
          <a:p>
            <a:pPr>
              <a:spcAft>
                <a:spcPts val="600"/>
              </a:spcAft>
              <a:defRPr/>
            </a:pPr>
            <a:fld id="{64196DE4-C91C-46FE-96F4-4D8414AA8679}" type="slidenum">
              <a:rPr lang="en-US">
                <a:solidFill>
                  <a:srgbClr val="FFFFFF"/>
                </a:solidFill>
              </a:rPr>
              <a:pPr>
                <a:spcAft>
                  <a:spcPts val="600"/>
                </a:spcAft>
                <a:defRPr/>
              </a:pPr>
              <a:t>2</a:t>
            </a:fld>
            <a:endParaRPr lang="en-US">
              <a:solidFill>
                <a:srgbClr val="FFFFFF"/>
              </a:solidFill>
            </a:endParaRPr>
          </a:p>
        </p:txBody>
      </p:sp>
      <p:sp>
        <p:nvSpPr>
          <p:cNvPr id="3" name="Content Placeholder 2"/>
          <p:cNvSpPr>
            <a:spLocks noGrp="1"/>
          </p:cNvSpPr>
          <p:nvPr>
            <p:ph idx="1"/>
          </p:nvPr>
        </p:nvSpPr>
        <p:spPr>
          <a:xfrm>
            <a:off x="146229" y="1772816"/>
            <a:ext cx="3870725" cy="4824536"/>
          </a:xfrm>
        </p:spPr>
        <p:txBody>
          <a:bodyPr>
            <a:normAutofit lnSpcReduction="10000"/>
          </a:bodyPr>
          <a:lstStyle/>
          <a:p>
            <a:pPr>
              <a:lnSpc>
                <a:spcPct val="90000"/>
              </a:lnSpc>
            </a:pPr>
            <a:r>
              <a:rPr lang="en-US">
                <a:solidFill>
                  <a:srgbClr val="EBEBEB"/>
                </a:solidFill>
              </a:rPr>
              <a:t>Selenium Grid is a </a:t>
            </a:r>
            <a:r>
              <a:rPr lang="en-CA">
                <a:solidFill>
                  <a:srgbClr val="EBEBEB"/>
                </a:solidFill>
              </a:rPr>
              <a:t>smart proxy server that makes it easy to run tests in parallel on multiple machines and browsers.</a:t>
            </a:r>
            <a:r>
              <a:rPr lang="en-US" sz="1600">
                <a:solidFill>
                  <a:srgbClr val="EBEBEB"/>
                </a:solidFill>
              </a:rPr>
              <a:t> </a:t>
            </a:r>
          </a:p>
          <a:p>
            <a:pPr lvl="1">
              <a:lnSpc>
                <a:spcPct val="90000"/>
              </a:lnSpc>
            </a:pPr>
            <a:r>
              <a:rPr lang="en-US" sz="1600">
                <a:solidFill>
                  <a:srgbClr val="EBEBEB"/>
                </a:solidFill>
              </a:rPr>
              <a:t>Allows multi-browser testing </a:t>
            </a:r>
          </a:p>
          <a:p>
            <a:pPr lvl="1">
              <a:lnSpc>
                <a:spcPct val="90000"/>
              </a:lnSpc>
            </a:pPr>
            <a:r>
              <a:rPr lang="en-US" sz="1600">
                <a:solidFill>
                  <a:srgbClr val="EBEBEB"/>
                </a:solidFill>
              </a:rPr>
              <a:t>Allows multi-OS testing</a:t>
            </a:r>
          </a:p>
          <a:p>
            <a:pPr>
              <a:lnSpc>
                <a:spcPct val="90000"/>
              </a:lnSpc>
            </a:pPr>
            <a:r>
              <a:rPr lang="en-US">
                <a:solidFill>
                  <a:srgbClr val="EBEBEB"/>
                </a:solidFill>
              </a:rPr>
              <a:t>The need: </a:t>
            </a:r>
          </a:p>
          <a:p>
            <a:pPr lvl="1">
              <a:lnSpc>
                <a:spcPct val="90000"/>
              </a:lnSpc>
            </a:pPr>
            <a:r>
              <a:rPr lang="en-US" sz="2000">
                <a:solidFill>
                  <a:srgbClr val="EBEBEB"/>
                </a:solidFill>
              </a:rPr>
              <a:t>Testers use Selenium Grid to run tests</a:t>
            </a:r>
          </a:p>
          <a:p>
            <a:pPr lvl="2">
              <a:lnSpc>
                <a:spcPct val="90000"/>
              </a:lnSpc>
            </a:pPr>
            <a:r>
              <a:rPr lang="en-US">
                <a:solidFill>
                  <a:srgbClr val="EBEBEB"/>
                </a:solidFill>
              </a:rPr>
              <a:t>Saves test execution time</a:t>
            </a:r>
          </a:p>
          <a:p>
            <a:pPr lvl="2">
              <a:lnSpc>
                <a:spcPct val="90000"/>
              </a:lnSpc>
            </a:pPr>
            <a:r>
              <a:rPr lang="en-US">
                <a:solidFill>
                  <a:srgbClr val="EBEBEB"/>
                </a:solidFill>
              </a:rPr>
              <a:t>Multiple browsers </a:t>
            </a:r>
          </a:p>
          <a:p>
            <a:pPr lvl="2">
              <a:lnSpc>
                <a:spcPct val="90000"/>
              </a:lnSpc>
            </a:pPr>
            <a:r>
              <a:rPr lang="en-US">
                <a:solidFill>
                  <a:srgbClr val="EBEBEB"/>
                </a:solidFill>
              </a:rPr>
              <a:t>Different devices </a:t>
            </a:r>
          </a:p>
          <a:p>
            <a:pPr lvl="2">
              <a:lnSpc>
                <a:spcPct val="90000"/>
              </a:lnSpc>
            </a:pPr>
            <a:r>
              <a:rPr lang="en-US">
                <a:solidFill>
                  <a:srgbClr val="EBEBEB"/>
                </a:solidFill>
              </a:rPr>
              <a:t>Different operating systems </a:t>
            </a:r>
          </a:p>
          <a:p>
            <a:pPr>
              <a:lnSpc>
                <a:spcPct val="90000"/>
              </a:lnSpc>
            </a:pPr>
            <a:endParaRPr lang="en-US" sz="1300">
              <a:solidFill>
                <a:srgbClr val="EBEBEB"/>
              </a:solidFill>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How to acquire Selenium Grid</a:t>
            </a:r>
          </a:p>
        </p:txBody>
      </p:sp>
      <p:sp>
        <p:nvSpPr>
          <p:cNvPr id="3" name="Content Placeholder 2"/>
          <p:cNvSpPr>
            <a:spLocks noGrp="1"/>
          </p:cNvSpPr>
          <p:nvPr>
            <p:ph idx="1"/>
          </p:nvPr>
        </p:nvSpPr>
        <p:spPr>
          <a:xfrm>
            <a:off x="395536" y="1331259"/>
            <a:ext cx="8136788" cy="4690027"/>
          </a:xfrm>
        </p:spPr>
        <p:txBody>
          <a:bodyPr vert="horz" lIns="91440" tIns="45720" rIns="91440" bIns="45720" rtlCol="0" anchor="t">
            <a:normAutofit/>
          </a:bodyPr>
          <a:lstStyle/>
          <a:p>
            <a:pPr marL="342900" indent="-342900"/>
            <a:r>
              <a:rPr lang="en-US" sz="2200"/>
              <a:t>Web site: </a:t>
            </a:r>
            <a:r>
              <a:rPr lang="en-US" sz="2200">
                <a:hlinkClick r:id="rId3"/>
              </a:rPr>
              <a:t>https://www.selenium.dev/</a:t>
            </a:r>
            <a:endParaRPr lang="en-US" sz="2200">
              <a:solidFill>
                <a:schemeClr val="tx2"/>
              </a:solidFill>
            </a:endParaRPr>
          </a:p>
          <a:p>
            <a:pPr marL="342900" indent="-342900"/>
            <a:r>
              <a:rPr lang="en-US" sz="2200"/>
              <a:t>Download Selenium Server </a:t>
            </a:r>
          </a:p>
          <a:p>
            <a:pPr marL="742950" lvl="1" indent="-285750"/>
            <a:r>
              <a:rPr lang="en-US">
                <a:solidFill>
                  <a:schemeClr val="tx2"/>
                </a:solidFill>
                <a:hlinkClick r:id="rId4"/>
              </a:rPr>
              <a:t>https://www.selenium.dev/downloads/</a:t>
            </a:r>
            <a:endParaRPr lang="en-US">
              <a:solidFill>
                <a:schemeClr val="tx2"/>
              </a:solidFill>
            </a:endParaRPr>
          </a:p>
          <a:p>
            <a:pPr marL="342900" indent="-342900"/>
            <a:r>
              <a:rPr lang="en-US" sz="2200"/>
              <a:t>License: Public Domain</a:t>
            </a:r>
          </a:p>
          <a:p>
            <a:pPr marL="742950" lvl="1" indent="-285750"/>
            <a:r>
              <a:rPr lang="en-US"/>
              <a:t>Free software available under </a:t>
            </a:r>
            <a:r>
              <a:rPr lang="en-US" sz="1800"/>
              <a:t>Apache 2.0 </a:t>
            </a:r>
            <a:r>
              <a:rPr lang="en-CA" sz="1800"/>
              <a:t>Licence</a:t>
            </a:r>
          </a:p>
          <a:p>
            <a:pPr marL="742950" lvl="1" indent="-285750"/>
            <a:r>
              <a:rPr lang="en-CA"/>
              <a:t>Copyright holder: </a:t>
            </a:r>
            <a:r>
              <a:rPr lang="en-CA">
                <a:hlinkClick r:id="rId5"/>
              </a:rPr>
              <a:t>Software Freedom Conservancy</a:t>
            </a:r>
            <a:r>
              <a:rPr lang="en-CA"/>
              <a:t> </a:t>
            </a:r>
            <a:endParaRPr lang="en-US"/>
          </a:p>
          <a:p>
            <a:pPr marL="342900" indent="-342900"/>
            <a:r>
              <a:rPr lang="en-US" sz="2200"/>
              <a:t>Requires</a:t>
            </a:r>
            <a:r>
              <a:rPr lang="en-US"/>
              <a:t>:</a:t>
            </a:r>
          </a:p>
          <a:p>
            <a:pPr marL="742950" lvl="1" indent="-285750"/>
            <a:r>
              <a:rPr lang="en-US"/>
              <a:t>Java 11 or higher </a:t>
            </a:r>
          </a:p>
          <a:p>
            <a:pPr marL="742950" lvl="1" indent="-285750"/>
            <a:r>
              <a:rPr lang="en-US"/>
              <a:t>Browser(s) Installed </a:t>
            </a:r>
          </a:p>
          <a:p>
            <a:pPr marL="742950" lvl="1" indent="-285750"/>
            <a:r>
              <a:rPr lang="en-US"/>
              <a:t>Browser(s) drivers</a:t>
            </a:r>
          </a:p>
          <a:p>
            <a:pPr marL="742950" lvl="1" indent="-285750"/>
            <a:r>
              <a:rPr lang="en-US"/>
              <a:t>Selenium Server file (Jar)</a:t>
            </a:r>
          </a:p>
        </p:txBody>
      </p:sp>
      <p:sp>
        <p:nvSpPr>
          <p:cNvPr id="5" name="Slide Number Placeholder 4"/>
          <p:cNvSpPr>
            <a:spLocks noGrp="1"/>
          </p:cNvSpPr>
          <p:nvPr>
            <p:ph type="sldNum" sz="quarter" idx="12"/>
          </p:nvPr>
        </p:nvSpPr>
        <p:spPr/>
        <p:txBody>
          <a:bodyPr/>
          <a:lstStyle/>
          <a:p>
            <a:pPr>
              <a:defRPr/>
            </a:pPr>
            <a:fld id="{64196DE4-C91C-46FE-96F4-4D8414AA8679}"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104074"/>
          </a:xfrm>
        </p:spPr>
        <p:txBody>
          <a:bodyPr/>
          <a:lstStyle/>
          <a:p>
            <a:r>
              <a:rPr lang="en-US" sz="3600"/>
              <a:t>How Selenium Grid works</a:t>
            </a:r>
          </a:p>
        </p:txBody>
      </p:sp>
      <p:sp>
        <p:nvSpPr>
          <p:cNvPr id="7" name="Content Placeholder 6"/>
          <p:cNvSpPr>
            <a:spLocks noGrp="1"/>
          </p:cNvSpPr>
          <p:nvPr>
            <p:ph sz="half" idx="2"/>
          </p:nvPr>
        </p:nvSpPr>
        <p:spPr>
          <a:xfrm>
            <a:off x="202424" y="1268760"/>
            <a:ext cx="4002431" cy="5400600"/>
          </a:xfrm>
        </p:spPr>
        <p:txBody>
          <a:bodyPr vert="horz" lIns="91440" tIns="45720" rIns="91440" bIns="45720" rtlCol="0" anchor="t">
            <a:normAutofit/>
          </a:bodyPr>
          <a:lstStyle/>
          <a:p>
            <a:pPr marL="342900" indent="-342900"/>
            <a:r>
              <a:rPr lang="en-US"/>
              <a:t>Two major components of the </a:t>
            </a:r>
            <a:r>
              <a:rPr lang="en-CA"/>
              <a:t>architecture </a:t>
            </a:r>
            <a:endParaRPr lang="en-US"/>
          </a:p>
          <a:p>
            <a:pPr marL="742950" lvl="1" indent="-285750"/>
            <a:r>
              <a:rPr lang="en-US" sz="1800"/>
              <a:t>Hub</a:t>
            </a:r>
            <a:r>
              <a:rPr lang="en-US"/>
              <a:t>	</a:t>
            </a:r>
          </a:p>
          <a:p>
            <a:pPr marL="1143000" lvl="2" indent="-228600"/>
            <a:r>
              <a:rPr lang="en-US" sz="1600"/>
              <a:t>Is a server </a:t>
            </a:r>
          </a:p>
          <a:p>
            <a:pPr marL="1143000" lvl="2" indent="-228600"/>
            <a:r>
              <a:rPr lang="en-US" sz="1600"/>
              <a:t>Accepts the access requests from the WebDriver client</a:t>
            </a:r>
          </a:p>
          <a:p>
            <a:pPr marL="1143000" lvl="2" indent="-228600"/>
            <a:r>
              <a:rPr lang="en-US" sz="1600"/>
              <a:t>Takes instructions from the client and executes them remotely on the </a:t>
            </a:r>
            <a:r>
              <a:rPr lang="en-CA" sz="1600"/>
              <a:t>various nodes in parallel</a:t>
            </a:r>
            <a:endParaRPr lang="en-US" sz="1600"/>
          </a:p>
          <a:p>
            <a:pPr marL="742950" lvl="1" indent="-285750"/>
            <a:r>
              <a:rPr lang="en-US" sz="1800"/>
              <a:t>Node</a:t>
            </a:r>
          </a:p>
          <a:p>
            <a:pPr marL="1143000" lvl="2" indent="-228600"/>
            <a:r>
              <a:rPr lang="en-US" sz="1600"/>
              <a:t>Remote device</a:t>
            </a:r>
          </a:p>
          <a:p>
            <a:pPr marL="1143000" lvl="2" indent="-228600"/>
            <a:r>
              <a:rPr lang="en-US" sz="1600"/>
              <a:t>Receives </a:t>
            </a:r>
            <a:r>
              <a:rPr lang="en-CA" sz="1600"/>
              <a:t>requests from the hub in the form of JSON test commands</a:t>
            </a:r>
          </a:p>
          <a:p>
            <a:pPr marL="1143000" lvl="2" indent="-228600"/>
            <a:r>
              <a:rPr lang="en-US" sz="1600"/>
              <a:t> Executes using WebDriver</a:t>
            </a:r>
          </a:p>
        </p:txBody>
      </p:sp>
      <p:sp>
        <p:nvSpPr>
          <p:cNvPr id="6" name="Content Placeholder 5">
            <a:extLst>
              <a:ext uri="{FF2B5EF4-FFF2-40B4-BE49-F238E27FC236}">
                <a16:creationId xmlns:a16="http://schemas.microsoft.com/office/drawing/2014/main" id="{2FD8C1C2-48DD-E978-DBD8-DC1BA23ACACF}"/>
              </a:ext>
            </a:extLst>
          </p:cNvPr>
          <p:cNvSpPr>
            <a:spLocks noGrp="1"/>
          </p:cNvSpPr>
          <p:nvPr>
            <p:ph sz="quarter" idx="4"/>
          </p:nvPr>
        </p:nvSpPr>
        <p:spPr>
          <a:xfrm>
            <a:off x="4241976" y="1268760"/>
            <a:ext cx="4699600" cy="4987578"/>
          </a:xfrm>
        </p:spPr>
        <p:txBody>
          <a:bodyPr vert="horz" lIns="91440" tIns="45720" rIns="91440" bIns="45720" rtlCol="0" anchor="t">
            <a:normAutofit/>
          </a:bodyPr>
          <a:lstStyle/>
          <a:p>
            <a:pPr marL="342900" indent="-342900"/>
            <a:r>
              <a:rPr lang="en-US"/>
              <a:t>Strengths </a:t>
            </a:r>
          </a:p>
          <a:p>
            <a:pPr marL="742950" lvl="1" indent="-285750"/>
            <a:r>
              <a:rPr lang="en-CA"/>
              <a:t>Community </a:t>
            </a:r>
          </a:p>
          <a:p>
            <a:pPr marL="742950" lvl="1" indent="-285750"/>
            <a:r>
              <a:rPr lang="en-US"/>
              <a:t>Multiple different programming </a:t>
            </a:r>
            <a:r>
              <a:rPr lang="en-CA"/>
              <a:t>language </a:t>
            </a:r>
            <a:endParaRPr lang="en-US"/>
          </a:p>
          <a:p>
            <a:pPr marL="342900" indent="-342900"/>
            <a:r>
              <a:rPr lang="en-CA"/>
              <a:t>Limits </a:t>
            </a:r>
          </a:p>
          <a:p>
            <a:pPr marL="742950" lvl="1" indent="-285750"/>
            <a:r>
              <a:rPr lang="en-CA"/>
              <a:t>Testing only web-based applications</a:t>
            </a:r>
          </a:p>
          <a:p>
            <a:pPr marL="742950" lvl="1" indent="-285750"/>
            <a:r>
              <a:rPr lang="en-CA"/>
              <a:t>Doesn’t support mobile application testing </a:t>
            </a:r>
          </a:p>
        </p:txBody>
      </p:sp>
      <p:sp>
        <p:nvSpPr>
          <p:cNvPr id="4" name="Slide Number Placeholder 3"/>
          <p:cNvSpPr>
            <a:spLocks noGrp="1"/>
          </p:cNvSpPr>
          <p:nvPr>
            <p:ph type="sldNum" sz="quarter" idx="12"/>
          </p:nvPr>
        </p:nvSpPr>
        <p:spPr/>
        <p:txBody>
          <a:bodyPr/>
          <a:lstStyle/>
          <a:p>
            <a:pPr>
              <a:defRPr/>
            </a:pPr>
            <a:fld id="{64196DE4-C91C-46FE-96F4-4D8414AA8679}" type="slidenum">
              <a:rPr lang="en-US" smtClean="0"/>
              <a:pPr>
                <a:defRPr/>
              </a:pPr>
              <a:t>4</a:t>
            </a:fld>
            <a:endParaRPr lang="en-US"/>
          </a:p>
        </p:txBody>
      </p:sp>
      <p:pic>
        <p:nvPicPr>
          <p:cNvPr id="5" name="Picture 4" descr="Diagram&#10;&#10;Description automatically generated">
            <a:extLst>
              <a:ext uri="{FF2B5EF4-FFF2-40B4-BE49-F238E27FC236}">
                <a16:creationId xmlns:a16="http://schemas.microsoft.com/office/drawing/2014/main" id="{C0455FA3-AC4D-2CC6-820E-5D94A69150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4001194"/>
            <a:ext cx="3600384" cy="2691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531" y="288125"/>
            <a:ext cx="7715304" cy="642937"/>
          </a:xfrm>
        </p:spPr>
        <p:txBody>
          <a:bodyPr>
            <a:normAutofit fontScale="90000"/>
          </a:bodyPr>
          <a:lstStyle/>
          <a:p>
            <a:r>
              <a:rPr lang="en-US">
                <a:solidFill>
                  <a:schemeClr val="tx1"/>
                </a:solidFill>
              </a:rPr>
              <a:t>Installation and overview of </a:t>
            </a:r>
            <a:br>
              <a:rPr lang="en-US">
                <a:solidFill>
                  <a:schemeClr val="tx1"/>
                </a:solidFill>
              </a:rPr>
            </a:br>
            <a:r>
              <a:rPr lang="en-US">
                <a:solidFill>
                  <a:schemeClr val="tx1"/>
                </a:solidFill>
              </a:rPr>
              <a:t>use</a:t>
            </a:r>
          </a:p>
        </p:txBody>
      </p:sp>
      <p:sp>
        <p:nvSpPr>
          <p:cNvPr id="3" name="Content Placeholder 2"/>
          <p:cNvSpPr>
            <a:spLocks noGrp="1"/>
          </p:cNvSpPr>
          <p:nvPr>
            <p:ph idx="1"/>
          </p:nvPr>
        </p:nvSpPr>
        <p:spPr>
          <a:xfrm>
            <a:off x="400531" y="1556792"/>
            <a:ext cx="6711654" cy="4195481"/>
          </a:xfrm>
        </p:spPr>
        <p:txBody>
          <a:bodyPr vert="horz" lIns="91440" tIns="45720" rIns="91440" bIns="45720" rtlCol="0" anchor="t">
            <a:normAutofit/>
          </a:bodyPr>
          <a:lstStyle/>
          <a:p>
            <a:pPr marL="342900" indent="-342900"/>
            <a:r>
              <a:rPr lang="en-US" sz="2400"/>
              <a:t>Download the Selenium Server</a:t>
            </a:r>
            <a:endParaRPr lang="en-US"/>
          </a:p>
          <a:p>
            <a:pPr marL="742950" lvl="1" indent="-285750">
              <a:buClr>
                <a:srgbClr val="8AD0D6"/>
              </a:buClr>
            </a:pPr>
            <a:r>
              <a:rPr lang="en-US"/>
              <a:t>Jar</a:t>
            </a:r>
            <a:r>
              <a:rPr lang="en-US" sz="2000"/>
              <a:t> file</a:t>
            </a:r>
            <a:endParaRPr lang="en-US">
              <a:solidFill>
                <a:schemeClr val="accent1"/>
              </a:solidFill>
            </a:endParaRPr>
          </a:p>
          <a:p>
            <a:pPr marL="342900" indent="-342900"/>
            <a:r>
              <a:rPr lang="en-US" sz="2400"/>
              <a:t>Make sure perquisites are download</a:t>
            </a:r>
          </a:p>
          <a:p>
            <a:pPr marL="342900" indent="-342900"/>
            <a:r>
              <a:rPr lang="en-US" sz="2400"/>
              <a:t>Command-Line  </a:t>
            </a:r>
          </a:p>
          <a:p>
            <a:pPr marL="742950" lvl="1" indent="-285750"/>
            <a:r>
              <a:rPr lang="en-US" sz="2000"/>
              <a:t>java –jar selenium-server &lt;Version&gt;.jar</a:t>
            </a:r>
          </a:p>
          <a:p>
            <a:pPr marL="1143000" lvl="2" indent="-228600"/>
            <a:r>
              <a:rPr lang="en-US" sz="2200"/>
              <a:t>Shows list of selenium server commands</a:t>
            </a:r>
          </a:p>
          <a:p>
            <a:pPr marL="742950" lvl="1" indent="-285750"/>
            <a:endParaRPr lang="en-US" sz="1200"/>
          </a:p>
          <a:p>
            <a:pPr marL="342900" indent="-342900"/>
            <a:endParaRPr lang="en-US"/>
          </a:p>
        </p:txBody>
      </p:sp>
      <p:sp>
        <p:nvSpPr>
          <p:cNvPr id="4" name="Slide Number Placeholder 3"/>
          <p:cNvSpPr>
            <a:spLocks noGrp="1"/>
          </p:cNvSpPr>
          <p:nvPr>
            <p:ph type="sldNum" sz="quarter" idx="12"/>
          </p:nvPr>
        </p:nvSpPr>
        <p:spPr/>
        <p:txBody>
          <a:bodyPr/>
          <a:lstStyle/>
          <a:p>
            <a:pPr>
              <a:defRPr/>
            </a:pPr>
            <a:fld id="{64196DE4-C91C-46FE-96F4-4D8414AA8679}" type="slidenum">
              <a:rPr lang="en-US" smtClean="0"/>
              <a:pPr>
                <a:defRPr/>
              </a:pPr>
              <a:t>5</a:t>
            </a:fld>
            <a:endParaRPr lang="en-US"/>
          </a:p>
        </p:txBody>
      </p:sp>
      <p:pic>
        <p:nvPicPr>
          <p:cNvPr id="6" name="Picture 5" descr="Text&#10;&#10;Description automatically generated">
            <a:extLst>
              <a:ext uri="{FF2B5EF4-FFF2-40B4-BE49-F238E27FC236}">
                <a16:creationId xmlns:a16="http://schemas.microsoft.com/office/drawing/2014/main" id="{F19EE2DF-E9DE-2CA3-1AD9-8C97A1B6B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831" y="4736342"/>
            <a:ext cx="6212600" cy="20318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a:solidFill>
                  <a:srgbClr val="F2F2F2"/>
                </a:solidFill>
              </a:rPr>
              <a:t>Process of Selenium Grid</a:t>
            </a:r>
          </a:p>
        </p:txBody>
      </p:sp>
      <p:sp>
        <p:nvSpPr>
          <p:cNvPr id="12"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4405" y="295729"/>
            <a:ext cx="628649" cy="767687"/>
          </a:xfrm>
        </p:spPr>
        <p:txBody>
          <a:bodyPr>
            <a:normAutofit/>
          </a:bodyPr>
          <a:lstStyle/>
          <a:p>
            <a:pPr>
              <a:spcAft>
                <a:spcPts val="600"/>
              </a:spcAft>
              <a:defRPr/>
            </a:pPr>
            <a:fld id="{64196DE4-C91C-46FE-96F4-4D8414AA8679}" type="slidenum">
              <a:rPr lang="en-US">
                <a:solidFill>
                  <a:srgbClr val="FFFFFF"/>
                </a:solidFill>
              </a:rPr>
              <a:pPr>
                <a:spcAft>
                  <a:spcPts val="600"/>
                </a:spcAft>
                <a:defRPr/>
              </a:pPr>
              <a:t>6</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6CF5ACF4-6C7A-2FF5-9145-007CF8972DC1}"/>
              </a:ext>
            </a:extLst>
          </p:cNvPr>
          <p:cNvGraphicFramePr>
            <a:graphicFrameLocks noGrp="1"/>
          </p:cNvGraphicFramePr>
          <p:nvPr>
            <p:ph idx="1"/>
            <p:extLst>
              <p:ext uri="{D42A27DB-BD31-4B8C-83A1-F6EECF244321}">
                <p14:modId xmlns:p14="http://schemas.microsoft.com/office/powerpoint/2010/main" val="2335216660"/>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4747"/>
    </mc:Choice>
    <mc:Fallback xmlns="">
      <p:transition spd="slow" advTm="947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583" y="142799"/>
            <a:ext cx="2868806" cy="607750"/>
          </a:xfrm>
        </p:spPr>
        <p:txBody>
          <a:bodyPr anchor="b">
            <a:normAutofit fontScale="90000"/>
          </a:bodyPr>
          <a:lstStyle/>
          <a:p>
            <a:pPr>
              <a:lnSpc>
                <a:spcPct val="90000"/>
              </a:lnSpc>
            </a:pPr>
            <a:r>
              <a:rPr lang="en-US" sz="2400">
                <a:solidFill>
                  <a:schemeClr val="tx1"/>
                </a:solidFill>
              </a:rPr>
              <a:t>Who uses Selenium Grid?</a:t>
            </a:r>
          </a:p>
        </p:txBody>
      </p:sp>
      <p:sp>
        <p:nvSpPr>
          <p:cNvPr id="22" name="Freeform: Shape 18">
            <a:extLst>
              <a:ext uri="{FF2B5EF4-FFF2-40B4-BE49-F238E27FC236}">
                <a16:creationId xmlns:a16="http://schemas.microsoft.com/office/drawing/2014/main" id="{BF916B6A-4A1E-4A48-8BC8-1E4776E03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703491" y="417491"/>
            <a:ext cx="68580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1C5D755C-6A9E-4780-8524-22F98BAC1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D8AC099B-3614-4184-BF57-F5447D15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4405" y="295729"/>
            <a:ext cx="628649" cy="767687"/>
          </a:xfrm>
        </p:spPr>
        <p:txBody>
          <a:bodyPr>
            <a:normAutofit/>
          </a:bodyPr>
          <a:lstStyle/>
          <a:p>
            <a:pPr>
              <a:spcAft>
                <a:spcPts val="600"/>
              </a:spcAft>
              <a:defRPr/>
            </a:pPr>
            <a:fld id="{64196DE4-C91C-46FE-96F4-4D8414AA8679}" type="slidenum">
              <a:rPr lang="en-US" smtClean="0"/>
              <a:pPr>
                <a:spcAft>
                  <a:spcPts val="600"/>
                </a:spcAft>
                <a:defRPr/>
              </a:pPr>
              <a:t>7</a:t>
            </a:fld>
            <a:endParaRPr lang="en-US"/>
          </a:p>
        </p:txBody>
      </p:sp>
      <p:sp>
        <p:nvSpPr>
          <p:cNvPr id="3" name="Content Placeholder 2">
            <a:extLst>
              <a:ext uri="{FF2B5EF4-FFF2-40B4-BE49-F238E27FC236}">
                <a16:creationId xmlns:a16="http://schemas.microsoft.com/office/drawing/2014/main" id="{3F88C292-A930-32A6-8F5B-6DC2946CEB64}"/>
              </a:ext>
            </a:extLst>
          </p:cNvPr>
          <p:cNvSpPr>
            <a:spLocks noGrp="1"/>
          </p:cNvSpPr>
          <p:nvPr>
            <p:ph idx="1"/>
          </p:nvPr>
        </p:nvSpPr>
        <p:spPr>
          <a:xfrm>
            <a:off x="331583" y="811493"/>
            <a:ext cx="2328563" cy="3120307"/>
          </a:xfrm>
        </p:spPr>
        <p:txBody>
          <a:bodyPr vert="horz" lIns="91440" tIns="45720" rIns="91440" bIns="45720" rtlCol="0" anchor="t">
            <a:normAutofit/>
          </a:bodyPr>
          <a:lstStyle/>
          <a:p>
            <a:pPr marL="0" indent="0">
              <a:buNone/>
            </a:pPr>
            <a:endParaRPr lang="en-CA" sz="1400"/>
          </a:p>
          <a:p>
            <a:pPr marL="342900" indent="-342900">
              <a:buClr>
                <a:srgbClr val="8AD0D6"/>
              </a:buClr>
            </a:pPr>
            <a:r>
              <a:rPr lang="en-CA" sz="1400"/>
              <a:t>GEICO </a:t>
            </a:r>
            <a:endParaRPr lang="en-US"/>
          </a:p>
          <a:p>
            <a:pPr marL="342900" indent="-342900"/>
            <a:r>
              <a:rPr lang="en-CA" sz="1400"/>
              <a:t>FreeWire Technologies</a:t>
            </a:r>
          </a:p>
          <a:p>
            <a:pPr marL="342900" indent="-342900"/>
            <a:r>
              <a:rPr lang="en-CA" sz="1400"/>
              <a:t>Vail Systems </a:t>
            </a:r>
          </a:p>
          <a:p>
            <a:pPr marL="342900" indent="-342900">
              <a:buClr>
                <a:srgbClr val="8AD0D6"/>
              </a:buClr>
            </a:pPr>
            <a:r>
              <a:rPr lang="en-CA" sz="1400"/>
              <a:t>JPMorgan Chase</a:t>
            </a:r>
          </a:p>
          <a:p>
            <a:pPr marL="342900" indent="-342900"/>
            <a:r>
              <a:rPr lang="en-CA" sz="1400"/>
              <a:t>Foundation medicine</a:t>
            </a:r>
          </a:p>
          <a:p>
            <a:pPr marL="342900" indent="-342900">
              <a:buClr>
                <a:srgbClr val="8AD0D6"/>
              </a:buClr>
            </a:pPr>
            <a:r>
              <a:rPr lang="en-CA" sz="1400"/>
              <a:t>Cigna Insurance</a:t>
            </a:r>
          </a:p>
        </p:txBody>
      </p:sp>
      <p:pic>
        <p:nvPicPr>
          <p:cNvPr id="10" name="Picture 9" descr="A picture containing text, indoor&#10;&#10;Description automatically generated">
            <a:extLst>
              <a:ext uri="{FF2B5EF4-FFF2-40B4-BE49-F238E27FC236}">
                <a16:creationId xmlns:a16="http://schemas.microsoft.com/office/drawing/2014/main" id="{E52FD7A3-C91F-01AB-3678-EBF87D04E7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6339" y="1748159"/>
            <a:ext cx="2361016" cy="1587783"/>
          </a:xfrm>
          <a:prstGeom prst="rect">
            <a:avLst/>
          </a:prstGeom>
          <a:effectLst/>
        </p:spPr>
      </p:pic>
      <p:pic>
        <p:nvPicPr>
          <p:cNvPr id="6" name="Picture 5" descr="A frog on a calculator&#10;&#10;Description automatically generated with medium confidence">
            <a:extLst>
              <a:ext uri="{FF2B5EF4-FFF2-40B4-BE49-F238E27FC236}">
                <a16:creationId xmlns:a16="http://schemas.microsoft.com/office/drawing/2014/main" id="{37EDCF4D-2669-1880-5B05-B90BBF3EA2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5568" y="1806312"/>
            <a:ext cx="2361016" cy="1471478"/>
          </a:xfrm>
          <a:prstGeom prst="rect">
            <a:avLst/>
          </a:prstGeom>
          <a:effectLst/>
        </p:spPr>
      </p:pic>
      <p:pic>
        <p:nvPicPr>
          <p:cNvPr id="14" name="Picture 13" descr="Logo, company name&#10;&#10;Description automatically generated">
            <a:extLst>
              <a:ext uri="{FF2B5EF4-FFF2-40B4-BE49-F238E27FC236}">
                <a16:creationId xmlns:a16="http://schemas.microsoft.com/office/drawing/2014/main" id="{368585F8-7D7C-22A7-15E7-B4091D7885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6339" y="4261512"/>
            <a:ext cx="2361016" cy="1328071"/>
          </a:xfrm>
          <a:prstGeom prst="rect">
            <a:avLst/>
          </a:prstGeom>
          <a:effectLst/>
        </p:spPr>
      </p:pic>
      <p:pic>
        <p:nvPicPr>
          <p:cNvPr id="8" name="Picture 7" descr="A picture containing text, green, scene, outdoor&#10;&#10;Description automatically generated">
            <a:extLst>
              <a:ext uri="{FF2B5EF4-FFF2-40B4-BE49-F238E27FC236}">
                <a16:creationId xmlns:a16="http://schemas.microsoft.com/office/drawing/2014/main" id="{12AFD426-2EE4-24E3-84C7-5A338DA17B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5568" y="4264464"/>
            <a:ext cx="2361016" cy="1322168"/>
          </a:xfrm>
          <a:prstGeom prst="rect">
            <a:avLst/>
          </a:prstGeom>
          <a:effectLst/>
        </p:spPr>
      </p:pic>
      <p:sp>
        <p:nvSpPr>
          <p:cNvPr id="5" name="TextBox 4">
            <a:extLst>
              <a:ext uri="{FF2B5EF4-FFF2-40B4-BE49-F238E27FC236}">
                <a16:creationId xmlns:a16="http://schemas.microsoft.com/office/drawing/2014/main" id="{AB90C66F-9C59-81B6-4471-885342B6937E}"/>
              </a:ext>
            </a:extLst>
          </p:cNvPr>
          <p:cNvSpPr txBox="1"/>
          <p:nvPr/>
        </p:nvSpPr>
        <p:spPr>
          <a:xfrm>
            <a:off x="251999" y="3825000"/>
            <a:ext cx="2709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Grid is used in many industries including, but not limited to, the finance, insurance, medical, and manufacturing industries.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0B16-4139-75EA-8AF0-4B6ECD2EFA29}"/>
              </a:ext>
            </a:extLst>
          </p:cNvPr>
          <p:cNvSpPr>
            <a:spLocks noGrp="1"/>
          </p:cNvSpPr>
          <p:nvPr>
            <p:ph type="title"/>
          </p:nvPr>
        </p:nvSpPr>
        <p:spPr/>
        <p:txBody>
          <a:bodyPr/>
          <a:lstStyle/>
          <a:p>
            <a:r>
              <a:rPr lang="en-US"/>
              <a:t>Similar Tools - </a:t>
            </a:r>
            <a:r>
              <a:rPr lang="en-US" err="1"/>
              <a:t>cont</a:t>
            </a:r>
          </a:p>
        </p:txBody>
      </p:sp>
      <p:sp>
        <p:nvSpPr>
          <p:cNvPr id="4" name="Footer Placeholder 3">
            <a:extLst>
              <a:ext uri="{FF2B5EF4-FFF2-40B4-BE49-F238E27FC236}">
                <a16:creationId xmlns:a16="http://schemas.microsoft.com/office/drawing/2014/main" id="{287ABDD5-9897-4A7F-0EC9-B54EB29F60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4FF9E-00DB-DAE3-7FA2-9A2510B781DC}"/>
              </a:ext>
            </a:extLst>
          </p:cNvPr>
          <p:cNvSpPr>
            <a:spLocks noGrp="1"/>
          </p:cNvSpPr>
          <p:nvPr>
            <p:ph type="sldNum" sz="quarter" idx="12"/>
          </p:nvPr>
        </p:nvSpPr>
        <p:spPr/>
        <p:txBody>
          <a:bodyPr/>
          <a:lstStyle/>
          <a:p>
            <a:pPr>
              <a:defRPr/>
            </a:pPr>
            <a:fld id="{64196DE4-C91C-46FE-96F4-4D8414AA8679}" type="slidenum">
              <a:rPr lang="en-US" smtClean="0"/>
              <a:pPr>
                <a:defRPr/>
              </a:pPr>
              <a:t>8</a:t>
            </a:fld>
            <a:endParaRPr lang="en-US"/>
          </a:p>
        </p:txBody>
      </p:sp>
      <p:sp>
        <p:nvSpPr>
          <p:cNvPr id="8" name="Content Placeholder 7">
            <a:extLst>
              <a:ext uri="{FF2B5EF4-FFF2-40B4-BE49-F238E27FC236}">
                <a16:creationId xmlns:a16="http://schemas.microsoft.com/office/drawing/2014/main" id="{B31DC136-CB74-C7DF-AC6C-82EED2A59CEB}"/>
              </a:ext>
            </a:extLst>
          </p:cNvPr>
          <p:cNvSpPr>
            <a:spLocks noGrp="1"/>
          </p:cNvSpPr>
          <p:nvPr>
            <p:ph idx="1"/>
          </p:nvPr>
        </p:nvSpPr>
        <p:spPr/>
        <p:txBody>
          <a:bodyPr vert="horz" lIns="91440" tIns="45720" rIns="91440" bIns="45720" rtlCol="0" anchor="t">
            <a:normAutofit lnSpcReduction="10000"/>
          </a:bodyPr>
          <a:lstStyle/>
          <a:p>
            <a:pPr marL="342900" indent="-342900"/>
            <a:r>
              <a:rPr lang="en-US" b="1" u="sng" err="1"/>
              <a:t>Endtest</a:t>
            </a:r>
            <a:r>
              <a:rPr lang="en-US" u="sng"/>
              <a:t> </a:t>
            </a:r>
            <a:r>
              <a:rPr lang="en-US"/>
              <a:t>– Cloud platform that allows the creation, management, and execution of automated tests. </a:t>
            </a:r>
            <a:r>
              <a:rPr lang="en-US" err="1"/>
              <a:t>Endtest</a:t>
            </a:r>
            <a:r>
              <a:rPr lang="en-US"/>
              <a:t> is faster than selenium and offers all of the additional components needed  to manage automation.</a:t>
            </a:r>
          </a:p>
          <a:p>
            <a:pPr marL="342900" indent="-342900">
              <a:buClr>
                <a:srgbClr val="8AD0D6"/>
              </a:buClr>
            </a:pPr>
            <a:r>
              <a:rPr lang="en-US" b="1" u="sng"/>
              <a:t>Playwright</a:t>
            </a:r>
            <a:r>
              <a:rPr lang="en-US"/>
              <a:t> – Node.js library developed my Microsoft, </a:t>
            </a:r>
            <a:r>
              <a:rPr lang="en-US" err="1"/>
              <a:t>usefulf</a:t>
            </a:r>
            <a:r>
              <a:rPr lang="en-US"/>
              <a:t> or chromium based browsers and </a:t>
            </a:r>
            <a:r>
              <a:rPr lang="en-US" err="1"/>
              <a:t>firefox</a:t>
            </a:r>
            <a:r>
              <a:rPr lang="en-US"/>
              <a:t> but there is no advantage over Selenium.</a:t>
            </a:r>
          </a:p>
          <a:p>
            <a:pPr marL="342900" indent="-342900">
              <a:buClr>
                <a:srgbClr val="8AD0D6"/>
              </a:buClr>
            </a:pPr>
            <a:r>
              <a:rPr lang="en-US" b="1" u="sng" err="1"/>
              <a:t>Watir</a:t>
            </a:r>
            <a:r>
              <a:rPr lang="en-US"/>
              <a:t> – open source Ruby library, basically a BDD (</a:t>
            </a:r>
            <a:r>
              <a:rPr lang="en-US" err="1"/>
              <a:t>behaviour</a:t>
            </a:r>
            <a:r>
              <a:rPr lang="en-US"/>
              <a:t> dev design) wrapper around Selenium. Easier API to use but less popular than Selenium.</a:t>
            </a:r>
          </a:p>
        </p:txBody>
      </p:sp>
    </p:spTree>
    <p:extLst>
      <p:ext uri="{BB962C8B-B14F-4D97-AF65-F5344CB8AC3E}">
        <p14:creationId xmlns:p14="http://schemas.microsoft.com/office/powerpoint/2010/main" val="26147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B32A-F056-A3A1-9169-941B05B523D1}"/>
              </a:ext>
            </a:extLst>
          </p:cNvPr>
          <p:cNvSpPr>
            <a:spLocks noGrp="1"/>
          </p:cNvSpPr>
          <p:nvPr>
            <p:ph type="title"/>
          </p:nvPr>
        </p:nvSpPr>
        <p:spPr/>
        <p:txBody>
          <a:bodyPr/>
          <a:lstStyle/>
          <a:p>
            <a:r>
              <a:rPr lang="en-CA"/>
              <a:t>Resources</a:t>
            </a:r>
          </a:p>
        </p:txBody>
      </p:sp>
      <p:sp>
        <p:nvSpPr>
          <p:cNvPr id="3" name="Content Placeholder 2">
            <a:extLst>
              <a:ext uri="{FF2B5EF4-FFF2-40B4-BE49-F238E27FC236}">
                <a16:creationId xmlns:a16="http://schemas.microsoft.com/office/drawing/2014/main" id="{C1BA9A62-86DF-1845-9810-E41FBC01D978}"/>
              </a:ext>
            </a:extLst>
          </p:cNvPr>
          <p:cNvSpPr>
            <a:spLocks noGrp="1"/>
          </p:cNvSpPr>
          <p:nvPr>
            <p:ph idx="1"/>
          </p:nvPr>
        </p:nvSpPr>
        <p:spPr/>
        <p:txBody>
          <a:bodyPr/>
          <a:lstStyle/>
          <a:p>
            <a:r>
              <a:rPr lang="en-CA">
                <a:hlinkClick r:id="rId3"/>
              </a:rPr>
              <a:t>https://www.browserstack.com/guide/selenium-grid-tutorial</a:t>
            </a:r>
            <a:endParaRPr lang="en-CA"/>
          </a:p>
          <a:p>
            <a:r>
              <a:rPr lang="en-CA">
                <a:hlinkClick r:id="rId4"/>
              </a:rPr>
              <a:t>https://www.selenium.dev/documentation/grid/</a:t>
            </a:r>
            <a:endParaRPr lang="en-CA"/>
          </a:p>
          <a:p>
            <a:r>
              <a:rPr lang="en-CA">
                <a:hlinkClick r:id="rId5"/>
              </a:rPr>
              <a:t>https://discovery.hgdata.com/product/selenium-grid</a:t>
            </a:r>
            <a:endParaRPr lang="en-CA"/>
          </a:p>
          <a:p>
            <a:endParaRPr lang="en-CA"/>
          </a:p>
        </p:txBody>
      </p:sp>
      <p:sp>
        <p:nvSpPr>
          <p:cNvPr id="4" name="Footer Placeholder 3">
            <a:extLst>
              <a:ext uri="{FF2B5EF4-FFF2-40B4-BE49-F238E27FC236}">
                <a16:creationId xmlns:a16="http://schemas.microsoft.com/office/drawing/2014/main" id="{7A2247C6-1EB9-3BCF-2D7A-AD1876B5F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8C7D7-44E6-5621-405D-F2EEF1233321}"/>
              </a:ext>
            </a:extLst>
          </p:cNvPr>
          <p:cNvSpPr>
            <a:spLocks noGrp="1"/>
          </p:cNvSpPr>
          <p:nvPr>
            <p:ph type="sldNum" sz="quarter" idx="12"/>
          </p:nvPr>
        </p:nvSpPr>
        <p:spPr/>
        <p:txBody>
          <a:bodyPr/>
          <a:lstStyle/>
          <a:p>
            <a:pPr>
              <a:defRPr/>
            </a:pPr>
            <a:fld id="{64196DE4-C91C-46FE-96F4-4D8414AA8679}" type="slidenum">
              <a:rPr lang="en-US" smtClean="0"/>
              <a:pPr>
                <a:defRPr/>
              </a:pPr>
              <a:t>9</a:t>
            </a:fld>
            <a:endParaRPr lang="en-US"/>
          </a:p>
        </p:txBody>
      </p:sp>
    </p:spTree>
    <p:extLst>
      <p:ext uri="{BB962C8B-B14F-4D97-AF65-F5344CB8AC3E}">
        <p14:creationId xmlns:p14="http://schemas.microsoft.com/office/powerpoint/2010/main" val="3974161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EA21C39FAE394A95BC00905413F6CA" ma:contentTypeVersion="10" ma:contentTypeDescription="Create a new document." ma:contentTypeScope="" ma:versionID="8c99df10b1a64b8116563057b1f61676">
  <xsd:schema xmlns:xsd="http://www.w3.org/2001/XMLSchema" xmlns:xs="http://www.w3.org/2001/XMLSchema" xmlns:p="http://schemas.microsoft.com/office/2006/metadata/properties" xmlns:ns3="c687dc6e-3717-4fbb-b7ea-e016701f590b" xmlns:ns4="6634a4f3-a055-42f4-8117-66d2499a96bc" targetNamespace="http://schemas.microsoft.com/office/2006/metadata/properties" ma:root="true" ma:fieldsID="70a2e92908af692f40f9fbd85ecec10f" ns3:_="" ns4:_="">
    <xsd:import namespace="c687dc6e-3717-4fbb-b7ea-e016701f590b"/>
    <xsd:import namespace="6634a4f3-a055-42f4-8117-66d2499a96b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87dc6e-3717-4fbb-b7ea-e016701f5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34a4f3-a055-42f4-8117-66d2499a96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687dc6e-3717-4fbb-b7ea-e016701f590b" xsi:nil="true"/>
  </documentManagement>
</p:properties>
</file>

<file path=customXml/itemProps1.xml><?xml version="1.0" encoding="utf-8"?>
<ds:datastoreItem xmlns:ds="http://schemas.openxmlformats.org/officeDocument/2006/customXml" ds:itemID="{F57A2BD4-C20B-43D7-ABA1-72611DBF0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87dc6e-3717-4fbb-b7ea-e016701f590b"/>
    <ds:schemaRef ds:uri="6634a4f3-a055-42f4-8117-66d2499a96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190581-57E3-4803-87BC-5AFF35073117}">
  <ds:schemaRefs>
    <ds:schemaRef ds:uri="http://schemas.microsoft.com/sharepoint/v3/contenttype/forms"/>
  </ds:schemaRefs>
</ds:datastoreItem>
</file>

<file path=customXml/itemProps3.xml><?xml version="1.0" encoding="utf-8"?>
<ds:datastoreItem xmlns:ds="http://schemas.openxmlformats.org/officeDocument/2006/customXml" ds:itemID="{E404329D-738E-4A77-9ABC-52FDEBF21502}">
  <ds:schemaRefs>
    <ds:schemaRef ds:uri="http://schemas.microsoft.com/office/2006/metadata/properties"/>
    <ds:schemaRef ds:uri="http://purl.org/dc/elements/1.1/"/>
    <ds:schemaRef ds:uri="6634a4f3-a055-42f4-8117-66d2499a96bc"/>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infopath/2007/PartnerControls"/>
    <ds:schemaRef ds:uri="c687dc6e-3717-4fbb-b7ea-e016701f590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885</Words>
  <Application>Microsoft Office PowerPoint</Application>
  <PresentationFormat>On-screen Show (4:3)</PresentationFormat>
  <Paragraphs>134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  COMP 311: Software Testing and Quality Assurance   Selenium Grid   by: Brandon Occhiuzzi Shane Stroud Alley Chaggar </vt:lpstr>
      <vt:lpstr>What is Selenium Grid</vt:lpstr>
      <vt:lpstr>How to acquire Selenium Grid</vt:lpstr>
      <vt:lpstr>How Selenium Grid works</vt:lpstr>
      <vt:lpstr>Installation and overview of  use</vt:lpstr>
      <vt:lpstr>Process of Selenium Grid</vt:lpstr>
      <vt:lpstr>Who uses Selenium Grid?</vt:lpstr>
      <vt:lpstr>Similar Tools - cont</vt:lpstr>
      <vt:lpstr>Resources</vt:lpstr>
    </vt:vector>
  </TitlesOfParts>
  <Company>PSI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Voldner</dc:creator>
  <cp:lastModifiedBy>Alisha Chaggar</cp:lastModifiedBy>
  <cp:revision>1</cp:revision>
  <dcterms:created xsi:type="dcterms:W3CDTF">2009-01-07T15:13:31Z</dcterms:created>
  <dcterms:modified xsi:type="dcterms:W3CDTF">2023-03-26T14:02:37Z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0x0101005CEA21C39FAE394A95BC00905413F6CA</vt:lpwstr>
  </property>
</Properties>
</file>