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6490-BE2C-4D66-8E38-6EEC2010D01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C1B0-851E-4DAE-B452-C59A6E0E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6490-BE2C-4D66-8E38-6EEC2010D01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C1B0-851E-4DAE-B452-C59A6E0E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6490-BE2C-4D66-8E38-6EEC2010D01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C1B0-851E-4DAE-B452-C59A6E0E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6490-BE2C-4D66-8E38-6EEC2010D01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C1B0-851E-4DAE-B452-C59A6E0E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6490-BE2C-4D66-8E38-6EEC2010D01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C1B0-851E-4DAE-B452-C59A6E0E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6490-BE2C-4D66-8E38-6EEC2010D01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C1B0-851E-4DAE-B452-C59A6E0E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0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6490-BE2C-4D66-8E38-6EEC2010D01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C1B0-851E-4DAE-B452-C59A6E0E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6490-BE2C-4D66-8E38-6EEC2010D01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C1B0-851E-4DAE-B452-C59A6E0E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6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6490-BE2C-4D66-8E38-6EEC2010D01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C1B0-851E-4DAE-B452-C59A6E0E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2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6490-BE2C-4D66-8E38-6EEC2010D01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C1B0-851E-4DAE-B452-C59A6E0E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6490-BE2C-4D66-8E38-6EEC2010D01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C1B0-851E-4DAE-B452-C59A6E0E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6490-BE2C-4D66-8E38-6EEC2010D01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8C1B0-851E-4DAE-B452-C59A6E0E3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4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521970" y="240030"/>
            <a:ext cx="8873490" cy="5829300"/>
            <a:chOff x="521970" y="240030"/>
            <a:chExt cx="8873490" cy="58293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57300" y="902970"/>
              <a:ext cx="831273" cy="103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Connector 6"/>
            <p:cNvSpPr/>
            <p:nvPr/>
          </p:nvSpPr>
          <p:spPr>
            <a:xfrm>
              <a:off x="2103120" y="628650"/>
              <a:ext cx="548640" cy="525780"/>
            </a:xfrm>
            <a:prstGeom prst="flowChartConnector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43990" y="1463040"/>
              <a:ext cx="7402830" cy="2095500"/>
              <a:chOff x="883920" y="1051560"/>
              <a:chExt cx="7402830" cy="2095500"/>
            </a:xfrm>
          </p:grpSpPr>
          <p:sp>
            <p:nvSpPr>
              <p:cNvPr id="8" name="Flowchart: Manual Operation 7"/>
              <p:cNvSpPr/>
              <p:nvPr/>
            </p:nvSpPr>
            <p:spPr>
              <a:xfrm rot="5400000">
                <a:off x="7040880" y="1897380"/>
                <a:ext cx="1245870" cy="1245870"/>
              </a:xfrm>
              <a:prstGeom prst="flowChartManualOperation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Manual Operation 8"/>
              <p:cNvSpPr/>
              <p:nvPr/>
            </p:nvSpPr>
            <p:spPr>
              <a:xfrm rot="16200000">
                <a:off x="3032760" y="1901190"/>
                <a:ext cx="1245870" cy="1245870"/>
              </a:xfrm>
              <a:prstGeom prst="flowChartManualOperation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4812030" y="1051560"/>
                <a:ext cx="1725930" cy="914400"/>
              </a:xfrm>
              <a:prstGeom prst="flowChartProcess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Process 10"/>
              <p:cNvSpPr/>
              <p:nvPr/>
            </p:nvSpPr>
            <p:spPr>
              <a:xfrm>
                <a:off x="883920" y="1055370"/>
                <a:ext cx="1725930" cy="914400"/>
              </a:xfrm>
              <a:prstGeom prst="flowChartProcess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lowchart: Decision 12"/>
            <p:cNvSpPr/>
            <p:nvPr/>
          </p:nvSpPr>
          <p:spPr>
            <a:xfrm>
              <a:off x="7395210" y="3931920"/>
              <a:ext cx="1771650" cy="845820"/>
            </a:xfrm>
            <a:prstGeom prst="flowChartDecision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Summing Junction 13"/>
            <p:cNvSpPr/>
            <p:nvPr/>
          </p:nvSpPr>
          <p:spPr>
            <a:xfrm>
              <a:off x="4743450" y="4994910"/>
              <a:ext cx="1097280" cy="1074420"/>
            </a:xfrm>
            <a:prstGeom prst="flowChartSummingJunction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834890" y="3177540"/>
              <a:ext cx="27432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1" idx="3"/>
              <a:endCxn id="9" idx="0"/>
            </p:cNvCxnSpPr>
            <p:nvPr/>
          </p:nvCxnSpPr>
          <p:spPr>
            <a:xfrm>
              <a:off x="3169920" y="1924050"/>
              <a:ext cx="422910" cy="1011555"/>
            </a:xfrm>
            <a:prstGeom prst="bentConnector3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9" idx="2"/>
              <a:endCxn id="10" idx="1"/>
            </p:cNvCxnSpPr>
            <p:nvPr/>
          </p:nvCxnSpPr>
          <p:spPr>
            <a:xfrm flipV="1">
              <a:off x="4838700" y="1920240"/>
              <a:ext cx="533400" cy="1015365"/>
            </a:xfrm>
            <a:prstGeom prst="bentConnector3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0" idx="3"/>
              <a:endCxn id="8" idx="2"/>
            </p:cNvCxnSpPr>
            <p:nvPr/>
          </p:nvCxnSpPr>
          <p:spPr>
            <a:xfrm>
              <a:off x="7098030" y="1920240"/>
              <a:ext cx="502920" cy="1011555"/>
            </a:xfrm>
            <a:prstGeom prst="bentConnector3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13" idx="3"/>
            </p:cNvCxnSpPr>
            <p:nvPr/>
          </p:nvCxnSpPr>
          <p:spPr>
            <a:xfrm rot="16200000" flipH="1">
              <a:off x="8412480" y="3600450"/>
              <a:ext cx="1188720" cy="320040"/>
            </a:xfrm>
            <a:prstGeom prst="bentConnector4">
              <a:avLst>
                <a:gd name="adj1" fmla="val 3366"/>
                <a:gd name="adj2" fmla="val 171429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371850" y="4343400"/>
              <a:ext cx="4011930" cy="228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5" idx="2"/>
              <a:endCxn id="14" idx="2"/>
            </p:cNvCxnSpPr>
            <p:nvPr/>
          </p:nvCxnSpPr>
          <p:spPr>
            <a:xfrm rot="16200000" flipH="1">
              <a:off x="3254692" y="4043362"/>
              <a:ext cx="640080" cy="2337435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4" idx="6"/>
              <a:endCxn id="13" idx="2"/>
            </p:cNvCxnSpPr>
            <p:nvPr/>
          </p:nvCxnSpPr>
          <p:spPr>
            <a:xfrm flipV="1">
              <a:off x="5840730" y="4777740"/>
              <a:ext cx="2440305" cy="75438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" idx="6"/>
            </p:cNvCxnSpPr>
            <p:nvPr/>
          </p:nvCxnSpPr>
          <p:spPr>
            <a:xfrm>
              <a:off x="2651760" y="891540"/>
              <a:ext cx="6743700" cy="2320290"/>
            </a:xfrm>
            <a:prstGeom prst="bentConnector3">
              <a:avLst>
                <a:gd name="adj1" fmla="val 100000"/>
              </a:avLst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0" idx="2"/>
            </p:cNvCxnSpPr>
            <p:nvPr/>
          </p:nvCxnSpPr>
          <p:spPr>
            <a:xfrm rot="5400000">
              <a:off x="5694998" y="2145983"/>
              <a:ext cx="308610" cy="771525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11" idx="0"/>
            </p:cNvCxnSpPr>
            <p:nvPr/>
          </p:nvCxnSpPr>
          <p:spPr>
            <a:xfrm rot="10800000" flipV="1">
              <a:off x="2306956" y="1211580"/>
              <a:ext cx="1373505" cy="255270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1" idx="2"/>
            </p:cNvCxnSpPr>
            <p:nvPr/>
          </p:nvCxnSpPr>
          <p:spPr>
            <a:xfrm rot="5400000">
              <a:off x="1658303" y="1991678"/>
              <a:ext cx="259080" cy="1038225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11680" y="240030"/>
              <a:ext cx="1303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Valve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460" y="861060"/>
              <a:ext cx="1303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Bleed air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69720" y="1695450"/>
              <a:ext cx="1550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Primary-</a:t>
              </a:r>
              <a:r>
                <a:rPr lang="en-US" sz="2000" dirty="0" err="1" smtClean="0"/>
                <a:t>Hx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25440" y="1676400"/>
              <a:ext cx="1684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Secondary-</a:t>
              </a:r>
              <a:r>
                <a:rPr lang="en-US" sz="2000" dirty="0" err="1" smtClean="0"/>
                <a:t>Hx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01390" y="2724150"/>
              <a:ext cx="147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Compressor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34300" y="2693670"/>
              <a:ext cx="147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Turbine</a:t>
              </a:r>
              <a:endParaRPr lang="en-US" sz="2000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440180" y="3851910"/>
              <a:ext cx="2106930" cy="1040130"/>
              <a:chOff x="1405890" y="3851910"/>
              <a:chExt cx="2106930" cy="1040130"/>
            </a:xfrm>
          </p:grpSpPr>
          <p:sp>
            <p:nvSpPr>
              <p:cNvPr id="15" name="Flowchart: Alternate Process 14"/>
              <p:cNvSpPr/>
              <p:nvPr/>
            </p:nvSpPr>
            <p:spPr>
              <a:xfrm>
                <a:off x="1405890" y="3851910"/>
                <a:ext cx="1931670" cy="1040130"/>
              </a:xfrm>
              <a:prstGeom prst="flowChartAlternateProcess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42160" y="4122420"/>
                <a:ext cx="14706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Cabin</a:t>
                </a:r>
                <a:endParaRPr lang="en-US" sz="20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7700010" y="4088130"/>
              <a:ext cx="147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Mixing </a:t>
              </a:r>
              <a:r>
                <a:rPr lang="en-US" sz="2000" dirty="0" err="1" smtClean="0"/>
                <a:t>Jn</a:t>
              </a:r>
              <a:endParaRPr lang="en-US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28210" y="4636770"/>
              <a:ext cx="2095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Recir</a:t>
              </a:r>
              <a:r>
                <a:rPr lang="en-US" sz="2000" dirty="0" smtClean="0"/>
                <a:t>. Fan</a:t>
              </a:r>
              <a:endParaRPr lang="en-US" sz="2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02480" y="3985260"/>
              <a:ext cx="147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Supply Air</a:t>
              </a:r>
              <a:endParaRPr lang="en-US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6570" y="5505450"/>
              <a:ext cx="147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Recir</a:t>
              </a:r>
              <a:r>
                <a:rPr lang="en-US" sz="2000" dirty="0" smtClean="0"/>
                <a:t>. Air</a:t>
              </a:r>
              <a:endParaRPr lang="en-US" sz="2000" dirty="0"/>
            </a:p>
          </p:txBody>
        </p:sp>
        <p:cxnSp>
          <p:nvCxnSpPr>
            <p:cNvPr id="64" name="Straight Arrow Connector 63"/>
            <p:cNvCxnSpPr>
              <a:stCxn id="15" idx="1"/>
            </p:cNvCxnSpPr>
            <p:nvPr/>
          </p:nvCxnSpPr>
          <p:spPr>
            <a:xfrm flipH="1">
              <a:off x="628650" y="4371975"/>
              <a:ext cx="811530" cy="571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21970" y="3996690"/>
              <a:ext cx="147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Exhaust</a:t>
              </a:r>
              <a:endParaRPr lang="en-US" sz="2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19400" y="887730"/>
              <a:ext cx="147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Ram air</a:t>
              </a:r>
              <a:endParaRPr lang="en-US" sz="2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66560" y="868680"/>
              <a:ext cx="147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Ram air</a:t>
              </a:r>
              <a:endParaRPr lang="en-US" sz="2000" dirty="0"/>
            </a:p>
          </p:txBody>
        </p:sp>
        <p:cxnSp>
          <p:nvCxnSpPr>
            <p:cNvPr id="74" name="Elbow Connector 73"/>
            <p:cNvCxnSpPr/>
            <p:nvPr/>
          </p:nvCxnSpPr>
          <p:spPr>
            <a:xfrm rot="10800000" flipV="1">
              <a:off x="6242686" y="1203960"/>
              <a:ext cx="1373505" cy="255270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386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529590" y="4095750"/>
            <a:ext cx="7463790" cy="1961376"/>
            <a:chOff x="529590" y="4095750"/>
            <a:chExt cx="7463790" cy="1961376"/>
          </a:xfrm>
        </p:grpSpPr>
        <p:sp>
          <p:nvSpPr>
            <p:cNvPr id="5" name="Flowchart: Process 4"/>
            <p:cNvSpPr/>
            <p:nvPr/>
          </p:nvSpPr>
          <p:spPr>
            <a:xfrm>
              <a:off x="1506682" y="4135582"/>
              <a:ext cx="1132609" cy="633845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3042112" y="4127962"/>
              <a:ext cx="1132609" cy="633845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5103322" y="4697730"/>
              <a:ext cx="1308908" cy="913707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514302" y="5389073"/>
              <a:ext cx="1606088" cy="611678"/>
            </a:xfrm>
            <a:prstGeom prst="flowChartProcess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5" idx="3"/>
              <a:endCxn id="6" idx="1"/>
            </p:cNvCxnSpPr>
            <p:nvPr/>
          </p:nvCxnSpPr>
          <p:spPr>
            <a:xfrm flipV="1">
              <a:off x="2639291" y="4444885"/>
              <a:ext cx="402821" cy="762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6" idx="3"/>
            </p:cNvCxnSpPr>
            <p:nvPr/>
          </p:nvCxnSpPr>
          <p:spPr>
            <a:xfrm>
              <a:off x="4174721" y="4444885"/>
              <a:ext cx="945919" cy="424295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flipV="1">
              <a:off x="3143250" y="5257800"/>
              <a:ext cx="1943100" cy="422910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423660" y="4914900"/>
              <a:ext cx="8001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12230" y="5394960"/>
              <a:ext cx="788670" cy="0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00200" y="4217670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Oil tank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92780" y="4095750"/>
              <a:ext cx="10058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Air-Oil Cooler</a:t>
              </a:r>
              <a:endParaRPr 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4920" y="4899660"/>
              <a:ext cx="1565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Fuel-Oil </a:t>
              </a:r>
              <a:r>
                <a:rPr lang="en-US" sz="2000" dirty="0" err="1" smtClean="0"/>
                <a:t>Hx</a:t>
              </a:r>
              <a:r>
                <a:rPr lang="en-US" sz="2000" dirty="0" smtClean="0"/>
                <a:t>.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4030" y="5501640"/>
              <a:ext cx="1287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Fuel tank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7470" y="5063490"/>
              <a:ext cx="1565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Fuel</a:t>
              </a:r>
            </a:p>
            <a:p>
              <a:r>
                <a:rPr lang="en-US" sz="2000" dirty="0"/>
                <a:t>t</a:t>
              </a:r>
              <a:r>
                <a:rPr lang="en-US" sz="2000" dirty="0" smtClean="0"/>
                <a:t>o engine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96990" y="4564380"/>
              <a:ext cx="1565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Oil</a:t>
              </a:r>
              <a:endParaRPr lang="en-US" sz="2000" dirty="0"/>
            </a:p>
          </p:txBody>
        </p:sp>
        <p:cxnSp>
          <p:nvCxnSpPr>
            <p:cNvPr id="41" name="Straight Arrow Connector 40"/>
            <p:cNvCxnSpPr>
              <a:stCxn id="8" idx="1"/>
            </p:cNvCxnSpPr>
            <p:nvPr/>
          </p:nvCxnSpPr>
          <p:spPr>
            <a:xfrm flipH="1" flipV="1">
              <a:off x="628650" y="5692140"/>
              <a:ext cx="885652" cy="2772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29590" y="5349240"/>
              <a:ext cx="1565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Fuel</a:t>
              </a:r>
            </a:p>
            <a:p>
              <a:r>
                <a:rPr lang="en-US" sz="2000" dirty="0"/>
                <a:t>d</a:t>
              </a:r>
              <a:r>
                <a:rPr lang="en-US" sz="2000" dirty="0" smtClean="0"/>
                <a:t>emand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902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Subhabrata</dc:creator>
  <cp:lastModifiedBy>Banerjee, Subhabrata</cp:lastModifiedBy>
  <cp:revision>6</cp:revision>
  <dcterms:created xsi:type="dcterms:W3CDTF">2015-03-12T23:41:53Z</dcterms:created>
  <dcterms:modified xsi:type="dcterms:W3CDTF">2015-03-13T05:18:50Z</dcterms:modified>
</cp:coreProperties>
</file>