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4" r:id="rId4"/>
  </p:sldMasterIdLst>
  <p:notesMasterIdLst>
    <p:notesMasterId r:id="rId17"/>
  </p:notesMasterIdLst>
  <p:sldIdLst>
    <p:sldId id="527" r:id="rId5"/>
    <p:sldId id="522" r:id="rId6"/>
    <p:sldId id="479" r:id="rId7"/>
    <p:sldId id="531" r:id="rId8"/>
    <p:sldId id="530" r:id="rId9"/>
    <p:sldId id="537" r:id="rId10"/>
    <p:sldId id="538" r:id="rId11"/>
    <p:sldId id="508" r:id="rId12"/>
    <p:sldId id="512" r:id="rId13"/>
    <p:sldId id="535" r:id="rId14"/>
    <p:sldId id="525" r:id="rId15"/>
    <p:sldId id="458" r:id="rId16"/>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2750"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1pPr>
    <a:lvl2pPr marL="0" marR="0" indent="114300" algn="ctr" defTabSz="412750"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2pPr>
    <a:lvl3pPr marL="0" marR="0" indent="228600" algn="ctr" defTabSz="412750"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3pPr>
    <a:lvl4pPr marL="0" marR="0" indent="342900" algn="ctr" defTabSz="412750"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4pPr>
    <a:lvl5pPr marL="0" marR="0" indent="457200" algn="ctr" defTabSz="412750"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5pPr>
    <a:lvl6pPr marL="0" marR="0" indent="571500" algn="ctr" defTabSz="412750"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6pPr>
    <a:lvl7pPr marL="0" marR="0" indent="685800" algn="ctr" defTabSz="412750"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7pPr>
    <a:lvl8pPr marL="0" marR="0" indent="800100" algn="ctr" defTabSz="412750"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8pPr>
    <a:lvl9pPr marL="0" marR="0" indent="914400" algn="ctr" defTabSz="412750"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9FE7"/>
    <a:srgbClr val="0F70AD"/>
    <a:srgbClr val="22224C"/>
    <a:srgbClr val="1E3363"/>
    <a:srgbClr val="002060"/>
    <a:srgbClr val="616161"/>
    <a:srgbClr val="1266A1"/>
    <a:srgbClr val="1E3160"/>
    <a:srgbClr val="0F72B0"/>
    <a:srgbClr val="1288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C5260E-DC65-4050-A616-4DD1EBB260CB}" v="607" dt="2024-05-28T17:29:31.388"/>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unkle Formatvorlage 1 - Akz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0339" autoAdjust="0"/>
  </p:normalViewPr>
  <p:slideViewPr>
    <p:cSldViewPr snapToGrid="0" showGuides="1">
      <p:cViewPr varScale="1">
        <p:scale>
          <a:sx n="58" d="100"/>
          <a:sy n="58" d="100"/>
        </p:scale>
        <p:origin x="1646" y="53"/>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B898C-B74D-46D1-ACCA-FAF5A1210643}" type="datetimeFigureOut">
              <a:rPr lang="de-DE" smtClean="0"/>
              <a:t>27.05.2025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E28377-8973-4E62-9790-FD2DC934A093}" type="slidenum">
              <a:rPr lang="de-DE" smtClean="0"/>
              <a:t>‹Nr.›</a:t>
            </a:fld>
            <a:endParaRPr lang="de-DE"/>
          </a:p>
        </p:txBody>
      </p:sp>
    </p:spTree>
    <p:extLst>
      <p:ext uri="{BB962C8B-B14F-4D97-AF65-F5344CB8AC3E}">
        <p14:creationId xmlns:p14="http://schemas.microsoft.com/office/powerpoint/2010/main" val="92286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github.com/AllgeierSchweiz/aihackers"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github.com/microsoft/Hack-Together-Fabric-AI"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platform.openai.com/docs/model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A5E28377-8973-4E62-9790-FD2DC934A093}" type="slidenum">
              <a:rPr lang="de-DE" smtClean="0"/>
              <a:t>2</a:t>
            </a:fld>
            <a:endParaRPr lang="de-DE"/>
          </a:p>
        </p:txBody>
      </p:sp>
    </p:spTree>
    <p:extLst>
      <p:ext uri="{BB962C8B-B14F-4D97-AF65-F5344CB8AC3E}">
        <p14:creationId xmlns:p14="http://schemas.microsoft.com/office/powerpoint/2010/main" val="1551634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en-US" b="0" i="0" dirty="0">
                <a:solidFill>
                  <a:srgbClr val="1F2328"/>
                </a:solidFill>
                <a:effectLst/>
                <a:highlight>
                  <a:srgbClr val="FFFFFF"/>
                </a:highlight>
                <a:latin typeface="-apple-system"/>
              </a:rPr>
              <a:t>The use case of this workshop series revolves around the </a:t>
            </a:r>
            <a:r>
              <a:rPr lang="en-US" b="0" i="0" u="sng" dirty="0">
                <a:effectLst/>
                <a:highlight>
                  <a:srgbClr val="FFFFFF"/>
                </a:highlight>
                <a:latin typeface="-apple-system"/>
                <a:hlinkClick r:id="rId3"/>
              </a:rPr>
              <a:t>Food Fighters</a:t>
            </a:r>
            <a:r>
              <a:rPr lang="en-US" b="0" i="0" dirty="0">
                <a:solidFill>
                  <a:srgbClr val="1F2328"/>
                </a:solidFill>
                <a:effectLst/>
                <a:highlight>
                  <a:srgbClr val="FFFFFF"/>
                </a:highlight>
                <a:latin typeface="-apple-system"/>
              </a:rPr>
              <a:t> concept created for </a:t>
            </a:r>
            <a:r>
              <a:rPr lang="en-US" b="0" i="0" u="sng" dirty="0">
                <a:effectLst/>
                <a:highlight>
                  <a:srgbClr val="FFFFFF"/>
                </a:highlight>
                <a:latin typeface="-apple-system"/>
                <a:hlinkClick r:id="rId4"/>
              </a:rPr>
              <a:t>The Microsoft Fabric Global AI Hack</a:t>
            </a:r>
            <a:r>
              <a:rPr lang="en-US" b="0" i="0" dirty="0">
                <a:solidFill>
                  <a:srgbClr val="1F2328"/>
                </a:solidFill>
                <a:effectLst/>
                <a:highlight>
                  <a:srgbClr val="FFFFFF"/>
                </a:highlight>
                <a:latin typeface="-apple-system"/>
              </a:rPr>
              <a:t> of 2024.</a:t>
            </a:r>
          </a:p>
          <a:p>
            <a:pPr algn="l"/>
            <a:endParaRPr lang="en-US" b="0" i="0" dirty="0">
              <a:solidFill>
                <a:srgbClr val="1F2328"/>
              </a:solidFill>
              <a:effectLst/>
              <a:highlight>
                <a:srgbClr val="FFFFFF"/>
              </a:highlight>
              <a:latin typeface="-apple-system"/>
            </a:endParaRPr>
          </a:p>
          <a:p>
            <a:pPr algn="l"/>
            <a:r>
              <a:rPr lang="en-US" b="0" i="0" dirty="0">
                <a:solidFill>
                  <a:srgbClr val="1F2328"/>
                </a:solidFill>
                <a:effectLst/>
                <a:highlight>
                  <a:srgbClr val="FFFFFF"/>
                </a:highlight>
                <a:latin typeface="-apple-system"/>
              </a:rPr>
              <a:t>The solution aims to combat food waste by empowering users to effortlessly manage their food inventory, track food expiration dates, and receive personalized recipe suggestions via email, all with a simple product scan.</a:t>
            </a:r>
          </a:p>
          <a:p>
            <a:pPr algn="l"/>
            <a:endParaRPr lang="en-US" b="0" i="0" dirty="0">
              <a:solidFill>
                <a:srgbClr val="1F2328"/>
              </a:solidFill>
              <a:effectLst/>
              <a:highlight>
                <a:srgbClr val="FFFFFF"/>
              </a:highlight>
              <a:latin typeface="-apple-system"/>
            </a:endParaRPr>
          </a:p>
          <a:p>
            <a:pPr algn="l"/>
            <a:r>
              <a:rPr lang="en-US" b="0" i="0" dirty="0">
                <a:solidFill>
                  <a:srgbClr val="1F2328"/>
                </a:solidFill>
                <a:effectLst/>
                <a:highlight>
                  <a:srgbClr val="FFFFFF"/>
                </a:highlight>
                <a:latin typeface="-apple-system"/>
              </a:rPr>
              <a:t>Unfortunately, we don't have time to build the entire architecture of this solution, for this reason, we will focus on creating the personalized recipe suggestions aspect using Azure OpenAI Service.</a:t>
            </a:r>
          </a:p>
          <a:p>
            <a:pPr algn="l"/>
            <a:endParaRPr lang="en-US" b="0" i="0" dirty="0">
              <a:solidFill>
                <a:srgbClr val="1F2328"/>
              </a:solidFill>
              <a:effectLst/>
              <a:highlight>
                <a:srgbClr val="FFFFFF"/>
              </a:highlight>
              <a:latin typeface="-apple-system"/>
            </a:endParaRPr>
          </a:p>
          <a:p>
            <a:pPr algn="l"/>
            <a:r>
              <a:rPr lang="en-US" dirty="0" err="1">
                <a:hlinkClick r:id="rId3"/>
              </a:rPr>
              <a:t>AllgeierSchweiz</a:t>
            </a:r>
            <a:r>
              <a:rPr lang="en-US" dirty="0">
                <a:hlinkClick r:id="rId3"/>
              </a:rPr>
              <a:t>/</a:t>
            </a:r>
            <a:r>
              <a:rPr lang="en-US" dirty="0" err="1">
                <a:hlinkClick r:id="rId3"/>
              </a:rPr>
              <a:t>aihackers</a:t>
            </a:r>
            <a:r>
              <a:rPr lang="en-US" dirty="0">
                <a:hlinkClick r:id="rId3"/>
              </a:rPr>
              <a:t>: </a:t>
            </a:r>
            <a:r>
              <a:rPr lang="en-US" dirty="0" err="1">
                <a:hlinkClick r:id="rId3"/>
              </a:rPr>
              <a:t>Github</a:t>
            </a:r>
            <a:r>
              <a:rPr lang="en-US" dirty="0">
                <a:hlinkClick r:id="rId3"/>
              </a:rPr>
              <a:t> Repo for the Fabric AI Hackathon. Feel free to fork and have fun with it.</a:t>
            </a:r>
            <a:endParaRPr lang="en-US" b="0" i="0" dirty="0">
              <a:solidFill>
                <a:srgbClr val="1F2328"/>
              </a:solidFill>
              <a:effectLst/>
              <a:highlight>
                <a:srgbClr val="FFFFFF"/>
              </a:highlight>
              <a:latin typeface="-apple-system"/>
            </a:endParaRPr>
          </a:p>
          <a:p>
            <a:endParaRPr lang="de-CH" dirty="0"/>
          </a:p>
        </p:txBody>
      </p:sp>
      <p:sp>
        <p:nvSpPr>
          <p:cNvPr id="4" name="Foliennummernplatzhalter 3"/>
          <p:cNvSpPr>
            <a:spLocks noGrp="1"/>
          </p:cNvSpPr>
          <p:nvPr>
            <p:ph type="sldNum" sz="quarter" idx="5"/>
          </p:nvPr>
        </p:nvSpPr>
        <p:spPr/>
        <p:txBody>
          <a:bodyPr/>
          <a:lstStyle/>
          <a:p>
            <a:fld id="{A5E28377-8973-4E62-9790-FD2DC934A093}" type="slidenum">
              <a:rPr lang="de-DE" smtClean="0"/>
              <a:t>3</a:t>
            </a:fld>
            <a:endParaRPr lang="de-DE"/>
          </a:p>
        </p:txBody>
      </p:sp>
    </p:spTree>
    <p:extLst>
      <p:ext uri="{BB962C8B-B14F-4D97-AF65-F5344CB8AC3E}">
        <p14:creationId xmlns:p14="http://schemas.microsoft.com/office/powerpoint/2010/main" val="4018283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0" i="0" dirty="0">
                <a:solidFill>
                  <a:srgbClr val="1F2328"/>
                </a:solidFill>
                <a:effectLst/>
                <a:highlight>
                  <a:srgbClr val="FFFFFF"/>
                </a:highlight>
                <a:latin typeface="-apple-system"/>
              </a:rPr>
              <a:t>The Azure OpenAI Service offers access to various large language models (LLMs), including GPT-4o, GPT-4, GPT-4 Turbo with Vision, GPT-3.5-Turbo, and Embeddings model series. These are the same language models made available by </a:t>
            </a:r>
            <a:r>
              <a:rPr lang="en-US" b="0" i="0" u="sng" dirty="0">
                <a:effectLst/>
                <a:highlight>
                  <a:srgbClr val="FFFFFF"/>
                </a:highlight>
                <a:latin typeface="-apple-system"/>
                <a:hlinkClick r:id="rId3"/>
              </a:rPr>
              <a:t>OpenAI</a:t>
            </a:r>
            <a:r>
              <a:rPr lang="en-US" b="0" i="0" dirty="0">
                <a:solidFill>
                  <a:srgbClr val="1F2328"/>
                </a:solidFill>
                <a:effectLst/>
                <a:highlight>
                  <a:srgbClr val="FFFFFF"/>
                </a:highlight>
                <a:latin typeface="-apple-system"/>
              </a:rPr>
              <a:t>.</a:t>
            </a:r>
          </a:p>
          <a:p>
            <a:endParaRPr lang="en-US" b="0" i="0" dirty="0">
              <a:solidFill>
                <a:srgbClr val="1F2328"/>
              </a:solidFill>
              <a:effectLst/>
              <a:highlight>
                <a:srgbClr val="FFFFFF"/>
              </a:highlight>
              <a:latin typeface="-apple-system"/>
            </a:endParaRPr>
          </a:p>
          <a:p>
            <a:endParaRPr lang="de-CH" dirty="0"/>
          </a:p>
        </p:txBody>
      </p:sp>
      <p:sp>
        <p:nvSpPr>
          <p:cNvPr id="4" name="Foliennummernplatzhalter 3"/>
          <p:cNvSpPr>
            <a:spLocks noGrp="1"/>
          </p:cNvSpPr>
          <p:nvPr>
            <p:ph type="sldNum" sz="quarter" idx="5"/>
          </p:nvPr>
        </p:nvSpPr>
        <p:spPr/>
        <p:txBody>
          <a:bodyPr/>
          <a:lstStyle/>
          <a:p>
            <a:fld id="{A5E28377-8973-4E62-9790-FD2DC934A093}" type="slidenum">
              <a:rPr lang="de-DE" smtClean="0"/>
              <a:t>4</a:t>
            </a:fld>
            <a:endParaRPr lang="de-DE"/>
          </a:p>
        </p:txBody>
      </p:sp>
    </p:spTree>
    <p:extLst>
      <p:ext uri="{BB962C8B-B14F-4D97-AF65-F5344CB8AC3E}">
        <p14:creationId xmlns:p14="http://schemas.microsoft.com/office/powerpoint/2010/main" val="1647610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mj-lt"/>
              <a:buAutoNum type="arabicPeriod"/>
            </a:pPr>
            <a:r>
              <a:rPr lang="en-US" b="0" i="0" dirty="0">
                <a:solidFill>
                  <a:srgbClr val="1F2328"/>
                </a:solidFill>
                <a:effectLst/>
                <a:highlight>
                  <a:srgbClr val="FFFFFF"/>
                </a:highlight>
                <a:latin typeface="-apple-system"/>
              </a:rPr>
              <a:t>We want the language model to create recipes from a list of ingredients we pass as the model input.</a:t>
            </a:r>
          </a:p>
          <a:p>
            <a:pPr algn="l">
              <a:buFont typeface="+mj-lt"/>
              <a:buAutoNum type="arabicPeriod"/>
            </a:pPr>
            <a:r>
              <a:rPr lang="en-US" b="0" i="0" dirty="0">
                <a:solidFill>
                  <a:srgbClr val="1F2328"/>
                </a:solidFill>
                <a:effectLst/>
                <a:highlight>
                  <a:srgbClr val="FFFFFF"/>
                </a:highlight>
                <a:latin typeface="-apple-system"/>
              </a:rPr>
              <a:t>To improve the recipes created by the model we will implement model enhancement techniques such as prompt engineering with zero-shot, one-shot and few-shot learning.</a:t>
            </a:r>
          </a:p>
          <a:p>
            <a:pPr algn="l">
              <a:buFont typeface="+mj-lt"/>
              <a:buAutoNum type="arabicPeriod"/>
            </a:pPr>
            <a:r>
              <a:rPr lang="en-US" b="0" i="0" dirty="0">
                <a:solidFill>
                  <a:srgbClr val="1F2328"/>
                </a:solidFill>
                <a:effectLst/>
                <a:highlight>
                  <a:srgbClr val="FFFFFF"/>
                </a:highlight>
                <a:latin typeface="-apple-system"/>
              </a:rPr>
              <a:t>To further improve the recipes created by the model, specifically creating vegan recipes in JSON format, we will implement an retrieval strategy called Retrieval Augmented Generation (RAG) using a CSV file of vegan recipes as our data foundation.</a:t>
            </a:r>
          </a:p>
          <a:p>
            <a:pPr algn="l">
              <a:buFont typeface="+mj-lt"/>
              <a:buAutoNum type="arabicPeriod"/>
            </a:pPr>
            <a:r>
              <a:rPr lang="en-US" b="0" i="0" dirty="0">
                <a:solidFill>
                  <a:srgbClr val="1F2328"/>
                </a:solidFill>
                <a:effectLst/>
                <a:highlight>
                  <a:srgbClr val="FFFFFF"/>
                </a:highlight>
                <a:latin typeface="-apple-system"/>
              </a:rPr>
              <a:t>To further improve the recipes created by the model we will implement an enhancement technique called Fine-Tuning to re-train the base language model using a CSV file of vegan recipes as our training data. Furthermore, we will explore the implementation of RAG together with a fine-tuned model.</a:t>
            </a:r>
          </a:p>
          <a:p>
            <a:pPr algn="l">
              <a:buFont typeface="+mj-lt"/>
              <a:buAutoNum type="arabicPeriod"/>
            </a:pPr>
            <a:r>
              <a:rPr lang="en-US" b="0" i="0" dirty="0">
                <a:solidFill>
                  <a:srgbClr val="1F2328"/>
                </a:solidFill>
                <a:effectLst/>
                <a:highlight>
                  <a:srgbClr val="FFFFFF"/>
                </a:highlight>
                <a:latin typeface="-apple-system"/>
              </a:rPr>
              <a:t>Before implementing the enhancement techniques listed in steps 3 and 4, we need to perform data preparation steps on the CSV file. To achieve this, we will use the Azure OpenAI Assistant API with the code interpreter functionality. This will allow us to conduct data-wrangling steps on the data based on our natural language inputs.</a:t>
            </a:r>
          </a:p>
          <a:p>
            <a:pPr algn="l">
              <a:buFont typeface="+mj-lt"/>
              <a:buAutoNum type="arabicPeriod"/>
            </a:pPr>
            <a:r>
              <a:rPr lang="en-US" b="0" i="0" dirty="0">
                <a:solidFill>
                  <a:srgbClr val="1F2328"/>
                </a:solidFill>
                <a:effectLst/>
                <a:highlight>
                  <a:srgbClr val="FFFFFF"/>
                </a:highlight>
                <a:latin typeface="-apple-system"/>
              </a:rPr>
              <a:t>We want to create a list of ingredients from a set of food product images that can be used to generate recipes. To achieve this, we will utilize the multimodal GPT-4o model, which enables the translation of images into text.</a:t>
            </a:r>
          </a:p>
          <a:p>
            <a:endParaRPr lang="de-CH" dirty="0"/>
          </a:p>
        </p:txBody>
      </p:sp>
      <p:sp>
        <p:nvSpPr>
          <p:cNvPr id="4" name="Foliennummernplatzhalter 3"/>
          <p:cNvSpPr>
            <a:spLocks noGrp="1"/>
          </p:cNvSpPr>
          <p:nvPr>
            <p:ph type="sldNum" sz="quarter" idx="5"/>
          </p:nvPr>
        </p:nvSpPr>
        <p:spPr/>
        <p:txBody>
          <a:bodyPr/>
          <a:lstStyle/>
          <a:p>
            <a:fld id="{A5E28377-8973-4E62-9790-FD2DC934A093}" type="slidenum">
              <a:rPr lang="de-DE" smtClean="0"/>
              <a:t>5</a:t>
            </a:fld>
            <a:endParaRPr lang="de-DE"/>
          </a:p>
        </p:txBody>
      </p:sp>
    </p:spTree>
    <p:extLst>
      <p:ext uri="{BB962C8B-B14F-4D97-AF65-F5344CB8AC3E}">
        <p14:creationId xmlns:p14="http://schemas.microsoft.com/office/powerpoint/2010/main" val="2166040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0" i="0" dirty="0">
                <a:solidFill>
                  <a:srgbClr val="1F2328"/>
                </a:solidFill>
                <a:effectLst/>
                <a:highlight>
                  <a:srgbClr val="FFFFFF"/>
                </a:highlight>
                <a:latin typeface="-apple-system"/>
              </a:rPr>
              <a:t>In our case, we will use the language models </a:t>
            </a:r>
            <a:r>
              <a:rPr lang="en-US" b="1" i="0" dirty="0">
                <a:solidFill>
                  <a:srgbClr val="1F2328"/>
                </a:solidFill>
                <a:effectLst/>
                <a:highlight>
                  <a:srgbClr val="FFFFFF"/>
                </a:highlight>
                <a:latin typeface="-apple-system"/>
              </a:rPr>
              <a:t>GPT-4o, GPT-4, GPT-3.5-Turbo,</a:t>
            </a:r>
            <a:r>
              <a:rPr lang="en-US" b="0" i="0" dirty="0">
                <a:solidFill>
                  <a:srgbClr val="1F2328"/>
                </a:solidFill>
                <a:effectLst/>
                <a:highlight>
                  <a:srgbClr val="FFFFFF"/>
                </a:highlight>
                <a:latin typeface="-apple-system"/>
              </a:rPr>
              <a:t> and </a:t>
            </a:r>
            <a:r>
              <a:rPr lang="en-US" b="1" i="0" dirty="0">
                <a:solidFill>
                  <a:srgbClr val="1F2328"/>
                </a:solidFill>
                <a:effectLst/>
                <a:highlight>
                  <a:srgbClr val="FFFFFF"/>
                </a:highlight>
                <a:latin typeface="-apple-system"/>
              </a:rPr>
              <a:t>Embeddings</a:t>
            </a:r>
            <a:r>
              <a:rPr lang="en-US" b="0" i="0" dirty="0">
                <a:solidFill>
                  <a:srgbClr val="1F2328"/>
                </a:solidFill>
                <a:effectLst/>
                <a:highlight>
                  <a:srgbClr val="FFFFFF"/>
                </a:highlight>
                <a:latin typeface="-apple-system"/>
              </a:rPr>
              <a:t>. Each one will be called using the Azure OpenAI API. Additionally, we will use the </a:t>
            </a:r>
            <a:r>
              <a:rPr lang="en-US" b="1" i="0" dirty="0">
                <a:solidFill>
                  <a:srgbClr val="1F2328"/>
                </a:solidFill>
                <a:effectLst/>
                <a:highlight>
                  <a:srgbClr val="FFFFFF"/>
                </a:highlight>
                <a:latin typeface="-apple-system"/>
              </a:rPr>
              <a:t>Azure OpenAI Assistants API</a:t>
            </a:r>
            <a:r>
              <a:rPr lang="en-US" b="0" i="0" dirty="0">
                <a:solidFill>
                  <a:srgbClr val="1F2328"/>
                </a:solidFill>
                <a:effectLst/>
                <a:highlight>
                  <a:srgbClr val="FFFFFF"/>
                </a:highlight>
                <a:latin typeface="-apple-system"/>
              </a:rPr>
              <a:t> to perform data pre-processing operations using the code interpreter functionality.</a:t>
            </a:r>
            <a:endParaRPr lang="de-CH" dirty="0"/>
          </a:p>
        </p:txBody>
      </p:sp>
      <p:sp>
        <p:nvSpPr>
          <p:cNvPr id="4" name="Foliennummernplatzhalter 3"/>
          <p:cNvSpPr>
            <a:spLocks noGrp="1"/>
          </p:cNvSpPr>
          <p:nvPr>
            <p:ph type="sldNum" sz="quarter" idx="5"/>
          </p:nvPr>
        </p:nvSpPr>
        <p:spPr/>
        <p:txBody>
          <a:bodyPr/>
          <a:lstStyle/>
          <a:p>
            <a:fld id="{A5E28377-8973-4E62-9790-FD2DC934A093}" type="slidenum">
              <a:rPr lang="de-DE" smtClean="0"/>
              <a:t>6</a:t>
            </a:fld>
            <a:endParaRPr lang="de-DE"/>
          </a:p>
        </p:txBody>
      </p:sp>
    </p:spTree>
    <p:extLst>
      <p:ext uri="{BB962C8B-B14F-4D97-AF65-F5344CB8AC3E}">
        <p14:creationId xmlns:p14="http://schemas.microsoft.com/office/powerpoint/2010/main" val="3175609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0" i="0" dirty="0">
                <a:solidFill>
                  <a:srgbClr val="1F2328"/>
                </a:solidFill>
                <a:effectLst/>
                <a:highlight>
                  <a:srgbClr val="FFFFFF"/>
                </a:highlight>
                <a:latin typeface="-apple-system"/>
              </a:rPr>
              <a:t>Retrieval Augmented Generation (RAG) is a retrieval strategy aimed at enhancing language models by providing them with supplementary information, a process also known as grounding. Rather than solely depending on the model’s existing knowledge, we can add proprietary data into the model prompt to guide it to more precise and domain-specific responses. It’s important to note that the model is </a:t>
            </a:r>
            <a:r>
              <a:rPr lang="en-US" b="1" i="0" dirty="0">
                <a:solidFill>
                  <a:srgbClr val="1F2328"/>
                </a:solidFill>
                <a:effectLst/>
                <a:highlight>
                  <a:srgbClr val="FFFFFF"/>
                </a:highlight>
                <a:latin typeface="-apple-system"/>
              </a:rPr>
              <a:t>not</a:t>
            </a:r>
            <a:r>
              <a:rPr lang="en-US" b="0" i="0" dirty="0">
                <a:solidFill>
                  <a:srgbClr val="1F2328"/>
                </a:solidFill>
                <a:effectLst/>
                <a:highlight>
                  <a:srgbClr val="FFFFFF"/>
                </a:highlight>
                <a:latin typeface="-apple-system"/>
              </a:rPr>
              <a:t> re-trained on the new data. The new data is only used as an additional prompt input, acting similarly to one-shot learning.</a:t>
            </a:r>
            <a:endParaRPr lang="de-CH" dirty="0"/>
          </a:p>
        </p:txBody>
      </p:sp>
      <p:sp>
        <p:nvSpPr>
          <p:cNvPr id="4" name="Foliennummernplatzhalter 3"/>
          <p:cNvSpPr>
            <a:spLocks noGrp="1"/>
          </p:cNvSpPr>
          <p:nvPr>
            <p:ph type="sldNum" sz="quarter" idx="5"/>
          </p:nvPr>
        </p:nvSpPr>
        <p:spPr/>
        <p:txBody>
          <a:bodyPr/>
          <a:lstStyle/>
          <a:p>
            <a:fld id="{A5E28377-8973-4E62-9790-FD2DC934A093}" type="slidenum">
              <a:rPr lang="de-DE" smtClean="0"/>
              <a:t>8</a:t>
            </a:fld>
            <a:endParaRPr lang="de-DE"/>
          </a:p>
        </p:txBody>
      </p:sp>
    </p:spTree>
    <p:extLst>
      <p:ext uri="{BB962C8B-B14F-4D97-AF65-F5344CB8AC3E}">
        <p14:creationId xmlns:p14="http://schemas.microsoft.com/office/powerpoint/2010/main" val="2416448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b="0" i="0" dirty="0">
                <a:solidFill>
                  <a:srgbClr val="1F2328"/>
                </a:solidFill>
                <a:effectLst/>
                <a:highlight>
                  <a:srgbClr val="FFFFFF"/>
                </a:highlight>
                <a:latin typeface="-apple-system"/>
              </a:rPr>
              <a:t>Fine-tuning is a technique used to re-train a pre-trained model using a new foundation of information i.e. training data, to suit a specific task.</a:t>
            </a:r>
            <a:endParaRPr lang="de-CH" dirty="0"/>
          </a:p>
        </p:txBody>
      </p:sp>
      <p:sp>
        <p:nvSpPr>
          <p:cNvPr id="4" name="Foliennummernplatzhalter 3"/>
          <p:cNvSpPr>
            <a:spLocks noGrp="1"/>
          </p:cNvSpPr>
          <p:nvPr>
            <p:ph type="sldNum" sz="quarter" idx="5"/>
          </p:nvPr>
        </p:nvSpPr>
        <p:spPr/>
        <p:txBody>
          <a:bodyPr/>
          <a:lstStyle/>
          <a:p>
            <a:fld id="{A5E28377-8973-4E62-9790-FD2DC934A093}" type="slidenum">
              <a:rPr lang="de-DE" smtClean="0"/>
              <a:t>9</a:t>
            </a:fld>
            <a:endParaRPr lang="de-DE"/>
          </a:p>
        </p:txBody>
      </p:sp>
    </p:spTree>
    <p:extLst>
      <p:ext uri="{BB962C8B-B14F-4D97-AF65-F5344CB8AC3E}">
        <p14:creationId xmlns:p14="http://schemas.microsoft.com/office/powerpoint/2010/main" val="20706187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20.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hyperlink" Target="http://www.allgeier.ch/it-blog" TargetMode="External"/><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hyperlink" Target="http://www.allgeier.ch/events" TargetMode="Externa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Logo hell">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E82AB66D-E5AD-464F-B8DD-E38FC347FB4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3157537" y="3050248"/>
            <a:ext cx="5887139" cy="1260000"/>
          </a:xfrm>
          <a:prstGeom prst="rect">
            <a:avLst/>
          </a:prstGeom>
        </p:spPr>
      </p:pic>
      <p:pic>
        <p:nvPicPr>
          <p:cNvPr id="3" name="Picture 2">
            <a:extLst>
              <a:ext uri="{FF2B5EF4-FFF2-40B4-BE49-F238E27FC236}">
                <a16:creationId xmlns:a16="http://schemas.microsoft.com/office/drawing/2014/main" id="{0437FB84-778C-4FD4-82B9-267F6E5EA043}"/>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157537" y="3050248"/>
            <a:ext cx="5887139" cy="1260000"/>
          </a:xfrm>
          <a:prstGeom prst="rect">
            <a:avLst/>
          </a:prstGeom>
        </p:spPr>
      </p:pic>
    </p:spTree>
    <p:extLst>
      <p:ext uri="{BB962C8B-B14F-4D97-AF65-F5344CB8AC3E}">
        <p14:creationId xmlns:p14="http://schemas.microsoft.com/office/powerpoint/2010/main" val="2145974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bschnitt">
    <p:spTree>
      <p:nvGrpSpPr>
        <p:cNvPr id="1" name=""/>
        <p:cNvGrpSpPr/>
        <p:nvPr/>
      </p:nvGrpSpPr>
      <p:grpSpPr>
        <a:xfrm>
          <a:off x="0" y="0"/>
          <a:ext cx="0" cy="0"/>
          <a:chOff x="0" y="0"/>
          <a:chExt cx="0" cy="0"/>
        </a:xfrm>
      </p:grpSpPr>
      <p:sp>
        <p:nvSpPr>
          <p:cNvPr id="3" name="Shape 638">
            <a:extLst>
              <a:ext uri="{FF2B5EF4-FFF2-40B4-BE49-F238E27FC236}">
                <a16:creationId xmlns:a16="http://schemas.microsoft.com/office/drawing/2014/main" id="{D48CF392-8339-4B56-9386-6A04A6E2764E}"/>
              </a:ext>
            </a:extLst>
          </p:cNvPr>
          <p:cNvSpPr/>
          <p:nvPr/>
        </p:nvSpPr>
        <p:spPr>
          <a:xfrm>
            <a:off x="0" y="0"/>
            <a:ext cx="6096000" cy="6858000"/>
          </a:xfrm>
          <a:prstGeom prst="rect">
            <a:avLst/>
          </a:prstGeom>
          <a:gradFill>
            <a:gsLst>
              <a:gs pos="0">
                <a:srgbClr val="0000BF"/>
              </a:gs>
              <a:gs pos="100000">
                <a:srgbClr val="010172"/>
              </a:gs>
            </a:gsLst>
            <a:lin ang="13522958" scaled="0"/>
          </a:gradFill>
          <a:ln w="12700">
            <a:miter lim="400000"/>
          </a:ln>
        </p:spPr>
        <p:txBody>
          <a:bodyPr wrap="none" lIns="25400" tIns="25400" rIns="25400" bIns="25400" anchor="ctr"/>
          <a:lstStyle/>
          <a:p>
            <a:pPr>
              <a:defRPr sz="3200">
                <a:solidFill>
                  <a:srgbClr val="FFFFFF"/>
                </a:solidFill>
              </a:defRPr>
            </a:pPr>
            <a:endParaRPr lang="de-CH" sz="1600" noProof="0">
              <a:latin typeface="Arial" panose="020B0604020202020204" pitchFamily="34" charset="0"/>
              <a:cs typeface="Arial" panose="020B0604020202020204" pitchFamily="34" charset="0"/>
            </a:endParaRPr>
          </a:p>
        </p:txBody>
      </p:sp>
      <p:pic>
        <p:nvPicPr>
          <p:cNvPr id="4" name="Picture Placeholder 13">
            <a:extLst>
              <a:ext uri="{FF2B5EF4-FFF2-40B4-BE49-F238E27FC236}">
                <a16:creationId xmlns:a16="http://schemas.microsoft.com/office/drawing/2014/main" id="{1A0276F5-6AB9-4D63-9943-8A9FEF58864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1"/>
          <a:stretch/>
        </p:blipFill>
        <p:spPr>
          <a:xfrm>
            <a:off x="6096000" y="-758"/>
            <a:ext cx="6096000" cy="6858758"/>
          </a:xfrm>
          <a:prstGeom prst="rect">
            <a:avLst/>
          </a:prstGeom>
        </p:spPr>
      </p:pic>
      <p:sp>
        <p:nvSpPr>
          <p:cNvPr id="6" name="Subtitle 2">
            <a:extLst>
              <a:ext uri="{FF2B5EF4-FFF2-40B4-BE49-F238E27FC236}">
                <a16:creationId xmlns:a16="http://schemas.microsoft.com/office/drawing/2014/main" id="{4DE5C9FB-1EB2-484A-AFA2-EA05C2443FFE}"/>
              </a:ext>
            </a:extLst>
          </p:cNvPr>
          <p:cNvSpPr>
            <a:spLocks noGrp="1"/>
          </p:cNvSpPr>
          <p:nvPr>
            <p:ph type="subTitle" idx="1" hasCustomPrompt="1"/>
          </p:nvPr>
        </p:nvSpPr>
        <p:spPr>
          <a:xfrm>
            <a:off x="407988" y="3920564"/>
            <a:ext cx="4013200" cy="231347"/>
          </a:xfrm>
          <a:prstGeom prst="rect">
            <a:avLst/>
          </a:prstGeom>
        </p:spPr>
        <p:txBody>
          <a:bodyPr vert="horz">
            <a:noAutofit/>
          </a:bodyPr>
          <a:lstStyle>
            <a:lvl1pPr marL="0" indent="0" algn="l">
              <a:buNone/>
              <a:defRPr sz="1600" b="1">
                <a:solidFill>
                  <a:schemeClr val="accent4"/>
                </a:solidFill>
                <a:latin typeface="+mj-lt"/>
                <a:ea typeface="Open Sans" panose="020B0606030504020204" pitchFamily="34" charset="0"/>
                <a:cs typeface="Open Sans" panose="020B0606030504020204" pitchFamily="34" charset="0"/>
              </a:defRPr>
            </a:lvl1pPr>
            <a:lvl2pPr marL="228600" indent="0" algn="ctr">
              <a:buNone/>
              <a:defRPr/>
            </a:lvl2pPr>
            <a:lvl3pPr marL="457200" indent="0" algn="ctr">
              <a:buNone/>
              <a:defRPr/>
            </a:lvl3pPr>
            <a:lvl4pPr marL="685800" indent="0" algn="ctr">
              <a:buNone/>
              <a:defRPr/>
            </a:lvl4pPr>
            <a:lvl5pPr marL="914400" indent="0" algn="ctr">
              <a:buNone/>
              <a:defRPr/>
            </a:lvl5pPr>
            <a:lvl6pPr marL="1143000" indent="0" algn="ctr">
              <a:buNone/>
              <a:defRPr/>
            </a:lvl6pPr>
            <a:lvl7pPr marL="1371600" indent="0" algn="ctr">
              <a:buNone/>
              <a:defRPr/>
            </a:lvl7pPr>
            <a:lvl8pPr marL="1600200" indent="0" algn="ctr">
              <a:buNone/>
              <a:defRPr/>
            </a:lvl8pPr>
            <a:lvl9pPr marL="1828800" indent="0" algn="ctr">
              <a:buNone/>
              <a:defRPr/>
            </a:lvl9pPr>
          </a:lstStyle>
          <a:p>
            <a:r>
              <a:rPr lang="de-CH" noProof="0"/>
              <a:t>Agendatitel</a:t>
            </a:r>
          </a:p>
        </p:txBody>
      </p:sp>
      <p:sp>
        <p:nvSpPr>
          <p:cNvPr id="9" name="Text Placeholder 3">
            <a:extLst>
              <a:ext uri="{FF2B5EF4-FFF2-40B4-BE49-F238E27FC236}">
                <a16:creationId xmlns:a16="http://schemas.microsoft.com/office/drawing/2014/main" id="{F739806D-E2AA-450B-948D-0BA08F808776}"/>
              </a:ext>
            </a:extLst>
          </p:cNvPr>
          <p:cNvSpPr>
            <a:spLocks noGrp="1"/>
          </p:cNvSpPr>
          <p:nvPr>
            <p:ph type="body" sz="quarter" idx="10" hasCustomPrompt="1"/>
          </p:nvPr>
        </p:nvSpPr>
        <p:spPr>
          <a:xfrm>
            <a:off x="407988" y="4175706"/>
            <a:ext cx="4013200" cy="1963939"/>
          </a:xfrm>
          <a:prstGeom prst="rect">
            <a:avLst/>
          </a:prstGeom>
        </p:spPr>
        <p:txBody>
          <a:bodyPr>
            <a:noAutofit/>
          </a:bodyPr>
          <a:lstStyle>
            <a:lvl1pPr marL="0" indent="0" algn="l">
              <a:lnSpc>
                <a:spcPts val="4600"/>
              </a:lnSpc>
              <a:buNone/>
              <a:defRPr sz="3200" b="1">
                <a:solidFill>
                  <a:schemeClr val="bg1"/>
                </a:solidFill>
                <a:latin typeface="+mj-lt"/>
                <a:ea typeface="Open Sans" panose="020B0606030504020204" pitchFamily="34" charset="0"/>
                <a:cs typeface="Open Sans" panose="020B0606030504020204" pitchFamily="34" charset="0"/>
              </a:defRPr>
            </a:lvl1pPr>
            <a:lvl2pPr marL="228600" indent="0">
              <a:buNone/>
              <a:defRPr sz="3300" b="1">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457200" indent="0">
              <a:buNone/>
              <a:defRPr sz="3300" b="1">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685800" indent="0">
              <a:buNone/>
              <a:defRPr sz="3300" b="1">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914400" indent="0">
              <a:buNone/>
              <a:defRPr sz="3300" b="1">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de-CH" noProof="0"/>
              <a:t>Titel oder Thema durch Klicken hinzufügen</a:t>
            </a:r>
          </a:p>
        </p:txBody>
      </p:sp>
    </p:spTree>
    <p:extLst>
      <p:ext uri="{BB962C8B-B14F-4D97-AF65-F5344CB8AC3E}">
        <p14:creationId xmlns:p14="http://schemas.microsoft.com/office/powerpoint/2010/main" val="2842562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Inhalt">
    <p:spTree>
      <p:nvGrpSpPr>
        <p:cNvPr id="1" name=""/>
        <p:cNvGrpSpPr/>
        <p:nvPr/>
      </p:nvGrpSpPr>
      <p:grpSpPr>
        <a:xfrm>
          <a:off x="0" y="0"/>
          <a:ext cx="0" cy="0"/>
          <a:chOff x="0" y="0"/>
          <a:chExt cx="0" cy="0"/>
        </a:xfrm>
      </p:grpSpPr>
      <p:sp>
        <p:nvSpPr>
          <p:cNvPr id="10" name="Shape 3">
            <a:extLst>
              <a:ext uri="{FF2B5EF4-FFF2-40B4-BE49-F238E27FC236}">
                <a16:creationId xmlns:a16="http://schemas.microsoft.com/office/drawing/2014/main" id="{B3FA368B-B059-4716-A6DD-42C72464920A}"/>
              </a:ext>
            </a:extLst>
          </p:cNvPr>
          <p:cNvSpPr/>
          <p:nvPr/>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sp>
        <p:nvSpPr>
          <p:cNvPr id="2" name="Titel 1">
            <a:extLst>
              <a:ext uri="{FF2B5EF4-FFF2-40B4-BE49-F238E27FC236}">
                <a16:creationId xmlns:a16="http://schemas.microsoft.com/office/drawing/2014/main" id="{FEBA1CE2-D78D-46D2-BEF6-194C2635E820}"/>
              </a:ext>
            </a:extLst>
          </p:cNvPr>
          <p:cNvSpPr>
            <a:spLocks noGrp="1"/>
          </p:cNvSpPr>
          <p:nvPr>
            <p:ph type="title" hasCustomPrompt="1"/>
          </p:nvPr>
        </p:nvSpPr>
        <p:spPr/>
        <p:txBody>
          <a:bodyPr/>
          <a:lstStyle>
            <a:lvl1pPr>
              <a:defRPr/>
            </a:lvl1pPr>
          </a:lstStyle>
          <a:p>
            <a:r>
              <a:rPr lang="de-CH" noProof="0"/>
              <a:t>Überschrift durch Klicken hinzufügen</a:t>
            </a:r>
          </a:p>
        </p:txBody>
      </p:sp>
      <p:sp>
        <p:nvSpPr>
          <p:cNvPr id="6" name="Shape 5">
            <a:extLst>
              <a:ext uri="{FF2B5EF4-FFF2-40B4-BE49-F238E27FC236}">
                <a16:creationId xmlns:a16="http://schemas.microsoft.com/office/drawing/2014/main" id="{3EC1CC6A-CBC2-4826-B788-4A93CC1FED09}"/>
              </a:ext>
            </a:extLst>
          </p:cNvPr>
          <p:cNvSpPr/>
          <p:nvPr/>
        </p:nvSpPr>
        <p:spPr>
          <a:xfrm>
            <a:off x="392965" y="6515348"/>
            <a:ext cx="771045" cy="17440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pic>
        <p:nvPicPr>
          <p:cNvPr id="7" name="Picture 2">
            <a:extLst>
              <a:ext uri="{FF2B5EF4-FFF2-40B4-BE49-F238E27FC236}">
                <a16:creationId xmlns:a16="http://schemas.microsoft.com/office/drawing/2014/main" id="{E6D024C9-3663-4766-98F0-AD6715C6FE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8" name="Straight Connector 13">
            <a:extLst>
              <a:ext uri="{FF2B5EF4-FFF2-40B4-BE49-F238E27FC236}">
                <a16:creationId xmlns:a16="http://schemas.microsoft.com/office/drawing/2014/main" id="{99861835-A5ED-4BE2-8609-8EDB396A9534}"/>
              </a:ext>
            </a:extLst>
          </p:cNvPr>
          <p:cNvCxnSpPr>
            <a:cxnSpLocks/>
          </p:cNvCxnSpPr>
          <p:nvPr/>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9" name="Shape 5">
            <a:extLst>
              <a:ext uri="{FF2B5EF4-FFF2-40B4-BE49-F238E27FC236}">
                <a16:creationId xmlns:a16="http://schemas.microsoft.com/office/drawing/2014/main" id="{564FC2FE-A590-4C1D-9435-30602757117A}"/>
              </a:ext>
            </a:extLst>
          </p:cNvPr>
          <p:cNvSpPr/>
          <p:nvPr/>
        </p:nvSpPr>
        <p:spPr>
          <a:xfrm>
            <a:off x="9408695" y="385832"/>
            <a:ext cx="2393575" cy="205184"/>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sp>
        <p:nvSpPr>
          <p:cNvPr id="11" name="Textplatzhalter 10">
            <a:extLst>
              <a:ext uri="{FF2B5EF4-FFF2-40B4-BE49-F238E27FC236}">
                <a16:creationId xmlns:a16="http://schemas.microsoft.com/office/drawing/2014/main" id="{D864B63B-C2EB-478F-AC23-1DF9CF1E0444}"/>
              </a:ext>
            </a:extLst>
          </p:cNvPr>
          <p:cNvSpPr>
            <a:spLocks noGrp="1"/>
          </p:cNvSpPr>
          <p:nvPr>
            <p:ph type="body" sz="quarter" idx="13" hasCustomPrompt="1"/>
          </p:nvPr>
        </p:nvSpPr>
        <p:spPr>
          <a:xfrm>
            <a:off x="407988" y="3176588"/>
            <a:ext cx="11395075" cy="2952750"/>
          </a:xfrm>
        </p:spPr>
        <p:txBody>
          <a:bodyPr/>
          <a:lstStyle>
            <a:lvl1pPr>
              <a:defRPr/>
            </a:lvl1pPr>
          </a:lstStyle>
          <a:p>
            <a:pPr lvl="0"/>
            <a:r>
              <a:rPr lang="de-CH" noProof="0"/>
              <a:t>Lorem ipsum dolor sit amet, consectetuer adipiscing elit. Aenean commodo ligula eget dolor. </a:t>
            </a:r>
          </a:p>
          <a:p>
            <a:pPr lvl="0"/>
            <a:r>
              <a:rPr lang="de-CH" noProof="0"/>
              <a:t>Lorem ipsum dolor sit amet, consectetuer adipiscing elit. Aenean commodo ligula eget dolor.</a:t>
            </a:r>
          </a:p>
          <a:p>
            <a:pPr lvl="0"/>
            <a:r>
              <a:rPr lang="de-CH" noProof="0"/>
              <a:t>Lorem ipsum dolor sit amet, consectetuer adipiscing elit. Aenean commodo ligula eget dolor.</a:t>
            </a:r>
          </a:p>
        </p:txBody>
      </p:sp>
      <p:sp>
        <p:nvSpPr>
          <p:cNvPr id="12" name="Foliennummernplatzhalter 5">
            <a:extLst>
              <a:ext uri="{FF2B5EF4-FFF2-40B4-BE49-F238E27FC236}">
                <a16:creationId xmlns:a16="http://schemas.microsoft.com/office/drawing/2014/main" id="{12F1DA71-404D-4545-A67B-DF41A394255B}"/>
              </a:ext>
            </a:extLst>
          </p:cNvPr>
          <p:cNvSpPr>
            <a:spLocks noGrp="1"/>
          </p:cNvSpPr>
          <p:nvPr>
            <p:ph type="sldNum" sz="quarter" idx="4"/>
          </p:nvPr>
        </p:nvSpPr>
        <p:spPr>
          <a:xfrm>
            <a:off x="9052847" y="6432493"/>
            <a:ext cx="2743200" cy="365125"/>
          </a:xfrm>
          <a:prstGeom prst="rect">
            <a:avLst/>
          </a:prstGeom>
        </p:spPr>
        <p:txBody>
          <a:bodyPr vert="horz" lIns="91440" tIns="45720" rIns="91440" bIns="45720" rtlCol="0" anchor="ctr"/>
          <a:lstStyle>
            <a:lvl1pPr algn="r">
              <a:defRPr sz="800">
                <a:solidFill>
                  <a:schemeClr val="bg1"/>
                </a:solidFill>
              </a:defRPr>
            </a:lvl1pPr>
          </a:lstStyle>
          <a:p>
            <a:fld id="{36D3958B-177D-4834-A246-9F824B1D4378}" type="slidenum">
              <a:rPr lang="de-CH" noProof="0" smtClean="0"/>
              <a:pPr/>
              <a:t>‹Nr.›</a:t>
            </a:fld>
            <a:endParaRPr lang="de-CH" noProof="0"/>
          </a:p>
        </p:txBody>
      </p:sp>
    </p:spTree>
    <p:extLst>
      <p:ext uri="{BB962C8B-B14F-4D97-AF65-F5344CB8AC3E}">
        <p14:creationId xmlns:p14="http://schemas.microsoft.com/office/powerpoint/2010/main" val="864705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2 Spaltig Bullets">
    <p:spTree>
      <p:nvGrpSpPr>
        <p:cNvPr id="1" name=""/>
        <p:cNvGrpSpPr/>
        <p:nvPr/>
      </p:nvGrpSpPr>
      <p:grpSpPr>
        <a:xfrm>
          <a:off x="0" y="0"/>
          <a:ext cx="0" cy="0"/>
          <a:chOff x="0" y="0"/>
          <a:chExt cx="0" cy="0"/>
        </a:xfrm>
      </p:grpSpPr>
      <p:sp>
        <p:nvSpPr>
          <p:cNvPr id="10" name="Shape 3">
            <a:extLst>
              <a:ext uri="{FF2B5EF4-FFF2-40B4-BE49-F238E27FC236}">
                <a16:creationId xmlns:a16="http://schemas.microsoft.com/office/drawing/2014/main" id="{B5537685-6B63-4AFE-B545-D62B0650535D}"/>
              </a:ext>
            </a:extLst>
          </p:cNvPr>
          <p:cNvSpPr/>
          <p:nvPr/>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sz="1600">
              <a:solidFill>
                <a:srgbClr val="010172"/>
              </a:solidFill>
              <a:latin typeface="+mj-lt"/>
            </a:endParaRPr>
          </a:p>
        </p:txBody>
      </p:sp>
      <p:sp>
        <p:nvSpPr>
          <p:cNvPr id="2" name="Titel 1">
            <a:extLst>
              <a:ext uri="{FF2B5EF4-FFF2-40B4-BE49-F238E27FC236}">
                <a16:creationId xmlns:a16="http://schemas.microsoft.com/office/drawing/2014/main" id="{C1EAE7D8-51AE-497C-993E-9DA0F128A62A}"/>
              </a:ext>
            </a:extLst>
          </p:cNvPr>
          <p:cNvSpPr>
            <a:spLocks noGrp="1"/>
          </p:cNvSpPr>
          <p:nvPr>
            <p:ph type="title" hasCustomPrompt="1"/>
          </p:nvPr>
        </p:nvSpPr>
        <p:spPr/>
        <p:txBody>
          <a:bodyPr/>
          <a:lstStyle>
            <a:lvl1pPr>
              <a:defRPr/>
            </a:lvl1pPr>
          </a:lstStyle>
          <a:p>
            <a:r>
              <a:rPr lang="de-DE" dirty="0"/>
              <a:t>Überschrift durch Klicken </a:t>
            </a:r>
            <a:r>
              <a:rPr lang="de-DE" dirty="0" err="1"/>
              <a:t>hinzufügena</a:t>
            </a:r>
            <a:endParaRPr lang="de-DE" dirty="0"/>
          </a:p>
        </p:txBody>
      </p:sp>
      <p:pic>
        <p:nvPicPr>
          <p:cNvPr id="4" name="Picture 2">
            <a:extLst>
              <a:ext uri="{FF2B5EF4-FFF2-40B4-BE49-F238E27FC236}">
                <a16:creationId xmlns:a16="http://schemas.microsoft.com/office/drawing/2014/main" id="{A6801932-5D8A-4D91-AF75-47F7121309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5" name="Straight Connector 13">
            <a:extLst>
              <a:ext uri="{FF2B5EF4-FFF2-40B4-BE49-F238E27FC236}">
                <a16:creationId xmlns:a16="http://schemas.microsoft.com/office/drawing/2014/main" id="{83AA1F8C-F951-4276-94B4-8469ADD81134}"/>
              </a:ext>
            </a:extLst>
          </p:cNvPr>
          <p:cNvCxnSpPr>
            <a:cxnSpLocks/>
          </p:cNvCxnSpPr>
          <p:nvPr/>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6" name="Shape 5">
            <a:extLst>
              <a:ext uri="{FF2B5EF4-FFF2-40B4-BE49-F238E27FC236}">
                <a16:creationId xmlns:a16="http://schemas.microsoft.com/office/drawing/2014/main" id="{75324B76-4357-41E8-815D-BDBCFD0A9D8B}"/>
              </a:ext>
            </a:extLst>
          </p:cNvPr>
          <p:cNvSpPr/>
          <p:nvPr/>
        </p:nvSpPr>
        <p:spPr>
          <a:xfrm>
            <a:off x="9408695" y="385832"/>
            <a:ext cx="2393575" cy="205184"/>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it-IT" sz="1000" dirty="0" err="1">
                <a:solidFill>
                  <a:srgbClr val="53585F"/>
                </a:solidFill>
                <a:latin typeface="Open Sans" panose="020B0606030504020204" pitchFamily="34" charset="0"/>
                <a:ea typeface="Open Sans" panose="020B0606030504020204" pitchFamily="34" charset="0"/>
                <a:cs typeface="Open Sans" panose="020B0606030504020204" pitchFamily="34" charset="0"/>
              </a:rPr>
              <a:t>Empowering</a:t>
            </a:r>
            <a:r>
              <a:rPr lang="it-IT" sz="1000" dirty="0">
                <a:solidFill>
                  <a:srgbClr val="53585F"/>
                </a:solidFill>
                <a:latin typeface="Open Sans" panose="020B0606030504020204" pitchFamily="34" charset="0"/>
                <a:ea typeface="Open Sans" panose="020B0606030504020204" pitchFamily="34" charset="0"/>
                <a:cs typeface="Open Sans" panose="020B0606030504020204" pitchFamily="34" charset="0"/>
              </a:rPr>
              <a:t> </a:t>
            </a:r>
            <a:r>
              <a:rPr lang="it-IT" sz="1000" dirty="0" err="1">
                <a:solidFill>
                  <a:srgbClr val="53585F"/>
                </a:solidFill>
                <a:latin typeface="Open Sans" panose="020B0606030504020204" pitchFamily="34" charset="0"/>
                <a:ea typeface="Open Sans" panose="020B0606030504020204" pitchFamily="34" charset="0"/>
                <a:cs typeface="Open Sans" panose="020B0606030504020204" pitchFamily="34" charset="0"/>
              </a:rPr>
              <a:t>You</a:t>
            </a:r>
            <a:endParaRPr sz="1000" dirty="0">
              <a:solidFill>
                <a:srgbClr val="53585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Shape 5">
            <a:extLst>
              <a:ext uri="{FF2B5EF4-FFF2-40B4-BE49-F238E27FC236}">
                <a16:creationId xmlns:a16="http://schemas.microsoft.com/office/drawing/2014/main" id="{9F560D19-5414-43FB-A6A4-DEEC52F80B39}"/>
              </a:ext>
            </a:extLst>
          </p:cNvPr>
          <p:cNvSpPr/>
          <p:nvPr/>
        </p:nvSpPr>
        <p:spPr>
          <a:xfrm>
            <a:off x="392965" y="6515348"/>
            <a:ext cx="771045" cy="17440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it-IT" sz="800" b="0">
                <a:solidFill>
                  <a:srgbClr val="53585F"/>
                </a:solidFill>
                <a:latin typeface="+mj-lt"/>
                <a:ea typeface="Open Sans" panose="020B0606030504020204" pitchFamily="34" charset="0"/>
                <a:cs typeface="Open Sans" panose="020B0606030504020204" pitchFamily="34" charset="0"/>
              </a:rPr>
              <a:t>www.allgeier.ch</a:t>
            </a:r>
            <a:endParaRPr sz="800" b="0">
              <a:solidFill>
                <a:srgbClr val="53585F"/>
              </a:solidFill>
              <a:latin typeface="+mj-lt"/>
              <a:ea typeface="Open Sans" panose="020B0606030504020204" pitchFamily="34" charset="0"/>
              <a:cs typeface="Open Sans" panose="020B0606030504020204" pitchFamily="34" charset="0"/>
            </a:endParaRPr>
          </a:p>
        </p:txBody>
      </p:sp>
      <p:sp>
        <p:nvSpPr>
          <p:cNvPr id="9" name="Textplatzhalter 8">
            <a:extLst>
              <a:ext uri="{FF2B5EF4-FFF2-40B4-BE49-F238E27FC236}">
                <a16:creationId xmlns:a16="http://schemas.microsoft.com/office/drawing/2014/main" id="{8014AA33-51F4-4890-9E37-B6D1B12AB69F}"/>
              </a:ext>
            </a:extLst>
          </p:cNvPr>
          <p:cNvSpPr>
            <a:spLocks noGrp="1"/>
          </p:cNvSpPr>
          <p:nvPr>
            <p:ph type="body" sz="quarter" idx="11"/>
          </p:nvPr>
        </p:nvSpPr>
        <p:spPr>
          <a:xfrm>
            <a:off x="407988" y="3176588"/>
            <a:ext cx="5508000" cy="2952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11" name="Textplatzhalter 10">
            <a:extLst>
              <a:ext uri="{FF2B5EF4-FFF2-40B4-BE49-F238E27FC236}">
                <a16:creationId xmlns:a16="http://schemas.microsoft.com/office/drawing/2014/main" id="{9E2DC72D-A2A6-48C5-9E0E-7D8E5D56825A}"/>
              </a:ext>
            </a:extLst>
          </p:cNvPr>
          <p:cNvSpPr>
            <a:spLocks noGrp="1"/>
          </p:cNvSpPr>
          <p:nvPr>
            <p:ph type="body" sz="quarter" idx="12"/>
          </p:nvPr>
        </p:nvSpPr>
        <p:spPr>
          <a:xfrm>
            <a:off x="6279673" y="3176588"/>
            <a:ext cx="5508000" cy="2952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2" name="Foliennummernplatzhalter 5">
            <a:extLst>
              <a:ext uri="{FF2B5EF4-FFF2-40B4-BE49-F238E27FC236}">
                <a16:creationId xmlns:a16="http://schemas.microsoft.com/office/drawing/2014/main" id="{0681C7BE-8389-4EE7-8DCB-1232691602A8}"/>
              </a:ext>
            </a:extLst>
          </p:cNvPr>
          <p:cNvSpPr>
            <a:spLocks noGrp="1"/>
          </p:cNvSpPr>
          <p:nvPr>
            <p:ph type="sldNum" sz="quarter" idx="4"/>
          </p:nvPr>
        </p:nvSpPr>
        <p:spPr>
          <a:xfrm>
            <a:off x="9052847" y="6432493"/>
            <a:ext cx="2743200" cy="365125"/>
          </a:xfrm>
          <a:prstGeom prst="rect">
            <a:avLst/>
          </a:prstGeom>
        </p:spPr>
        <p:txBody>
          <a:bodyPr vert="horz" lIns="91440" tIns="45720" rIns="91440" bIns="45720" rtlCol="0" anchor="ctr"/>
          <a:lstStyle>
            <a:lvl1pPr algn="r">
              <a:defRPr sz="800">
                <a:solidFill>
                  <a:schemeClr val="bg1"/>
                </a:solidFill>
              </a:defRPr>
            </a:lvl1pPr>
          </a:lstStyle>
          <a:p>
            <a:fld id="{36D3958B-177D-4834-A246-9F824B1D4378}" type="slidenum">
              <a:rPr lang="de-DE" smtClean="0"/>
              <a:pPr/>
              <a:t>‹Nr.›</a:t>
            </a:fld>
            <a:endParaRPr lang="de-DE"/>
          </a:p>
        </p:txBody>
      </p:sp>
      <p:sp>
        <p:nvSpPr>
          <p:cNvPr id="13" name="Shape 3">
            <a:extLst>
              <a:ext uri="{FF2B5EF4-FFF2-40B4-BE49-F238E27FC236}">
                <a16:creationId xmlns:a16="http://schemas.microsoft.com/office/drawing/2014/main" id="{4EFCF781-2337-44F4-A479-6D3333AFE0CC}"/>
              </a:ext>
            </a:extLst>
          </p:cNvPr>
          <p:cNvSpPr/>
          <p:nvPr userDrawn="1"/>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sz="1600">
              <a:solidFill>
                <a:srgbClr val="010172"/>
              </a:solidFill>
              <a:latin typeface="+mj-lt"/>
            </a:endParaRPr>
          </a:p>
        </p:txBody>
      </p:sp>
      <p:pic>
        <p:nvPicPr>
          <p:cNvPr id="14" name="Picture 2">
            <a:extLst>
              <a:ext uri="{FF2B5EF4-FFF2-40B4-BE49-F238E27FC236}">
                <a16:creationId xmlns:a16="http://schemas.microsoft.com/office/drawing/2014/main" id="{EC03873F-4E7F-4314-973B-A44194C5612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15" name="Straight Connector 13">
            <a:extLst>
              <a:ext uri="{FF2B5EF4-FFF2-40B4-BE49-F238E27FC236}">
                <a16:creationId xmlns:a16="http://schemas.microsoft.com/office/drawing/2014/main" id="{C2582928-8CAC-402C-A2FC-368F5222DAD2}"/>
              </a:ext>
            </a:extLst>
          </p:cNvPr>
          <p:cNvCxnSpPr>
            <a:cxnSpLocks/>
          </p:cNvCxnSpPr>
          <p:nvPr userDrawn="1"/>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16" name="Shape 5">
            <a:extLst>
              <a:ext uri="{FF2B5EF4-FFF2-40B4-BE49-F238E27FC236}">
                <a16:creationId xmlns:a16="http://schemas.microsoft.com/office/drawing/2014/main" id="{D738E3AA-94C6-4F07-ABB7-D81BA813C244}"/>
              </a:ext>
            </a:extLst>
          </p:cNvPr>
          <p:cNvSpPr/>
          <p:nvPr userDrawn="1"/>
        </p:nvSpPr>
        <p:spPr>
          <a:xfrm>
            <a:off x="9408695" y="385832"/>
            <a:ext cx="2393575" cy="205184"/>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it-IT" sz="1000" dirty="0" err="1">
                <a:solidFill>
                  <a:srgbClr val="53585F"/>
                </a:solidFill>
                <a:latin typeface="Open Sans" panose="020B0606030504020204" pitchFamily="34" charset="0"/>
                <a:ea typeface="Open Sans" panose="020B0606030504020204" pitchFamily="34" charset="0"/>
                <a:cs typeface="Open Sans" panose="020B0606030504020204" pitchFamily="34" charset="0"/>
              </a:rPr>
              <a:t>Empowering</a:t>
            </a:r>
            <a:r>
              <a:rPr lang="it-IT" sz="1000" dirty="0">
                <a:solidFill>
                  <a:srgbClr val="53585F"/>
                </a:solidFill>
                <a:latin typeface="Open Sans" panose="020B0606030504020204" pitchFamily="34" charset="0"/>
                <a:ea typeface="Open Sans" panose="020B0606030504020204" pitchFamily="34" charset="0"/>
                <a:cs typeface="Open Sans" panose="020B0606030504020204" pitchFamily="34" charset="0"/>
              </a:rPr>
              <a:t> </a:t>
            </a:r>
            <a:r>
              <a:rPr lang="it-IT" sz="1000" dirty="0" err="1">
                <a:solidFill>
                  <a:srgbClr val="53585F"/>
                </a:solidFill>
                <a:latin typeface="Open Sans" panose="020B0606030504020204" pitchFamily="34" charset="0"/>
                <a:ea typeface="Open Sans" panose="020B0606030504020204" pitchFamily="34" charset="0"/>
                <a:cs typeface="Open Sans" panose="020B0606030504020204" pitchFamily="34" charset="0"/>
              </a:rPr>
              <a:t>You</a:t>
            </a:r>
            <a:endParaRPr sz="1000" dirty="0">
              <a:solidFill>
                <a:srgbClr val="53585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7" name="Shape 5">
            <a:extLst>
              <a:ext uri="{FF2B5EF4-FFF2-40B4-BE49-F238E27FC236}">
                <a16:creationId xmlns:a16="http://schemas.microsoft.com/office/drawing/2014/main" id="{E0D0756D-417C-4BF9-B0F8-942B3DBDD316}"/>
              </a:ext>
            </a:extLst>
          </p:cNvPr>
          <p:cNvSpPr/>
          <p:nvPr userDrawn="1"/>
        </p:nvSpPr>
        <p:spPr>
          <a:xfrm>
            <a:off x="392965" y="6515348"/>
            <a:ext cx="771045" cy="17440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it-IT" sz="800" b="0">
                <a:solidFill>
                  <a:srgbClr val="53585F"/>
                </a:solidFill>
                <a:latin typeface="+mj-lt"/>
                <a:ea typeface="Open Sans" panose="020B0606030504020204" pitchFamily="34" charset="0"/>
                <a:cs typeface="Open Sans" panose="020B0606030504020204" pitchFamily="34" charset="0"/>
              </a:rPr>
              <a:t>www.allgeier.ch</a:t>
            </a:r>
            <a:endParaRPr sz="800" b="0">
              <a:solidFill>
                <a:srgbClr val="53585F"/>
              </a:solidFill>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13206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2 Spaltig Fließtext">
    <p:spTree>
      <p:nvGrpSpPr>
        <p:cNvPr id="1" name=""/>
        <p:cNvGrpSpPr/>
        <p:nvPr/>
      </p:nvGrpSpPr>
      <p:grpSpPr>
        <a:xfrm>
          <a:off x="0" y="0"/>
          <a:ext cx="0" cy="0"/>
          <a:chOff x="0" y="0"/>
          <a:chExt cx="0" cy="0"/>
        </a:xfrm>
      </p:grpSpPr>
      <p:sp>
        <p:nvSpPr>
          <p:cNvPr id="10" name="Shape 3">
            <a:extLst>
              <a:ext uri="{FF2B5EF4-FFF2-40B4-BE49-F238E27FC236}">
                <a16:creationId xmlns:a16="http://schemas.microsoft.com/office/drawing/2014/main" id="{13A846DD-FF8F-4F70-ABB5-999BC8EF68AA}"/>
              </a:ext>
            </a:extLst>
          </p:cNvPr>
          <p:cNvSpPr/>
          <p:nvPr/>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sp>
        <p:nvSpPr>
          <p:cNvPr id="2" name="Titel 1">
            <a:extLst>
              <a:ext uri="{FF2B5EF4-FFF2-40B4-BE49-F238E27FC236}">
                <a16:creationId xmlns:a16="http://schemas.microsoft.com/office/drawing/2014/main" id="{C1EAE7D8-51AE-497C-993E-9DA0F128A62A}"/>
              </a:ext>
            </a:extLst>
          </p:cNvPr>
          <p:cNvSpPr>
            <a:spLocks noGrp="1"/>
          </p:cNvSpPr>
          <p:nvPr>
            <p:ph type="title" hasCustomPrompt="1"/>
          </p:nvPr>
        </p:nvSpPr>
        <p:spPr/>
        <p:txBody>
          <a:bodyPr/>
          <a:lstStyle/>
          <a:p>
            <a:r>
              <a:rPr lang="de-CH" noProof="0"/>
              <a:t>Überschrift durch Klicken hinzufügen</a:t>
            </a:r>
          </a:p>
        </p:txBody>
      </p:sp>
      <p:pic>
        <p:nvPicPr>
          <p:cNvPr id="4" name="Picture 2">
            <a:extLst>
              <a:ext uri="{FF2B5EF4-FFF2-40B4-BE49-F238E27FC236}">
                <a16:creationId xmlns:a16="http://schemas.microsoft.com/office/drawing/2014/main" id="{A6801932-5D8A-4D91-AF75-47F7121309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5" name="Straight Connector 13">
            <a:extLst>
              <a:ext uri="{FF2B5EF4-FFF2-40B4-BE49-F238E27FC236}">
                <a16:creationId xmlns:a16="http://schemas.microsoft.com/office/drawing/2014/main" id="{83AA1F8C-F951-4276-94B4-8469ADD81134}"/>
              </a:ext>
            </a:extLst>
          </p:cNvPr>
          <p:cNvCxnSpPr>
            <a:cxnSpLocks/>
          </p:cNvCxnSpPr>
          <p:nvPr/>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6" name="Shape 5">
            <a:extLst>
              <a:ext uri="{FF2B5EF4-FFF2-40B4-BE49-F238E27FC236}">
                <a16:creationId xmlns:a16="http://schemas.microsoft.com/office/drawing/2014/main" id="{75324B76-4357-41E8-815D-BDBCFD0A9D8B}"/>
              </a:ext>
            </a:extLst>
          </p:cNvPr>
          <p:cNvSpPr/>
          <p:nvPr/>
        </p:nvSpPr>
        <p:spPr>
          <a:xfrm>
            <a:off x="9408695" y="385832"/>
            <a:ext cx="2393575" cy="205184"/>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sp>
        <p:nvSpPr>
          <p:cNvPr id="7" name="Shape 5">
            <a:extLst>
              <a:ext uri="{FF2B5EF4-FFF2-40B4-BE49-F238E27FC236}">
                <a16:creationId xmlns:a16="http://schemas.microsoft.com/office/drawing/2014/main" id="{9F560D19-5414-43FB-A6A4-DEEC52F80B39}"/>
              </a:ext>
            </a:extLst>
          </p:cNvPr>
          <p:cNvSpPr/>
          <p:nvPr/>
        </p:nvSpPr>
        <p:spPr>
          <a:xfrm>
            <a:off x="392965" y="6515348"/>
            <a:ext cx="771045" cy="17440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sp>
        <p:nvSpPr>
          <p:cNvPr id="9" name="Textplatzhalter 8">
            <a:extLst>
              <a:ext uri="{FF2B5EF4-FFF2-40B4-BE49-F238E27FC236}">
                <a16:creationId xmlns:a16="http://schemas.microsoft.com/office/drawing/2014/main" id="{8014AA33-51F4-4890-9E37-B6D1B12AB69F}"/>
              </a:ext>
            </a:extLst>
          </p:cNvPr>
          <p:cNvSpPr>
            <a:spLocks noGrp="1"/>
          </p:cNvSpPr>
          <p:nvPr>
            <p:ph type="body" sz="quarter" idx="11" hasCustomPrompt="1"/>
          </p:nvPr>
        </p:nvSpPr>
        <p:spPr>
          <a:xfrm>
            <a:off x="407988" y="3176588"/>
            <a:ext cx="5508000" cy="2952750"/>
          </a:xfrm>
        </p:spPr>
        <p:txBody>
          <a:bodyPr/>
          <a:lstStyle>
            <a:lvl1pPr marL="0" indent="0">
              <a:buNone/>
              <a:defRPr/>
            </a:lvl1pPr>
            <a:lvl2pPr marL="361950" indent="0">
              <a:buNone/>
              <a:defRPr/>
            </a:lvl2pPr>
            <a:lvl3pPr marL="715963" indent="0">
              <a:buNone/>
              <a:defRPr/>
            </a:lvl3pPr>
            <a:lvl4pPr marL="1077913" indent="0">
              <a:buNone/>
              <a:defRPr/>
            </a:lvl4pPr>
            <a:lvl5pPr marL="1431925" indent="0">
              <a:buNone/>
              <a:defRPr/>
            </a:lvl5pPr>
          </a:lstStyle>
          <a:p>
            <a:pPr marL="0" marR="0" lvl="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a:pPr>
            <a:r>
              <a:rPr lang="de-CH" noProof="0"/>
              <a:t>Mastertextformat bearbeiten Mastertextformat bearbeiten Mastertextformat bearbeiten</a:t>
            </a:r>
          </a:p>
        </p:txBody>
      </p:sp>
      <p:sp>
        <p:nvSpPr>
          <p:cNvPr id="11" name="Textplatzhalter 10">
            <a:extLst>
              <a:ext uri="{FF2B5EF4-FFF2-40B4-BE49-F238E27FC236}">
                <a16:creationId xmlns:a16="http://schemas.microsoft.com/office/drawing/2014/main" id="{9E2DC72D-A2A6-48C5-9E0E-7D8E5D56825A}"/>
              </a:ext>
            </a:extLst>
          </p:cNvPr>
          <p:cNvSpPr>
            <a:spLocks noGrp="1"/>
          </p:cNvSpPr>
          <p:nvPr>
            <p:ph type="body" sz="quarter" idx="12" hasCustomPrompt="1"/>
          </p:nvPr>
        </p:nvSpPr>
        <p:spPr>
          <a:xfrm>
            <a:off x="6279673" y="3176588"/>
            <a:ext cx="5508000" cy="2952750"/>
          </a:xfrm>
        </p:spPr>
        <p:txBody>
          <a:bodyPr/>
          <a:lstStyle>
            <a:lvl1pPr marL="0" indent="0">
              <a:buNone/>
              <a:defRPr/>
            </a:lvl1pPr>
            <a:lvl2pPr marL="361950" indent="0">
              <a:buNone/>
              <a:defRPr/>
            </a:lvl2pPr>
            <a:lvl3pPr marL="715963" indent="0">
              <a:buNone/>
              <a:defRPr/>
            </a:lvl3pPr>
            <a:lvl4pPr marL="1077913" indent="0">
              <a:buNone/>
              <a:defRPr/>
            </a:lvl4pPr>
            <a:lvl5pPr marL="1431925" indent="0">
              <a:buNone/>
              <a:defRPr/>
            </a:lvl5pPr>
          </a:lstStyle>
          <a:p>
            <a:pPr marL="0" marR="0" lvl="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a:pPr>
            <a:r>
              <a:rPr lang="de-CH" noProof="0"/>
              <a:t>Mastertextformat bearbeiten Mastertextformat bearbeiten Mastertextformat bearbeiten</a:t>
            </a:r>
          </a:p>
        </p:txBody>
      </p:sp>
      <p:sp>
        <p:nvSpPr>
          <p:cNvPr id="12" name="Foliennummernplatzhalter 5">
            <a:extLst>
              <a:ext uri="{FF2B5EF4-FFF2-40B4-BE49-F238E27FC236}">
                <a16:creationId xmlns:a16="http://schemas.microsoft.com/office/drawing/2014/main" id="{BBF6A2B3-5C05-41D8-9289-8B779153A2C7}"/>
              </a:ext>
            </a:extLst>
          </p:cNvPr>
          <p:cNvSpPr>
            <a:spLocks noGrp="1"/>
          </p:cNvSpPr>
          <p:nvPr>
            <p:ph type="sldNum" sz="quarter" idx="4"/>
          </p:nvPr>
        </p:nvSpPr>
        <p:spPr>
          <a:xfrm>
            <a:off x="9052847" y="6432493"/>
            <a:ext cx="2743200" cy="365125"/>
          </a:xfrm>
          <a:prstGeom prst="rect">
            <a:avLst/>
          </a:prstGeom>
        </p:spPr>
        <p:txBody>
          <a:bodyPr vert="horz" lIns="91440" tIns="45720" rIns="91440" bIns="45720" rtlCol="0" anchor="ctr"/>
          <a:lstStyle>
            <a:lvl1pPr algn="r">
              <a:defRPr sz="800">
                <a:solidFill>
                  <a:schemeClr val="bg1"/>
                </a:solidFill>
              </a:defRPr>
            </a:lvl1pPr>
          </a:lstStyle>
          <a:p>
            <a:fld id="{36D3958B-177D-4834-A246-9F824B1D4378}" type="slidenum">
              <a:rPr lang="de-CH" noProof="0" smtClean="0"/>
              <a:pPr/>
              <a:t>‹Nr.›</a:t>
            </a:fld>
            <a:endParaRPr lang="de-CH" noProof="0"/>
          </a:p>
        </p:txBody>
      </p:sp>
      <p:sp>
        <p:nvSpPr>
          <p:cNvPr id="13" name="Shape 3">
            <a:extLst>
              <a:ext uri="{FF2B5EF4-FFF2-40B4-BE49-F238E27FC236}">
                <a16:creationId xmlns:a16="http://schemas.microsoft.com/office/drawing/2014/main" id="{AC9352CE-515B-432D-BB97-6B597FBE991A}"/>
              </a:ext>
            </a:extLst>
          </p:cNvPr>
          <p:cNvSpPr/>
          <p:nvPr userDrawn="1"/>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pic>
        <p:nvPicPr>
          <p:cNvPr id="14" name="Picture 2">
            <a:extLst>
              <a:ext uri="{FF2B5EF4-FFF2-40B4-BE49-F238E27FC236}">
                <a16:creationId xmlns:a16="http://schemas.microsoft.com/office/drawing/2014/main" id="{0C476DEA-3613-4731-A86B-74FD367541F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15" name="Straight Connector 13">
            <a:extLst>
              <a:ext uri="{FF2B5EF4-FFF2-40B4-BE49-F238E27FC236}">
                <a16:creationId xmlns:a16="http://schemas.microsoft.com/office/drawing/2014/main" id="{17BF6033-5CAF-4145-AF2A-290DA5F931D8}"/>
              </a:ext>
            </a:extLst>
          </p:cNvPr>
          <p:cNvCxnSpPr>
            <a:cxnSpLocks/>
          </p:cNvCxnSpPr>
          <p:nvPr userDrawn="1"/>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16" name="Shape 5">
            <a:extLst>
              <a:ext uri="{FF2B5EF4-FFF2-40B4-BE49-F238E27FC236}">
                <a16:creationId xmlns:a16="http://schemas.microsoft.com/office/drawing/2014/main" id="{89E41137-D8A2-4207-BECB-BCD300E431B1}"/>
              </a:ext>
            </a:extLst>
          </p:cNvPr>
          <p:cNvSpPr/>
          <p:nvPr userDrawn="1"/>
        </p:nvSpPr>
        <p:spPr>
          <a:xfrm>
            <a:off x="9408695" y="385832"/>
            <a:ext cx="2393575" cy="205184"/>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sp>
        <p:nvSpPr>
          <p:cNvPr id="17" name="Shape 5">
            <a:extLst>
              <a:ext uri="{FF2B5EF4-FFF2-40B4-BE49-F238E27FC236}">
                <a16:creationId xmlns:a16="http://schemas.microsoft.com/office/drawing/2014/main" id="{862981BD-50C1-42C4-8A31-D71801FEB0E9}"/>
              </a:ext>
            </a:extLst>
          </p:cNvPr>
          <p:cNvSpPr/>
          <p:nvPr userDrawn="1"/>
        </p:nvSpPr>
        <p:spPr>
          <a:xfrm>
            <a:off x="392965" y="6515348"/>
            <a:ext cx="771045" cy="17440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spTree>
    <p:extLst>
      <p:ext uri="{BB962C8B-B14F-4D97-AF65-F5344CB8AC3E}">
        <p14:creationId xmlns:p14="http://schemas.microsoft.com/office/powerpoint/2010/main" val="1448248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el Only">
    <p:spTree>
      <p:nvGrpSpPr>
        <p:cNvPr id="1" name=""/>
        <p:cNvGrpSpPr/>
        <p:nvPr/>
      </p:nvGrpSpPr>
      <p:grpSpPr>
        <a:xfrm>
          <a:off x="0" y="0"/>
          <a:ext cx="0" cy="0"/>
          <a:chOff x="0" y="0"/>
          <a:chExt cx="0" cy="0"/>
        </a:xfrm>
      </p:grpSpPr>
      <p:sp>
        <p:nvSpPr>
          <p:cNvPr id="4" name="Shape 3">
            <a:extLst>
              <a:ext uri="{FF2B5EF4-FFF2-40B4-BE49-F238E27FC236}">
                <a16:creationId xmlns:a16="http://schemas.microsoft.com/office/drawing/2014/main" id="{D5771CAF-0AC4-4295-AED2-E733BCE29110}"/>
              </a:ext>
            </a:extLst>
          </p:cNvPr>
          <p:cNvSpPr/>
          <p:nvPr/>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pic>
        <p:nvPicPr>
          <p:cNvPr id="5" name="Picture 2">
            <a:extLst>
              <a:ext uri="{FF2B5EF4-FFF2-40B4-BE49-F238E27FC236}">
                <a16:creationId xmlns:a16="http://schemas.microsoft.com/office/drawing/2014/main" id="{188DBD86-401C-4D3F-B0F2-3CB4C38866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6" name="Straight Connector 13">
            <a:extLst>
              <a:ext uri="{FF2B5EF4-FFF2-40B4-BE49-F238E27FC236}">
                <a16:creationId xmlns:a16="http://schemas.microsoft.com/office/drawing/2014/main" id="{3573F44B-914A-4E89-96C7-C3676DA198B1}"/>
              </a:ext>
            </a:extLst>
          </p:cNvPr>
          <p:cNvCxnSpPr>
            <a:cxnSpLocks/>
          </p:cNvCxnSpPr>
          <p:nvPr/>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7" name="Shape 5">
            <a:extLst>
              <a:ext uri="{FF2B5EF4-FFF2-40B4-BE49-F238E27FC236}">
                <a16:creationId xmlns:a16="http://schemas.microsoft.com/office/drawing/2014/main" id="{10F65437-35C2-4922-99AB-CC70CE504B4F}"/>
              </a:ext>
            </a:extLst>
          </p:cNvPr>
          <p:cNvSpPr/>
          <p:nvPr/>
        </p:nvSpPr>
        <p:spPr>
          <a:xfrm>
            <a:off x="9408695" y="385832"/>
            <a:ext cx="2393575" cy="205184"/>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sp>
        <p:nvSpPr>
          <p:cNvPr id="8" name="Shape 5">
            <a:extLst>
              <a:ext uri="{FF2B5EF4-FFF2-40B4-BE49-F238E27FC236}">
                <a16:creationId xmlns:a16="http://schemas.microsoft.com/office/drawing/2014/main" id="{1396385E-8BE0-4808-B242-FB70F412AA8A}"/>
              </a:ext>
            </a:extLst>
          </p:cNvPr>
          <p:cNvSpPr/>
          <p:nvPr/>
        </p:nvSpPr>
        <p:spPr>
          <a:xfrm>
            <a:off x="392965" y="6515348"/>
            <a:ext cx="771045" cy="17440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sp>
        <p:nvSpPr>
          <p:cNvPr id="2" name="Titel 1">
            <a:extLst>
              <a:ext uri="{FF2B5EF4-FFF2-40B4-BE49-F238E27FC236}">
                <a16:creationId xmlns:a16="http://schemas.microsoft.com/office/drawing/2014/main" id="{FFFAA380-B8FC-4573-812D-4E5F69B13EDB}"/>
              </a:ext>
            </a:extLst>
          </p:cNvPr>
          <p:cNvSpPr>
            <a:spLocks noGrp="1"/>
          </p:cNvSpPr>
          <p:nvPr>
            <p:ph type="title"/>
          </p:nvPr>
        </p:nvSpPr>
        <p:spPr/>
        <p:txBody>
          <a:bodyPr/>
          <a:lstStyle/>
          <a:p>
            <a:r>
              <a:rPr lang="en-US" noProof="0"/>
              <a:t>Click to edit Master title style</a:t>
            </a:r>
            <a:endParaRPr lang="de-CH" noProof="0"/>
          </a:p>
        </p:txBody>
      </p:sp>
      <p:sp>
        <p:nvSpPr>
          <p:cNvPr id="9" name="Foliennummernplatzhalter 5">
            <a:extLst>
              <a:ext uri="{FF2B5EF4-FFF2-40B4-BE49-F238E27FC236}">
                <a16:creationId xmlns:a16="http://schemas.microsoft.com/office/drawing/2014/main" id="{23FFD465-062A-4EA1-A910-861C07633386}"/>
              </a:ext>
            </a:extLst>
          </p:cNvPr>
          <p:cNvSpPr>
            <a:spLocks noGrp="1"/>
          </p:cNvSpPr>
          <p:nvPr>
            <p:ph type="sldNum" sz="quarter" idx="4"/>
          </p:nvPr>
        </p:nvSpPr>
        <p:spPr>
          <a:xfrm>
            <a:off x="9052847" y="6432493"/>
            <a:ext cx="2743200" cy="365125"/>
          </a:xfrm>
          <a:prstGeom prst="rect">
            <a:avLst/>
          </a:prstGeom>
        </p:spPr>
        <p:txBody>
          <a:bodyPr vert="horz" lIns="91440" tIns="45720" rIns="91440" bIns="45720" rtlCol="0" anchor="ctr"/>
          <a:lstStyle>
            <a:lvl1pPr algn="r">
              <a:defRPr sz="800">
                <a:solidFill>
                  <a:schemeClr val="bg1"/>
                </a:solidFill>
              </a:defRPr>
            </a:lvl1pPr>
          </a:lstStyle>
          <a:p>
            <a:fld id="{36D3958B-177D-4834-A246-9F824B1D4378}" type="slidenum">
              <a:rPr lang="de-CH" noProof="0" smtClean="0"/>
              <a:pPr/>
              <a:t>‹Nr.›</a:t>
            </a:fld>
            <a:endParaRPr lang="de-CH" noProof="0"/>
          </a:p>
        </p:txBody>
      </p:sp>
      <p:sp>
        <p:nvSpPr>
          <p:cNvPr id="10" name="Shape 3">
            <a:extLst>
              <a:ext uri="{FF2B5EF4-FFF2-40B4-BE49-F238E27FC236}">
                <a16:creationId xmlns:a16="http://schemas.microsoft.com/office/drawing/2014/main" id="{9FA821E3-D164-40E5-9C42-E483301AD212}"/>
              </a:ext>
            </a:extLst>
          </p:cNvPr>
          <p:cNvSpPr/>
          <p:nvPr userDrawn="1"/>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pic>
        <p:nvPicPr>
          <p:cNvPr id="11" name="Picture 2">
            <a:extLst>
              <a:ext uri="{FF2B5EF4-FFF2-40B4-BE49-F238E27FC236}">
                <a16:creationId xmlns:a16="http://schemas.microsoft.com/office/drawing/2014/main" id="{91D79A3C-24E6-494B-8227-BA707114D44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12" name="Straight Connector 13">
            <a:extLst>
              <a:ext uri="{FF2B5EF4-FFF2-40B4-BE49-F238E27FC236}">
                <a16:creationId xmlns:a16="http://schemas.microsoft.com/office/drawing/2014/main" id="{BCBD5D04-F1E2-49F3-8891-B72FDA0CFB21}"/>
              </a:ext>
            </a:extLst>
          </p:cNvPr>
          <p:cNvCxnSpPr>
            <a:cxnSpLocks/>
          </p:cNvCxnSpPr>
          <p:nvPr userDrawn="1"/>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13" name="Shape 5">
            <a:extLst>
              <a:ext uri="{FF2B5EF4-FFF2-40B4-BE49-F238E27FC236}">
                <a16:creationId xmlns:a16="http://schemas.microsoft.com/office/drawing/2014/main" id="{9C1D6A4D-484D-4567-AF81-A4C3FB710EAA}"/>
              </a:ext>
            </a:extLst>
          </p:cNvPr>
          <p:cNvSpPr/>
          <p:nvPr userDrawn="1"/>
        </p:nvSpPr>
        <p:spPr>
          <a:xfrm>
            <a:off x="9408695" y="385832"/>
            <a:ext cx="2393575" cy="205184"/>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sp>
        <p:nvSpPr>
          <p:cNvPr id="14" name="Shape 5">
            <a:extLst>
              <a:ext uri="{FF2B5EF4-FFF2-40B4-BE49-F238E27FC236}">
                <a16:creationId xmlns:a16="http://schemas.microsoft.com/office/drawing/2014/main" id="{A0A384F2-37C8-4DE4-A3D5-C6274D8955DC}"/>
              </a:ext>
            </a:extLst>
          </p:cNvPr>
          <p:cNvSpPr/>
          <p:nvPr userDrawn="1"/>
        </p:nvSpPr>
        <p:spPr>
          <a:xfrm>
            <a:off x="392965" y="6515348"/>
            <a:ext cx="771045" cy="17440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spTree>
    <p:extLst>
      <p:ext uri="{BB962C8B-B14F-4D97-AF65-F5344CB8AC3E}">
        <p14:creationId xmlns:p14="http://schemas.microsoft.com/office/powerpoint/2010/main" val="37065305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 Bilder 3 Zeili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B05D3867-8F00-4542-82CA-73E702F485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12" name="Straight Connector 13">
            <a:extLst>
              <a:ext uri="{FF2B5EF4-FFF2-40B4-BE49-F238E27FC236}">
                <a16:creationId xmlns:a16="http://schemas.microsoft.com/office/drawing/2014/main" id="{3210FB69-E386-42FD-908A-8C9D3AA0264F}"/>
              </a:ext>
            </a:extLst>
          </p:cNvPr>
          <p:cNvCxnSpPr>
            <a:cxnSpLocks/>
          </p:cNvCxnSpPr>
          <p:nvPr/>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2" name="Titel 1">
            <a:extLst>
              <a:ext uri="{FF2B5EF4-FFF2-40B4-BE49-F238E27FC236}">
                <a16:creationId xmlns:a16="http://schemas.microsoft.com/office/drawing/2014/main" id="{3C3B3478-E749-4BE9-94B3-EEF882FBCB1D}"/>
              </a:ext>
            </a:extLst>
          </p:cNvPr>
          <p:cNvSpPr>
            <a:spLocks noGrp="1"/>
          </p:cNvSpPr>
          <p:nvPr>
            <p:ph type="title"/>
          </p:nvPr>
        </p:nvSpPr>
        <p:spPr>
          <a:xfrm>
            <a:off x="407988" y="1557338"/>
            <a:ext cx="6042431" cy="1331912"/>
          </a:xfrm>
        </p:spPr>
        <p:txBody>
          <a:bodyPr/>
          <a:lstStyle/>
          <a:p>
            <a:r>
              <a:rPr lang="en-US" noProof="0"/>
              <a:t>Click to edit Master title style</a:t>
            </a:r>
            <a:endParaRPr lang="de-CH" noProof="0"/>
          </a:p>
        </p:txBody>
      </p:sp>
      <p:sp>
        <p:nvSpPr>
          <p:cNvPr id="5" name="Bildplatzhalter 4">
            <a:extLst>
              <a:ext uri="{FF2B5EF4-FFF2-40B4-BE49-F238E27FC236}">
                <a16:creationId xmlns:a16="http://schemas.microsoft.com/office/drawing/2014/main" id="{C6894EF4-B8E5-455F-95AF-7E5956E0F13D}"/>
              </a:ext>
            </a:extLst>
          </p:cNvPr>
          <p:cNvSpPr>
            <a:spLocks noGrp="1"/>
          </p:cNvSpPr>
          <p:nvPr>
            <p:ph type="pic" sz="quarter" idx="11" hasCustomPrompt="1"/>
          </p:nvPr>
        </p:nvSpPr>
        <p:spPr>
          <a:xfrm>
            <a:off x="6811963" y="0"/>
            <a:ext cx="5380037" cy="2196000"/>
          </a:xfrm>
          <a:solidFill>
            <a:schemeClr val="tx2"/>
          </a:solidFill>
        </p:spPr>
        <p:txBody>
          <a:bodyPr/>
          <a:lstStyle>
            <a:lvl1pPr marL="0" indent="0" algn="ctr">
              <a:buNone/>
              <a:defRPr>
                <a:solidFill>
                  <a:schemeClr val="bg1"/>
                </a:solidFill>
              </a:defRPr>
            </a:lvl1pPr>
          </a:lstStyle>
          <a:p>
            <a:r>
              <a:rPr lang="de-CH" noProof="0"/>
              <a:t>Bild durch Klicken hinzufügen</a:t>
            </a:r>
          </a:p>
        </p:txBody>
      </p:sp>
      <p:sp>
        <p:nvSpPr>
          <p:cNvPr id="6" name="Bildplatzhalter 4">
            <a:extLst>
              <a:ext uri="{FF2B5EF4-FFF2-40B4-BE49-F238E27FC236}">
                <a16:creationId xmlns:a16="http://schemas.microsoft.com/office/drawing/2014/main" id="{277A49D5-8946-4463-965D-8226C1D838A6}"/>
              </a:ext>
            </a:extLst>
          </p:cNvPr>
          <p:cNvSpPr>
            <a:spLocks noGrp="1"/>
          </p:cNvSpPr>
          <p:nvPr>
            <p:ph type="pic" sz="quarter" idx="12" hasCustomPrompt="1"/>
          </p:nvPr>
        </p:nvSpPr>
        <p:spPr>
          <a:xfrm>
            <a:off x="6811962" y="2331000"/>
            <a:ext cx="5380037" cy="2196000"/>
          </a:xfrm>
          <a:solidFill>
            <a:schemeClr val="tx2"/>
          </a:solidFill>
        </p:spPr>
        <p:txBody>
          <a:bodyPr/>
          <a:lstStyle>
            <a:lvl1pPr marL="0" indent="0" algn="ctr">
              <a:buNone/>
              <a:defRPr>
                <a:solidFill>
                  <a:schemeClr val="bg1"/>
                </a:solidFill>
              </a:defRPr>
            </a:lvl1pPr>
          </a:lstStyle>
          <a:p>
            <a:r>
              <a:rPr lang="de-CH" noProof="0"/>
              <a:t>Bild durch Klicken hinzufügen</a:t>
            </a:r>
          </a:p>
        </p:txBody>
      </p:sp>
      <p:sp>
        <p:nvSpPr>
          <p:cNvPr id="7" name="Bildplatzhalter 4">
            <a:extLst>
              <a:ext uri="{FF2B5EF4-FFF2-40B4-BE49-F238E27FC236}">
                <a16:creationId xmlns:a16="http://schemas.microsoft.com/office/drawing/2014/main" id="{E1EFAE38-CB92-437F-A8A2-1A95F8F59723}"/>
              </a:ext>
            </a:extLst>
          </p:cNvPr>
          <p:cNvSpPr>
            <a:spLocks noGrp="1"/>
          </p:cNvSpPr>
          <p:nvPr>
            <p:ph type="pic" sz="quarter" idx="13" hasCustomPrompt="1"/>
          </p:nvPr>
        </p:nvSpPr>
        <p:spPr>
          <a:xfrm>
            <a:off x="6811963" y="4661441"/>
            <a:ext cx="5380037" cy="2196000"/>
          </a:xfrm>
          <a:solidFill>
            <a:schemeClr val="tx2"/>
          </a:solidFill>
        </p:spPr>
        <p:txBody>
          <a:bodyPr/>
          <a:lstStyle>
            <a:lvl1pPr marL="0" indent="0" algn="ctr">
              <a:buNone/>
              <a:defRPr>
                <a:solidFill>
                  <a:schemeClr val="bg1"/>
                </a:solidFill>
              </a:defRPr>
            </a:lvl1pPr>
          </a:lstStyle>
          <a:p>
            <a:r>
              <a:rPr lang="de-CH" noProof="0"/>
              <a:t>Bild durch Klicken hinzufügen</a:t>
            </a:r>
          </a:p>
        </p:txBody>
      </p:sp>
      <p:sp>
        <p:nvSpPr>
          <p:cNvPr id="9" name="Textplatzhalter 8">
            <a:extLst>
              <a:ext uri="{FF2B5EF4-FFF2-40B4-BE49-F238E27FC236}">
                <a16:creationId xmlns:a16="http://schemas.microsoft.com/office/drawing/2014/main" id="{8709EE6C-169F-4375-9629-C7A6754C4A06}"/>
              </a:ext>
            </a:extLst>
          </p:cNvPr>
          <p:cNvSpPr>
            <a:spLocks noGrp="1"/>
          </p:cNvSpPr>
          <p:nvPr>
            <p:ph type="body" sz="quarter" idx="14"/>
          </p:nvPr>
        </p:nvSpPr>
        <p:spPr>
          <a:xfrm>
            <a:off x="407988" y="3176588"/>
            <a:ext cx="6042025" cy="29527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10" name="Shape 5">
            <a:extLst>
              <a:ext uri="{FF2B5EF4-FFF2-40B4-BE49-F238E27FC236}">
                <a16:creationId xmlns:a16="http://schemas.microsoft.com/office/drawing/2014/main" id="{5DEAD073-2000-4969-AF6A-D01468ED88B0}"/>
              </a:ext>
            </a:extLst>
          </p:cNvPr>
          <p:cNvSpPr/>
          <p:nvPr/>
        </p:nvSpPr>
        <p:spPr>
          <a:xfrm>
            <a:off x="392965" y="6515348"/>
            <a:ext cx="771045" cy="17440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pic>
        <p:nvPicPr>
          <p:cNvPr id="13" name="Picture 2">
            <a:extLst>
              <a:ext uri="{FF2B5EF4-FFF2-40B4-BE49-F238E27FC236}">
                <a16:creationId xmlns:a16="http://schemas.microsoft.com/office/drawing/2014/main" id="{04108C70-8852-4029-93C8-5962BECCAA5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14" name="Straight Connector 13">
            <a:extLst>
              <a:ext uri="{FF2B5EF4-FFF2-40B4-BE49-F238E27FC236}">
                <a16:creationId xmlns:a16="http://schemas.microsoft.com/office/drawing/2014/main" id="{8F738929-0AE8-4732-8216-42B91A59A1DC}"/>
              </a:ext>
            </a:extLst>
          </p:cNvPr>
          <p:cNvCxnSpPr>
            <a:cxnSpLocks/>
          </p:cNvCxnSpPr>
          <p:nvPr userDrawn="1"/>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15" name="Shape 5">
            <a:extLst>
              <a:ext uri="{FF2B5EF4-FFF2-40B4-BE49-F238E27FC236}">
                <a16:creationId xmlns:a16="http://schemas.microsoft.com/office/drawing/2014/main" id="{28A3AD32-8B2F-48F5-BCDC-C17A49B0B495}"/>
              </a:ext>
            </a:extLst>
          </p:cNvPr>
          <p:cNvSpPr/>
          <p:nvPr userDrawn="1"/>
        </p:nvSpPr>
        <p:spPr>
          <a:xfrm>
            <a:off x="392965" y="6515348"/>
            <a:ext cx="771045" cy="17440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spTree>
    <p:extLst>
      <p:ext uri="{BB962C8B-B14F-4D97-AF65-F5344CB8AC3E}">
        <p14:creationId xmlns:p14="http://schemas.microsoft.com/office/powerpoint/2010/main" val="31023344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 Bilder 2 Zeili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197227-248F-46B7-AFB1-86CDC0716C2C}"/>
              </a:ext>
            </a:extLst>
          </p:cNvPr>
          <p:cNvSpPr>
            <a:spLocks noGrp="1"/>
          </p:cNvSpPr>
          <p:nvPr>
            <p:ph type="title"/>
          </p:nvPr>
        </p:nvSpPr>
        <p:spPr>
          <a:xfrm>
            <a:off x="407988" y="1557338"/>
            <a:ext cx="6049519" cy="1331912"/>
          </a:xfrm>
        </p:spPr>
        <p:txBody>
          <a:bodyPr>
            <a:noAutofit/>
          </a:bodyPr>
          <a:lstStyle/>
          <a:p>
            <a:r>
              <a:rPr lang="en-US" noProof="0"/>
              <a:t>Click to edit Master title style</a:t>
            </a:r>
            <a:endParaRPr lang="de-CH" noProof="0"/>
          </a:p>
        </p:txBody>
      </p:sp>
      <p:sp>
        <p:nvSpPr>
          <p:cNvPr id="5" name="Textplatzhalter 4">
            <a:extLst>
              <a:ext uri="{FF2B5EF4-FFF2-40B4-BE49-F238E27FC236}">
                <a16:creationId xmlns:a16="http://schemas.microsoft.com/office/drawing/2014/main" id="{D6FD3CDF-D8BF-4804-BC19-FABB6932F112}"/>
              </a:ext>
            </a:extLst>
          </p:cNvPr>
          <p:cNvSpPr>
            <a:spLocks noGrp="1"/>
          </p:cNvSpPr>
          <p:nvPr>
            <p:ph type="body" sz="quarter" idx="10"/>
          </p:nvPr>
        </p:nvSpPr>
        <p:spPr>
          <a:xfrm>
            <a:off x="407988" y="3176588"/>
            <a:ext cx="6064250" cy="29527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6" name="Bildplatzhalter 4">
            <a:extLst>
              <a:ext uri="{FF2B5EF4-FFF2-40B4-BE49-F238E27FC236}">
                <a16:creationId xmlns:a16="http://schemas.microsoft.com/office/drawing/2014/main" id="{D931C92A-F77B-4860-A9AD-DC2B67EB2861}"/>
              </a:ext>
            </a:extLst>
          </p:cNvPr>
          <p:cNvSpPr>
            <a:spLocks noGrp="1"/>
          </p:cNvSpPr>
          <p:nvPr>
            <p:ph type="pic" sz="quarter" idx="12" hasCustomPrompt="1"/>
          </p:nvPr>
        </p:nvSpPr>
        <p:spPr>
          <a:xfrm>
            <a:off x="6811963" y="1557337"/>
            <a:ext cx="5380037" cy="2241559"/>
          </a:xfrm>
          <a:solidFill>
            <a:schemeClr val="tx2"/>
          </a:solidFill>
        </p:spPr>
        <p:txBody>
          <a:bodyPr/>
          <a:lstStyle>
            <a:lvl1pPr marL="0" indent="0" algn="ctr">
              <a:buNone/>
              <a:defRPr>
                <a:solidFill>
                  <a:schemeClr val="bg1"/>
                </a:solidFill>
              </a:defRPr>
            </a:lvl1pPr>
          </a:lstStyle>
          <a:p>
            <a:r>
              <a:rPr lang="de-CH" noProof="0"/>
              <a:t>Bild durch Klicken hinzufügen</a:t>
            </a:r>
          </a:p>
        </p:txBody>
      </p:sp>
      <p:sp>
        <p:nvSpPr>
          <p:cNvPr id="7" name="Bildplatzhalter 4">
            <a:extLst>
              <a:ext uri="{FF2B5EF4-FFF2-40B4-BE49-F238E27FC236}">
                <a16:creationId xmlns:a16="http://schemas.microsoft.com/office/drawing/2014/main" id="{DCD61787-F913-4F8B-B993-E2492B734F11}"/>
              </a:ext>
            </a:extLst>
          </p:cNvPr>
          <p:cNvSpPr>
            <a:spLocks noGrp="1"/>
          </p:cNvSpPr>
          <p:nvPr>
            <p:ph type="pic" sz="quarter" idx="13" hasCustomPrompt="1"/>
          </p:nvPr>
        </p:nvSpPr>
        <p:spPr>
          <a:xfrm>
            <a:off x="6811964" y="3887778"/>
            <a:ext cx="5380037" cy="2241559"/>
          </a:xfrm>
          <a:solidFill>
            <a:schemeClr val="tx2"/>
          </a:solidFill>
        </p:spPr>
        <p:txBody>
          <a:bodyPr/>
          <a:lstStyle>
            <a:lvl1pPr marL="0" indent="0" algn="ctr">
              <a:buNone/>
              <a:defRPr>
                <a:solidFill>
                  <a:schemeClr val="bg1"/>
                </a:solidFill>
              </a:defRPr>
            </a:lvl1pPr>
          </a:lstStyle>
          <a:p>
            <a:r>
              <a:rPr lang="de-CH" noProof="0"/>
              <a:t>Bild durch Klicken hinzufügen</a:t>
            </a:r>
          </a:p>
        </p:txBody>
      </p:sp>
      <p:sp>
        <p:nvSpPr>
          <p:cNvPr id="8" name="Shape 3">
            <a:extLst>
              <a:ext uri="{FF2B5EF4-FFF2-40B4-BE49-F238E27FC236}">
                <a16:creationId xmlns:a16="http://schemas.microsoft.com/office/drawing/2014/main" id="{EBB87557-0DFF-47A2-9EBD-4B2F3D199912}"/>
              </a:ext>
            </a:extLst>
          </p:cNvPr>
          <p:cNvSpPr/>
          <p:nvPr/>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pic>
        <p:nvPicPr>
          <p:cNvPr id="10" name="Picture 2">
            <a:extLst>
              <a:ext uri="{FF2B5EF4-FFF2-40B4-BE49-F238E27FC236}">
                <a16:creationId xmlns:a16="http://schemas.microsoft.com/office/drawing/2014/main" id="{9D170392-0A15-443E-B214-3CA777E4CDA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11" name="Straight Connector 13">
            <a:extLst>
              <a:ext uri="{FF2B5EF4-FFF2-40B4-BE49-F238E27FC236}">
                <a16:creationId xmlns:a16="http://schemas.microsoft.com/office/drawing/2014/main" id="{7A440A4D-C263-44A9-BBC7-4D4DE5576BC3}"/>
              </a:ext>
            </a:extLst>
          </p:cNvPr>
          <p:cNvCxnSpPr>
            <a:cxnSpLocks/>
          </p:cNvCxnSpPr>
          <p:nvPr/>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12" name="Shape 5">
            <a:extLst>
              <a:ext uri="{FF2B5EF4-FFF2-40B4-BE49-F238E27FC236}">
                <a16:creationId xmlns:a16="http://schemas.microsoft.com/office/drawing/2014/main" id="{E2EA8C5E-B6AA-43A4-BDBE-1DE80FFF8B71}"/>
              </a:ext>
            </a:extLst>
          </p:cNvPr>
          <p:cNvSpPr/>
          <p:nvPr/>
        </p:nvSpPr>
        <p:spPr>
          <a:xfrm>
            <a:off x="9408695" y="385832"/>
            <a:ext cx="2393575" cy="205184"/>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sp>
        <p:nvSpPr>
          <p:cNvPr id="13" name="Shape 5">
            <a:extLst>
              <a:ext uri="{FF2B5EF4-FFF2-40B4-BE49-F238E27FC236}">
                <a16:creationId xmlns:a16="http://schemas.microsoft.com/office/drawing/2014/main" id="{E6671519-2A72-4600-972C-96499D2EC9BA}"/>
              </a:ext>
            </a:extLst>
          </p:cNvPr>
          <p:cNvSpPr/>
          <p:nvPr/>
        </p:nvSpPr>
        <p:spPr>
          <a:xfrm>
            <a:off x="392965" y="6515348"/>
            <a:ext cx="771045" cy="17440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sp>
        <p:nvSpPr>
          <p:cNvPr id="14" name="Foliennummernplatzhalter 5">
            <a:extLst>
              <a:ext uri="{FF2B5EF4-FFF2-40B4-BE49-F238E27FC236}">
                <a16:creationId xmlns:a16="http://schemas.microsoft.com/office/drawing/2014/main" id="{38888518-D937-41EE-A132-B8BAD6191E08}"/>
              </a:ext>
            </a:extLst>
          </p:cNvPr>
          <p:cNvSpPr>
            <a:spLocks noGrp="1"/>
          </p:cNvSpPr>
          <p:nvPr>
            <p:ph type="sldNum" sz="quarter" idx="4"/>
          </p:nvPr>
        </p:nvSpPr>
        <p:spPr>
          <a:xfrm>
            <a:off x="9052847" y="6432493"/>
            <a:ext cx="2743200" cy="365125"/>
          </a:xfrm>
          <a:prstGeom prst="rect">
            <a:avLst/>
          </a:prstGeom>
        </p:spPr>
        <p:txBody>
          <a:bodyPr vert="horz" lIns="91440" tIns="45720" rIns="91440" bIns="45720" rtlCol="0" anchor="ctr"/>
          <a:lstStyle>
            <a:lvl1pPr algn="r">
              <a:defRPr sz="800">
                <a:solidFill>
                  <a:schemeClr val="bg1"/>
                </a:solidFill>
              </a:defRPr>
            </a:lvl1pPr>
          </a:lstStyle>
          <a:p>
            <a:fld id="{36D3958B-177D-4834-A246-9F824B1D4378}" type="slidenum">
              <a:rPr lang="de-CH" noProof="0" smtClean="0"/>
              <a:pPr/>
              <a:t>‹Nr.›</a:t>
            </a:fld>
            <a:endParaRPr lang="de-CH" noProof="0"/>
          </a:p>
        </p:txBody>
      </p:sp>
      <p:sp>
        <p:nvSpPr>
          <p:cNvPr id="15" name="Shape 3">
            <a:extLst>
              <a:ext uri="{FF2B5EF4-FFF2-40B4-BE49-F238E27FC236}">
                <a16:creationId xmlns:a16="http://schemas.microsoft.com/office/drawing/2014/main" id="{382E94A5-0303-407C-A86A-4894EE16406D}"/>
              </a:ext>
            </a:extLst>
          </p:cNvPr>
          <p:cNvSpPr/>
          <p:nvPr userDrawn="1"/>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pic>
        <p:nvPicPr>
          <p:cNvPr id="16" name="Picture 2">
            <a:extLst>
              <a:ext uri="{FF2B5EF4-FFF2-40B4-BE49-F238E27FC236}">
                <a16:creationId xmlns:a16="http://schemas.microsoft.com/office/drawing/2014/main" id="{71D116E8-25AA-48A7-9A13-F8BC921074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17" name="Straight Connector 13">
            <a:extLst>
              <a:ext uri="{FF2B5EF4-FFF2-40B4-BE49-F238E27FC236}">
                <a16:creationId xmlns:a16="http://schemas.microsoft.com/office/drawing/2014/main" id="{0D585841-A77A-42D4-AB26-34789808CB42}"/>
              </a:ext>
            </a:extLst>
          </p:cNvPr>
          <p:cNvCxnSpPr>
            <a:cxnSpLocks/>
          </p:cNvCxnSpPr>
          <p:nvPr userDrawn="1"/>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18" name="Shape 5">
            <a:extLst>
              <a:ext uri="{FF2B5EF4-FFF2-40B4-BE49-F238E27FC236}">
                <a16:creationId xmlns:a16="http://schemas.microsoft.com/office/drawing/2014/main" id="{A14BC183-9DC6-4CED-87A6-473A4811D4B6}"/>
              </a:ext>
            </a:extLst>
          </p:cNvPr>
          <p:cNvSpPr/>
          <p:nvPr userDrawn="1"/>
        </p:nvSpPr>
        <p:spPr>
          <a:xfrm>
            <a:off x="9408695" y="385832"/>
            <a:ext cx="2393575" cy="205184"/>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sp>
        <p:nvSpPr>
          <p:cNvPr id="19" name="Shape 5">
            <a:extLst>
              <a:ext uri="{FF2B5EF4-FFF2-40B4-BE49-F238E27FC236}">
                <a16:creationId xmlns:a16="http://schemas.microsoft.com/office/drawing/2014/main" id="{E743A25F-CE60-4A83-ABE8-B6B2AC725506}"/>
              </a:ext>
            </a:extLst>
          </p:cNvPr>
          <p:cNvSpPr/>
          <p:nvPr userDrawn="1"/>
        </p:nvSpPr>
        <p:spPr>
          <a:xfrm>
            <a:off x="392965" y="6515348"/>
            <a:ext cx="771045" cy="17440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spTree>
    <p:extLst>
      <p:ext uri="{BB962C8B-B14F-4D97-AF65-F5344CB8AC3E}">
        <p14:creationId xmlns:p14="http://schemas.microsoft.com/office/powerpoint/2010/main" val="942249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ild rechts + Content">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AE828AC0-CA3A-4BA3-BDC2-CC0984FE79A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9" name="Straight Connector 13">
            <a:extLst>
              <a:ext uri="{FF2B5EF4-FFF2-40B4-BE49-F238E27FC236}">
                <a16:creationId xmlns:a16="http://schemas.microsoft.com/office/drawing/2014/main" id="{967F46BA-61F0-4EBA-898B-1D4F4421FBED}"/>
              </a:ext>
            </a:extLst>
          </p:cNvPr>
          <p:cNvCxnSpPr>
            <a:cxnSpLocks/>
          </p:cNvCxnSpPr>
          <p:nvPr/>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10" name="Shape 5">
            <a:extLst>
              <a:ext uri="{FF2B5EF4-FFF2-40B4-BE49-F238E27FC236}">
                <a16:creationId xmlns:a16="http://schemas.microsoft.com/office/drawing/2014/main" id="{53117411-E83C-46BC-8CE8-42B02CEE85EB}"/>
              </a:ext>
            </a:extLst>
          </p:cNvPr>
          <p:cNvSpPr/>
          <p:nvPr/>
        </p:nvSpPr>
        <p:spPr>
          <a:xfrm>
            <a:off x="9408695" y="385832"/>
            <a:ext cx="2393575" cy="205184"/>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sp>
        <p:nvSpPr>
          <p:cNvPr id="11" name="Shape 5">
            <a:extLst>
              <a:ext uri="{FF2B5EF4-FFF2-40B4-BE49-F238E27FC236}">
                <a16:creationId xmlns:a16="http://schemas.microsoft.com/office/drawing/2014/main" id="{F9ACDB3C-79A5-4045-9863-E9BA11F913C0}"/>
              </a:ext>
            </a:extLst>
          </p:cNvPr>
          <p:cNvSpPr/>
          <p:nvPr/>
        </p:nvSpPr>
        <p:spPr>
          <a:xfrm>
            <a:off x="392965" y="6515348"/>
            <a:ext cx="771045" cy="17440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sp>
        <p:nvSpPr>
          <p:cNvPr id="2" name="Titel 1">
            <a:extLst>
              <a:ext uri="{FF2B5EF4-FFF2-40B4-BE49-F238E27FC236}">
                <a16:creationId xmlns:a16="http://schemas.microsoft.com/office/drawing/2014/main" id="{E51A09C0-A7F6-4A9B-89A5-176670CC8402}"/>
              </a:ext>
            </a:extLst>
          </p:cNvPr>
          <p:cNvSpPr>
            <a:spLocks noGrp="1"/>
          </p:cNvSpPr>
          <p:nvPr>
            <p:ph type="title" hasCustomPrompt="1"/>
          </p:nvPr>
        </p:nvSpPr>
        <p:spPr>
          <a:xfrm>
            <a:off x="407987" y="1557338"/>
            <a:ext cx="6045439" cy="1331912"/>
          </a:xfrm>
        </p:spPr>
        <p:txBody>
          <a:bodyPr>
            <a:noAutofit/>
          </a:bodyPr>
          <a:lstStyle/>
          <a:p>
            <a:r>
              <a:rPr lang="de-CH" noProof="0"/>
              <a:t>Überschrift durch Klicken hinzufügen</a:t>
            </a:r>
          </a:p>
        </p:txBody>
      </p:sp>
      <p:sp>
        <p:nvSpPr>
          <p:cNvPr id="3" name="Foliennummernplatzhalter 2">
            <a:extLst>
              <a:ext uri="{FF2B5EF4-FFF2-40B4-BE49-F238E27FC236}">
                <a16:creationId xmlns:a16="http://schemas.microsoft.com/office/drawing/2014/main" id="{2C8A213C-BB1A-4C0B-99A9-B581A60EE486}"/>
              </a:ext>
            </a:extLst>
          </p:cNvPr>
          <p:cNvSpPr>
            <a:spLocks noGrp="1"/>
          </p:cNvSpPr>
          <p:nvPr>
            <p:ph type="sldNum" sz="quarter" idx="10"/>
          </p:nvPr>
        </p:nvSpPr>
        <p:spPr>
          <a:xfrm>
            <a:off x="9052847" y="6432493"/>
            <a:ext cx="2743200" cy="365125"/>
          </a:xfrm>
          <a:prstGeom prst="rect">
            <a:avLst/>
          </a:prstGeom>
        </p:spPr>
        <p:txBody>
          <a:bodyPr/>
          <a:lstStyle/>
          <a:p>
            <a:fld id="{36D3958B-177D-4834-A246-9F824B1D4378}" type="slidenum">
              <a:rPr lang="de-CH" noProof="0" smtClean="0"/>
              <a:pPr/>
              <a:t>‹Nr.›</a:t>
            </a:fld>
            <a:endParaRPr lang="de-CH" noProof="0"/>
          </a:p>
        </p:txBody>
      </p:sp>
      <p:sp>
        <p:nvSpPr>
          <p:cNvPr id="5" name="Bildplatzhalter 4">
            <a:extLst>
              <a:ext uri="{FF2B5EF4-FFF2-40B4-BE49-F238E27FC236}">
                <a16:creationId xmlns:a16="http://schemas.microsoft.com/office/drawing/2014/main" id="{390DB4EC-FD2D-44CF-ACEA-0468D3214567}"/>
              </a:ext>
            </a:extLst>
          </p:cNvPr>
          <p:cNvSpPr>
            <a:spLocks noGrp="1"/>
          </p:cNvSpPr>
          <p:nvPr>
            <p:ph type="pic" sz="quarter" idx="11" hasCustomPrompt="1"/>
          </p:nvPr>
        </p:nvSpPr>
        <p:spPr>
          <a:xfrm>
            <a:off x="6792000" y="0"/>
            <a:ext cx="5400000" cy="6858000"/>
          </a:xfrm>
          <a:solidFill>
            <a:schemeClr val="tx2"/>
          </a:solidFill>
        </p:spPr>
        <p:txBody>
          <a:bodyPr anchor="t"/>
          <a:lstStyle>
            <a:lvl1pPr marL="0" indent="0" algn="ctr">
              <a:buNone/>
              <a:defRPr>
                <a:solidFill>
                  <a:schemeClr val="bg1"/>
                </a:solidFill>
              </a:defRPr>
            </a:lvl1pPr>
          </a:lstStyle>
          <a:p>
            <a:r>
              <a:rPr lang="de-CH" noProof="0"/>
              <a:t>Bild durch Klicken auf das Symbol hinzufügen</a:t>
            </a:r>
          </a:p>
        </p:txBody>
      </p:sp>
      <p:sp>
        <p:nvSpPr>
          <p:cNvPr id="7" name="Textplatzhalter 6">
            <a:extLst>
              <a:ext uri="{FF2B5EF4-FFF2-40B4-BE49-F238E27FC236}">
                <a16:creationId xmlns:a16="http://schemas.microsoft.com/office/drawing/2014/main" id="{BFC5EC34-37B6-4AE1-90FF-A30314EB5C8B}"/>
              </a:ext>
            </a:extLst>
          </p:cNvPr>
          <p:cNvSpPr>
            <a:spLocks noGrp="1"/>
          </p:cNvSpPr>
          <p:nvPr>
            <p:ph type="body" sz="quarter" idx="12"/>
          </p:nvPr>
        </p:nvSpPr>
        <p:spPr>
          <a:xfrm>
            <a:off x="407988" y="3176588"/>
            <a:ext cx="6045438" cy="29527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pic>
        <p:nvPicPr>
          <p:cNvPr id="12" name="Picture 2">
            <a:extLst>
              <a:ext uri="{FF2B5EF4-FFF2-40B4-BE49-F238E27FC236}">
                <a16:creationId xmlns:a16="http://schemas.microsoft.com/office/drawing/2014/main" id="{6AA129B2-CC3D-418B-930B-746D410520B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13" name="Straight Connector 13">
            <a:extLst>
              <a:ext uri="{FF2B5EF4-FFF2-40B4-BE49-F238E27FC236}">
                <a16:creationId xmlns:a16="http://schemas.microsoft.com/office/drawing/2014/main" id="{27EC5C93-493F-4A1B-9BA1-DCF987261BF8}"/>
              </a:ext>
            </a:extLst>
          </p:cNvPr>
          <p:cNvCxnSpPr>
            <a:cxnSpLocks/>
          </p:cNvCxnSpPr>
          <p:nvPr userDrawn="1"/>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14" name="Shape 5">
            <a:extLst>
              <a:ext uri="{FF2B5EF4-FFF2-40B4-BE49-F238E27FC236}">
                <a16:creationId xmlns:a16="http://schemas.microsoft.com/office/drawing/2014/main" id="{19CB6FCA-84FE-4B65-B56E-E5C1BD51A3C6}"/>
              </a:ext>
            </a:extLst>
          </p:cNvPr>
          <p:cNvSpPr/>
          <p:nvPr userDrawn="1"/>
        </p:nvSpPr>
        <p:spPr>
          <a:xfrm>
            <a:off x="9408695" y="385832"/>
            <a:ext cx="2393575" cy="205184"/>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sp>
        <p:nvSpPr>
          <p:cNvPr id="15" name="Shape 5">
            <a:extLst>
              <a:ext uri="{FF2B5EF4-FFF2-40B4-BE49-F238E27FC236}">
                <a16:creationId xmlns:a16="http://schemas.microsoft.com/office/drawing/2014/main" id="{53FEDF5D-6DF9-46F6-BE65-143984E90813}"/>
              </a:ext>
            </a:extLst>
          </p:cNvPr>
          <p:cNvSpPr/>
          <p:nvPr userDrawn="1"/>
        </p:nvSpPr>
        <p:spPr>
          <a:xfrm>
            <a:off x="392965" y="6515348"/>
            <a:ext cx="771045" cy="17440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spTree>
    <p:extLst>
      <p:ext uri="{BB962C8B-B14F-4D97-AF65-F5344CB8AC3E}">
        <p14:creationId xmlns:p14="http://schemas.microsoft.com/office/powerpoint/2010/main" val="1228512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ild links + Content">
    <p:spTree>
      <p:nvGrpSpPr>
        <p:cNvPr id="1" name=""/>
        <p:cNvGrpSpPr/>
        <p:nvPr/>
      </p:nvGrpSpPr>
      <p:grpSpPr>
        <a:xfrm>
          <a:off x="0" y="0"/>
          <a:ext cx="0" cy="0"/>
          <a:chOff x="0" y="0"/>
          <a:chExt cx="0" cy="0"/>
        </a:xfrm>
      </p:grpSpPr>
      <p:sp>
        <p:nvSpPr>
          <p:cNvPr id="12" name="Shape 3">
            <a:extLst>
              <a:ext uri="{FF2B5EF4-FFF2-40B4-BE49-F238E27FC236}">
                <a16:creationId xmlns:a16="http://schemas.microsoft.com/office/drawing/2014/main" id="{D7F87C1B-0035-4325-8AB7-55DB441AB0AB}"/>
              </a:ext>
            </a:extLst>
          </p:cNvPr>
          <p:cNvSpPr/>
          <p:nvPr/>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pic>
        <p:nvPicPr>
          <p:cNvPr id="8" name="Picture 2">
            <a:extLst>
              <a:ext uri="{FF2B5EF4-FFF2-40B4-BE49-F238E27FC236}">
                <a16:creationId xmlns:a16="http://schemas.microsoft.com/office/drawing/2014/main" id="{4DFB0C74-C608-4186-97CA-959B7B34E4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9" name="Straight Connector 13">
            <a:extLst>
              <a:ext uri="{FF2B5EF4-FFF2-40B4-BE49-F238E27FC236}">
                <a16:creationId xmlns:a16="http://schemas.microsoft.com/office/drawing/2014/main" id="{C225B846-99D9-4590-9752-BABD4AE38B6E}"/>
              </a:ext>
            </a:extLst>
          </p:cNvPr>
          <p:cNvCxnSpPr>
            <a:cxnSpLocks/>
          </p:cNvCxnSpPr>
          <p:nvPr/>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10" name="Shape 5">
            <a:extLst>
              <a:ext uri="{FF2B5EF4-FFF2-40B4-BE49-F238E27FC236}">
                <a16:creationId xmlns:a16="http://schemas.microsoft.com/office/drawing/2014/main" id="{ADE23643-6140-4A58-8C0E-295E90CD4AFC}"/>
              </a:ext>
            </a:extLst>
          </p:cNvPr>
          <p:cNvSpPr/>
          <p:nvPr/>
        </p:nvSpPr>
        <p:spPr>
          <a:xfrm>
            <a:off x="9408695" y="385832"/>
            <a:ext cx="2393575" cy="205184"/>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sp>
        <p:nvSpPr>
          <p:cNvPr id="11" name="Shape 5">
            <a:extLst>
              <a:ext uri="{FF2B5EF4-FFF2-40B4-BE49-F238E27FC236}">
                <a16:creationId xmlns:a16="http://schemas.microsoft.com/office/drawing/2014/main" id="{4860BEAE-2BDF-4339-8383-B65DE1CB2D79}"/>
              </a:ext>
            </a:extLst>
          </p:cNvPr>
          <p:cNvSpPr/>
          <p:nvPr/>
        </p:nvSpPr>
        <p:spPr>
          <a:xfrm>
            <a:off x="392965" y="6515348"/>
            <a:ext cx="771045" cy="17440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sp>
        <p:nvSpPr>
          <p:cNvPr id="2" name="Titel 1">
            <a:extLst>
              <a:ext uri="{FF2B5EF4-FFF2-40B4-BE49-F238E27FC236}">
                <a16:creationId xmlns:a16="http://schemas.microsoft.com/office/drawing/2014/main" id="{AB4B7022-A14A-4707-BF43-0EE4D6A9345E}"/>
              </a:ext>
            </a:extLst>
          </p:cNvPr>
          <p:cNvSpPr>
            <a:spLocks noGrp="1"/>
          </p:cNvSpPr>
          <p:nvPr>
            <p:ph type="title" hasCustomPrompt="1"/>
          </p:nvPr>
        </p:nvSpPr>
        <p:spPr>
          <a:xfrm>
            <a:off x="5723222" y="1557338"/>
            <a:ext cx="6060789" cy="1331912"/>
          </a:xfrm>
        </p:spPr>
        <p:txBody>
          <a:bodyPr>
            <a:noAutofit/>
          </a:bodyPr>
          <a:lstStyle/>
          <a:p>
            <a:r>
              <a:rPr lang="de-CH" noProof="0"/>
              <a:t>Überschrift durch Klicken hinzufügen</a:t>
            </a:r>
          </a:p>
        </p:txBody>
      </p:sp>
      <p:sp>
        <p:nvSpPr>
          <p:cNvPr id="5" name="Bildplatzhalter 4">
            <a:extLst>
              <a:ext uri="{FF2B5EF4-FFF2-40B4-BE49-F238E27FC236}">
                <a16:creationId xmlns:a16="http://schemas.microsoft.com/office/drawing/2014/main" id="{5DF240EF-E0E4-4486-8389-2057C21CB60E}"/>
              </a:ext>
            </a:extLst>
          </p:cNvPr>
          <p:cNvSpPr>
            <a:spLocks noGrp="1"/>
          </p:cNvSpPr>
          <p:nvPr>
            <p:ph type="pic" sz="quarter" idx="11" hasCustomPrompt="1"/>
          </p:nvPr>
        </p:nvSpPr>
        <p:spPr>
          <a:xfrm>
            <a:off x="0" y="0"/>
            <a:ext cx="5375275" cy="6858000"/>
          </a:xfrm>
          <a:solidFill>
            <a:schemeClr val="tx2"/>
          </a:solidFill>
        </p:spPr>
        <p:txBody>
          <a:bodyPr/>
          <a:lstStyle>
            <a:lvl1pPr marL="0" indent="0" algn="ctr">
              <a:buNone/>
              <a:defRPr>
                <a:solidFill>
                  <a:schemeClr val="bg1"/>
                </a:solidFill>
              </a:defRPr>
            </a:lvl1pPr>
          </a:lstStyle>
          <a:p>
            <a:pPr marL="0" marR="0" lvl="0" indent="0" algn="ctr" defTabSz="914400" rtl="0" eaLnBrk="1" fontAlgn="auto" latinLnBrk="0" hangingPunct="1">
              <a:lnSpc>
                <a:spcPct val="110000"/>
              </a:lnSpc>
              <a:spcBef>
                <a:spcPts val="0"/>
              </a:spcBef>
              <a:spcAft>
                <a:spcPts val="600"/>
              </a:spcAft>
              <a:buClrTx/>
              <a:buSzTx/>
              <a:buFont typeface="Arial" panose="020B0604020202020204" pitchFamily="34" charset="0"/>
              <a:buNone/>
              <a:tabLst/>
              <a:defRPr/>
            </a:pPr>
            <a:r>
              <a:rPr lang="de-CH" noProof="0"/>
              <a:t>Bild durch Klicken auf das Symbol hinzufügen</a:t>
            </a:r>
          </a:p>
        </p:txBody>
      </p:sp>
      <p:sp>
        <p:nvSpPr>
          <p:cNvPr id="7" name="Textplatzhalter 6">
            <a:extLst>
              <a:ext uri="{FF2B5EF4-FFF2-40B4-BE49-F238E27FC236}">
                <a16:creationId xmlns:a16="http://schemas.microsoft.com/office/drawing/2014/main" id="{33DACA3C-0F33-4C8D-BCA9-A7F719D2048E}"/>
              </a:ext>
            </a:extLst>
          </p:cNvPr>
          <p:cNvSpPr>
            <a:spLocks noGrp="1"/>
          </p:cNvSpPr>
          <p:nvPr>
            <p:ph type="body" sz="quarter" idx="12"/>
          </p:nvPr>
        </p:nvSpPr>
        <p:spPr>
          <a:xfrm>
            <a:off x="5722938" y="3176588"/>
            <a:ext cx="6061075" cy="29527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13" name="Foliennummernplatzhalter 5">
            <a:extLst>
              <a:ext uri="{FF2B5EF4-FFF2-40B4-BE49-F238E27FC236}">
                <a16:creationId xmlns:a16="http://schemas.microsoft.com/office/drawing/2014/main" id="{DA1B2585-9C56-423F-8D2B-D6B104C08E70}"/>
              </a:ext>
            </a:extLst>
          </p:cNvPr>
          <p:cNvSpPr>
            <a:spLocks noGrp="1"/>
          </p:cNvSpPr>
          <p:nvPr>
            <p:ph type="sldNum" sz="quarter" idx="4"/>
          </p:nvPr>
        </p:nvSpPr>
        <p:spPr>
          <a:xfrm>
            <a:off x="9052847" y="6432493"/>
            <a:ext cx="2743200" cy="365125"/>
          </a:xfrm>
          <a:prstGeom prst="rect">
            <a:avLst/>
          </a:prstGeom>
        </p:spPr>
        <p:txBody>
          <a:bodyPr vert="horz" lIns="91440" tIns="45720" rIns="91440" bIns="45720" rtlCol="0" anchor="ctr"/>
          <a:lstStyle>
            <a:lvl1pPr algn="r">
              <a:defRPr sz="800">
                <a:solidFill>
                  <a:schemeClr val="bg1"/>
                </a:solidFill>
              </a:defRPr>
            </a:lvl1pPr>
          </a:lstStyle>
          <a:p>
            <a:fld id="{36D3958B-177D-4834-A246-9F824B1D4378}" type="slidenum">
              <a:rPr lang="de-CH" noProof="0" smtClean="0"/>
              <a:pPr/>
              <a:t>‹Nr.›</a:t>
            </a:fld>
            <a:endParaRPr lang="de-CH" noProof="0"/>
          </a:p>
        </p:txBody>
      </p:sp>
      <p:sp>
        <p:nvSpPr>
          <p:cNvPr id="14" name="Shape 3">
            <a:extLst>
              <a:ext uri="{FF2B5EF4-FFF2-40B4-BE49-F238E27FC236}">
                <a16:creationId xmlns:a16="http://schemas.microsoft.com/office/drawing/2014/main" id="{9CFB14CB-A958-42B9-B8EE-B535D64E55D9}"/>
              </a:ext>
            </a:extLst>
          </p:cNvPr>
          <p:cNvSpPr/>
          <p:nvPr userDrawn="1"/>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pic>
        <p:nvPicPr>
          <p:cNvPr id="15" name="Picture 2">
            <a:extLst>
              <a:ext uri="{FF2B5EF4-FFF2-40B4-BE49-F238E27FC236}">
                <a16:creationId xmlns:a16="http://schemas.microsoft.com/office/drawing/2014/main" id="{0728F6B1-2828-47A9-ABFE-A2D054D8D90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16" name="Straight Connector 13">
            <a:extLst>
              <a:ext uri="{FF2B5EF4-FFF2-40B4-BE49-F238E27FC236}">
                <a16:creationId xmlns:a16="http://schemas.microsoft.com/office/drawing/2014/main" id="{6DB5E7EF-1F66-4046-BABD-15EA2578711C}"/>
              </a:ext>
            </a:extLst>
          </p:cNvPr>
          <p:cNvCxnSpPr>
            <a:cxnSpLocks/>
          </p:cNvCxnSpPr>
          <p:nvPr userDrawn="1"/>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17" name="Shape 5">
            <a:extLst>
              <a:ext uri="{FF2B5EF4-FFF2-40B4-BE49-F238E27FC236}">
                <a16:creationId xmlns:a16="http://schemas.microsoft.com/office/drawing/2014/main" id="{49E09A97-EAF4-4C98-86CC-BC736F6B3B15}"/>
              </a:ext>
            </a:extLst>
          </p:cNvPr>
          <p:cNvSpPr/>
          <p:nvPr userDrawn="1"/>
        </p:nvSpPr>
        <p:spPr>
          <a:xfrm>
            <a:off x="9408695" y="385832"/>
            <a:ext cx="2393575" cy="205184"/>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dirty="0" err="1">
                <a:solidFill>
                  <a:srgbClr val="53585F"/>
                </a:solidFill>
                <a:latin typeface="Open Sans" panose="020B0606030504020204" pitchFamily="34" charset="0"/>
                <a:ea typeface="Open Sans" panose="020B0606030504020204" pitchFamily="34" charset="0"/>
                <a:cs typeface="Open Sans" panose="020B0606030504020204" pitchFamily="34" charset="0"/>
              </a:rPr>
              <a:t>Empowering</a:t>
            </a:r>
            <a:r>
              <a:rPr lang="de-CH" sz="1000" noProof="0" dirty="0">
                <a:solidFill>
                  <a:srgbClr val="53585F"/>
                </a:solidFill>
                <a:latin typeface="Open Sans" panose="020B0606030504020204" pitchFamily="34" charset="0"/>
                <a:ea typeface="Open Sans" panose="020B0606030504020204" pitchFamily="34" charset="0"/>
                <a:cs typeface="Open Sans" panose="020B0606030504020204" pitchFamily="34" charset="0"/>
              </a:rPr>
              <a:t> </a:t>
            </a:r>
            <a:r>
              <a:rPr lang="de-CH" sz="1000" noProof="0" dirty="0" err="1">
                <a:solidFill>
                  <a:srgbClr val="53585F"/>
                </a:solidFill>
                <a:latin typeface="Open Sans" panose="020B0606030504020204" pitchFamily="34" charset="0"/>
                <a:ea typeface="Open Sans" panose="020B0606030504020204" pitchFamily="34" charset="0"/>
                <a:cs typeface="Open Sans" panose="020B0606030504020204" pitchFamily="34" charset="0"/>
              </a:rPr>
              <a:t>You</a:t>
            </a:r>
            <a:endParaRPr lang="de-CH" sz="1000" noProof="0" dirty="0">
              <a:solidFill>
                <a:srgbClr val="53585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Shape 5">
            <a:extLst>
              <a:ext uri="{FF2B5EF4-FFF2-40B4-BE49-F238E27FC236}">
                <a16:creationId xmlns:a16="http://schemas.microsoft.com/office/drawing/2014/main" id="{89999E57-4D62-4B18-9F1F-D0158D378C76}"/>
              </a:ext>
            </a:extLst>
          </p:cNvPr>
          <p:cNvSpPr/>
          <p:nvPr userDrawn="1"/>
        </p:nvSpPr>
        <p:spPr>
          <a:xfrm>
            <a:off x="392965" y="6515348"/>
            <a:ext cx="771045" cy="17440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spTree>
    <p:extLst>
      <p:ext uri="{BB962C8B-B14F-4D97-AF65-F5344CB8AC3E}">
        <p14:creationId xmlns:p14="http://schemas.microsoft.com/office/powerpoint/2010/main" val="24845175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ild oben + Content unten">
    <p:spTree>
      <p:nvGrpSpPr>
        <p:cNvPr id="1" name=""/>
        <p:cNvGrpSpPr/>
        <p:nvPr/>
      </p:nvGrpSpPr>
      <p:grpSpPr>
        <a:xfrm>
          <a:off x="0" y="0"/>
          <a:ext cx="0" cy="0"/>
          <a:chOff x="0" y="0"/>
          <a:chExt cx="0" cy="0"/>
        </a:xfrm>
      </p:grpSpPr>
      <p:sp>
        <p:nvSpPr>
          <p:cNvPr id="9" name="Shape 3">
            <a:extLst>
              <a:ext uri="{FF2B5EF4-FFF2-40B4-BE49-F238E27FC236}">
                <a16:creationId xmlns:a16="http://schemas.microsoft.com/office/drawing/2014/main" id="{CD315BAE-3A14-42EE-BDAB-0AD5B5157DD1}"/>
              </a:ext>
            </a:extLst>
          </p:cNvPr>
          <p:cNvSpPr/>
          <p:nvPr/>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sp>
        <p:nvSpPr>
          <p:cNvPr id="5" name="Bildplatzhalter 4">
            <a:extLst>
              <a:ext uri="{FF2B5EF4-FFF2-40B4-BE49-F238E27FC236}">
                <a16:creationId xmlns:a16="http://schemas.microsoft.com/office/drawing/2014/main" id="{A9F60D19-F182-4E1B-BC4A-3C3636DDB672}"/>
              </a:ext>
            </a:extLst>
          </p:cNvPr>
          <p:cNvSpPr>
            <a:spLocks noGrp="1"/>
          </p:cNvSpPr>
          <p:nvPr>
            <p:ph type="pic" sz="quarter" idx="11" hasCustomPrompt="1"/>
          </p:nvPr>
        </p:nvSpPr>
        <p:spPr>
          <a:xfrm>
            <a:off x="0" y="0"/>
            <a:ext cx="12192000" cy="2880000"/>
          </a:xfrm>
          <a:gradFill>
            <a:gsLst>
              <a:gs pos="0">
                <a:srgbClr val="0064FA"/>
              </a:gs>
              <a:gs pos="93000">
                <a:srgbClr val="010172"/>
              </a:gs>
            </a:gsLst>
            <a:lin ang="13522958" scaled="0"/>
          </a:gradFill>
        </p:spPr>
        <p:txBody>
          <a:bodyPr/>
          <a:lstStyle>
            <a:lvl1pPr marL="0" indent="0" algn="ctr">
              <a:buNone/>
              <a:defRPr>
                <a:solidFill>
                  <a:schemeClr val="bg1"/>
                </a:solidFill>
              </a:defRPr>
            </a:lvl1pPr>
          </a:lstStyle>
          <a:p>
            <a:r>
              <a:rPr lang="de-CH" noProof="0"/>
              <a:t>Bild durch Klicken auf das Symbol hinzufügen</a:t>
            </a:r>
          </a:p>
        </p:txBody>
      </p:sp>
      <p:sp>
        <p:nvSpPr>
          <p:cNvPr id="7" name="Textplatzhalter 6">
            <a:extLst>
              <a:ext uri="{FF2B5EF4-FFF2-40B4-BE49-F238E27FC236}">
                <a16:creationId xmlns:a16="http://schemas.microsoft.com/office/drawing/2014/main" id="{C3FBD180-039B-4696-8EC1-3619A3ED05ED}"/>
              </a:ext>
            </a:extLst>
          </p:cNvPr>
          <p:cNvSpPr>
            <a:spLocks noGrp="1"/>
          </p:cNvSpPr>
          <p:nvPr>
            <p:ph type="body" sz="quarter" idx="12"/>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8" name="Shape 5">
            <a:extLst>
              <a:ext uri="{FF2B5EF4-FFF2-40B4-BE49-F238E27FC236}">
                <a16:creationId xmlns:a16="http://schemas.microsoft.com/office/drawing/2014/main" id="{AE34047A-8A8F-43C7-B272-8330875BC62F}"/>
              </a:ext>
            </a:extLst>
          </p:cNvPr>
          <p:cNvSpPr/>
          <p:nvPr/>
        </p:nvSpPr>
        <p:spPr>
          <a:xfrm>
            <a:off x="392965" y="6515348"/>
            <a:ext cx="771045" cy="17440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sp>
        <p:nvSpPr>
          <p:cNvPr id="10" name="Foliennummernplatzhalter 5">
            <a:extLst>
              <a:ext uri="{FF2B5EF4-FFF2-40B4-BE49-F238E27FC236}">
                <a16:creationId xmlns:a16="http://schemas.microsoft.com/office/drawing/2014/main" id="{1D7501E2-A991-4910-922E-1E204477F60E}"/>
              </a:ext>
            </a:extLst>
          </p:cNvPr>
          <p:cNvSpPr>
            <a:spLocks noGrp="1"/>
          </p:cNvSpPr>
          <p:nvPr>
            <p:ph type="sldNum" sz="quarter" idx="4"/>
          </p:nvPr>
        </p:nvSpPr>
        <p:spPr>
          <a:xfrm>
            <a:off x="9052847" y="6432493"/>
            <a:ext cx="2743200" cy="365125"/>
          </a:xfrm>
          <a:prstGeom prst="rect">
            <a:avLst/>
          </a:prstGeom>
        </p:spPr>
        <p:txBody>
          <a:bodyPr vert="horz" lIns="91440" tIns="45720" rIns="91440" bIns="45720" rtlCol="0" anchor="ctr"/>
          <a:lstStyle>
            <a:lvl1pPr algn="r">
              <a:defRPr sz="800">
                <a:solidFill>
                  <a:schemeClr val="bg1"/>
                </a:solidFill>
              </a:defRPr>
            </a:lvl1pPr>
          </a:lstStyle>
          <a:p>
            <a:fld id="{36D3958B-177D-4834-A246-9F824B1D4378}" type="slidenum">
              <a:rPr lang="de-CH" noProof="0" smtClean="0"/>
              <a:pPr/>
              <a:t>‹Nr.›</a:t>
            </a:fld>
            <a:endParaRPr lang="de-CH" noProof="0"/>
          </a:p>
        </p:txBody>
      </p:sp>
      <p:sp>
        <p:nvSpPr>
          <p:cNvPr id="11" name="Shape 3">
            <a:extLst>
              <a:ext uri="{FF2B5EF4-FFF2-40B4-BE49-F238E27FC236}">
                <a16:creationId xmlns:a16="http://schemas.microsoft.com/office/drawing/2014/main" id="{C3AA1040-10E5-48D7-B01F-6C7B11A9B16E}"/>
              </a:ext>
            </a:extLst>
          </p:cNvPr>
          <p:cNvSpPr/>
          <p:nvPr userDrawn="1"/>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sp>
        <p:nvSpPr>
          <p:cNvPr id="12" name="Shape 5">
            <a:extLst>
              <a:ext uri="{FF2B5EF4-FFF2-40B4-BE49-F238E27FC236}">
                <a16:creationId xmlns:a16="http://schemas.microsoft.com/office/drawing/2014/main" id="{C68EF712-4D8F-498D-B3F8-F39461021B95}"/>
              </a:ext>
            </a:extLst>
          </p:cNvPr>
          <p:cNvSpPr/>
          <p:nvPr userDrawn="1"/>
        </p:nvSpPr>
        <p:spPr>
          <a:xfrm>
            <a:off x="392965" y="6515348"/>
            <a:ext cx="771045" cy="17440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spTree>
    <p:extLst>
      <p:ext uri="{BB962C8B-B14F-4D97-AF65-F5344CB8AC3E}">
        <p14:creationId xmlns:p14="http://schemas.microsoft.com/office/powerpoint/2010/main" val="2126573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ogo dunkel">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F82FE8ED-01BE-41F5-8C49-AC6CAC3359FA}"/>
              </a:ext>
            </a:extLst>
          </p:cNvPr>
          <p:cNvSpPr>
            <a:spLocks noGrp="1"/>
          </p:cNvSpPr>
          <p:nvPr>
            <p:ph type="sldNum" sz="quarter" idx="10"/>
          </p:nvPr>
        </p:nvSpPr>
        <p:spPr>
          <a:xfrm>
            <a:off x="9052847" y="6432493"/>
            <a:ext cx="2743200" cy="365125"/>
          </a:xfrm>
          <a:prstGeom prst="rect">
            <a:avLst/>
          </a:prstGeom>
        </p:spPr>
        <p:txBody>
          <a:bodyPr/>
          <a:lstStyle/>
          <a:p>
            <a:fld id="{36D3958B-177D-4834-A246-9F824B1D4378}" type="slidenum">
              <a:rPr lang="de-DE" smtClean="0"/>
              <a:pPr/>
              <a:t>‹Nr.›</a:t>
            </a:fld>
            <a:endParaRPr lang="de-DE"/>
          </a:p>
        </p:txBody>
      </p:sp>
      <p:sp>
        <p:nvSpPr>
          <p:cNvPr id="4" name="Rectangle 4">
            <a:extLst>
              <a:ext uri="{FF2B5EF4-FFF2-40B4-BE49-F238E27FC236}">
                <a16:creationId xmlns:a16="http://schemas.microsoft.com/office/drawing/2014/main" id="{754B4494-A8B9-4E59-94F3-A14DD05F89D2}"/>
              </a:ext>
            </a:extLst>
          </p:cNvPr>
          <p:cNvSpPr/>
          <p:nvPr/>
        </p:nvSpPr>
        <p:spPr>
          <a:xfrm>
            <a:off x="0" y="0"/>
            <a:ext cx="12192000" cy="6858000"/>
          </a:xfrm>
          <a:prstGeom prst="rect">
            <a:avLst/>
          </a:prstGeom>
          <a:gradFill>
            <a:gsLst>
              <a:gs pos="0">
                <a:srgbClr val="0064FA"/>
              </a:gs>
              <a:gs pos="93000">
                <a:srgbClr val="010172"/>
              </a:gs>
            </a:gsLst>
            <a:lin ang="13522958"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250"/>
          </a:p>
        </p:txBody>
      </p:sp>
      <p:pic>
        <p:nvPicPr>
          <p:cNvPr id="5" name="Picture 2">
            <a:extLst>
              <a:ext uri="{FF2B5EF4-FFF2-40B4-BE49-F238E27FC236}">
                <a16:creationId xmlns:a16="http://schemas.microsoft.com/office/drawing/2014/main" id="{B4357929-BC92-4C11-ADF3-6F61B4E37A2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44750" y="2362200"/>
            <a:ext cx="7302500" cy="2133600"/>
          </a:xfrm>
          <a:prstGeom prst="rect">
            <a:avLst/>
          </a:prstGeom>
        </p:spPr>
      </p:pic>
      <p:sp>
        <p:nvSpPr>
          <p:cNvPr id="6" name="Rectangle 4">
            <a:extLst>
              <a:ext uri="{FF2B5EF4-FFF2-40B4-BE49-F238E27FC236}">
                <a16:creationId xmlns:a16="http://schemas.microsoft.com/office/drawing/2014/main" id="{EE63FCC3-029D-42A8-B5A8-06A7F067764F}"/>
              </a:ext>
            </a:extLst>
          </p:cNvPr>
          <p:cNvSpPr/>
          <p:nvPr userDrawn="1"/>
        </p:nvSpPr>
        <p:spPr>
          <a:xfrm>
            <a:off x="0" y="0"/>
            <a:ext cx="12192000" cy="6858000"/>
          </a:xfrm>
          <a:prstGeom prst="rect">
            <a:avLst/>
          </a:prstGeom>
          <a:gradFill>
            <a:gsLst>
              <a:gs pos="0">
                <a:srgbClr val="0064FA"/>
              </a:gs>
              <a:gs pos="93000">
                <a:srgbClr val="010172"/>
              </a:gs>
            </a:gsLst>
            <a:lin ang="13522958"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250"/>
          </a:p>
        </p:txBody>
      </p:sp>
      <p:pic>
        <p:nvPicPr>
          <p:cNvPr id="7" name="Picture 2">
            <a:extLst>
              <a:ext uri="{FF2B5EF4-FFF2-40B4-BE49-F238E27FC236}">
                <a16:creationId xmlns:a16="http://schemas.microsoft.com/office/drawing/2014/main" id="{2710A528-DFAB-460F-855C-BB2E722138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44750" y="2362200"/>
            <a:ext cx="7302500" cy="2133600"/>
          </a:xfrm>
          <a:prstGeom prst="rect">
            <a:avLst/>
          </a:prstGeom>
        </p:spPr>
      </p:pic>
    </p:spTree>
    <p:extLst>
      <p:ext uri="{BB962C8B-B14F-4D97-AF65-F5344CB8AC3E}">
        <p14:creationId xmlns:p14="http://schemas.microsoft.com/office/powerpoint/2010/main" val="14916825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_Benutzerdefiniertes Layout">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202E373F-1B79-4F58-AB1E-B5FE7D0B13A2}"/>
              </a:ext>
            </a:extLst>
          </p:cNvPr>
          <p:cNvSpPr>
            <a:spLocks noGrp="1"/>
          </p:cNvSpPr>
          <p:nvPr>
            <p:ph type="sldNum" sz="quarter" idx="10"/>
          </p:nvPr>
        </p:nvSpPr>
        <p:spPr>
          <a:xfrm>
            <a:off x="9052847" y="6432493"/>
            <a:ext cx="2743200" cy="365125"/>
          </a:xfrm>
          <a:prstGeom prst="rect">
            <a:avLst/>
          </a:prstGeom>
        </p:spPr>
        <p:txBody>
          <a:bodyPr/>
          <a:lstStyle/>
          <a:p>
            <a:fld id="{36D3958B-177D-4834-A246-9F824B1D4378}" type="slidenum">
              <a:rPr lang="de-CH" noProof="0" smtClean="0"/>
              <a:pPr/>
              <a:t>‹Nr.›</a:t>
            </a:fld>
            <a:endParaRPr lang="de-CH" noProof="0"/>
          </a:p>
        </p:txBody>
      </p:sp>
      <p:sp>
        <p:nvSpPr>
          <p:cNvPr id="5" name="Bildplatzhalter 4">
            <a:extLst>
              <a:ext uri="{FF2B5EF4-FFF2-40B4-BE49-F238E27FC236}">
                <a16:creationId xmlns:a16="http://schemas.microsoft.com/office/drawing/2014/main" id="{DC94D793-8FD7-47E7-A559-E27F11253587}"/>
              </a:ext>
            </a:extLst>
          </p:cNvPr>
          <p:cNvSpPr>
            <a:spLocks noGrp="1"/>
          </p:cNvSpPr>
          <p:nvPr>
            <p:ph type="pic" sz="quarter" idx="11" hasCustomPrompt="1"/>
          </p:nvPr>
        </p:nvSpPr>
        <p:spPr>
          <a:xfrm>
            <a:off x="0" y="3429000"/>
            <a:ext cx="12192000" cy="3429000"/>
          </a:xfrm>
          <a:gradFill>
            <a:gsLst>
              <a:gs pos="0">
                <a:srgbClr val="0064FA"/>
              </a:gs>
              <a:gs pos="93000">
                <a:srgbClr val="010172"/>
              </a:gs>
            </a:gsLst>
            <a:lin ang="13522958" scaled="0"/>
          </a:gradFill>
        </p:spPr>
        <p:txBody>
          <a:bodyPr/>
          <a:lstStyle>
            <a:lvl1pPr marL="0" indent="0" algn="ctr">
              <a:buNone/>
              <a:defRPr>
                <a:solidFill>
                  <a:schemeClr val="bg1"/>
                </a:solidFill>
              </a:defRPr>
            </a:lvl1pPr>
          </a:lstStyle>
          <a:p>
            <a:r>
              <a:rPr lang="de-CH" noProof="0"/>
              <a:t>Bild durch Klicken auf das Symbol hinzufügen</a:t>
            </a:r>
          </a:p>
        </p:txBody>
      </p:sp>
      <p:sp>
        <p:nvSpPr>
          <p:cNvPr id="7" name="Textplatzhalter 6">
            <a:extLst>
              <a:ext uri="{FF2B5EF4-FFF2-40B4-BE49-F238E27FC236}">
                <a16:creationId xmlns:a16="http://schemas.microsoft.com/office/drawing/2014/main" id="{656F9A31-8E67-4EAB-AF4F-8BAE7E58B168}"/>
              </a:ext>
            </a:extLst>
          </p:cNvPr>
          <p:cNvSpPr>
            <a:spLocks noGrp="1"/>
          </p:cNvSpPr>
          <p:nvPr>
            <p:ph type="body" sz="quarter" idx="12"/>
          </p:nvPr>
        </p:nvSpPr>
        <p:spPr>
          <a:xfrm>
            <a:off x="407988" y="1557338"/>
            <a:ext cx="11388725" cy="161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pic>
        <p:nvPicPr>
          <p:cNvPr id="8" name="Picture 2">
            <a:extLst>
              <a:ext uri="{FF2B5EF4-FFF2-40B4-BE49-F238E27FC236}">
                <a16:creationId xmlns:a16="http://schemas.microsoft.com/office/drawing/2014/main" id="{6EB1A1C8-2D1E-4E49-84C5-1CC61375C91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9" name="Straight Connector 13">
            <a:extLst>
              <a:ext uri="{FF2B5EF4-FFF2-40B4-BE49-F238E27FC236}">
                <a16:creationId xmlns:a16="http://schemas.microsoft.com/office/drawing/2014/main" id="{05222C61-2939-4A32-BE30-64F6FCC91AA6}"/>
              </a:ext>
            </a:extLst>
          </p:cNvPr>
          <p:cNvCxnSpPr>
            <a:cxnSpLocks/>
          </p:cNvCxnSpPr>
          <p:nvPr/>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10" name="Shape 5">
            <a:extLst>
              <a:ext uri="{FF2B5EF4-FFF2-40B4-BE49-F238E27FC236}">
                <a16:creationId xmlns:a16="http://schemas.microsoft.com/office/drawing/2014/main" id="{A3C4C6C2-0390-488C-BAF5-800887B52B99}"/>
              </a:ext>
            </a:extLst>
          </p:cNvPr>
          <p:cNvSpPr/>
          <p:nvPr/>
        </p:nvSpPr>
        <p:spPr>
          <a:xfrm>
            <a:off x="9408695" y="385832"/>
            <a:ext cx="2393575" cy="205184"/>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pic>
        <p:nvPicPr>
          <p:cNvPr id="11" name="Picture 2">
            <a:extLst>
              <a:ext uri="{FF2B5EF4-FFF2-40B4-BE49-F238E27FC236}">
                <a16:creationId xmlns:a16="http://schemas.microsoft.com/office/drawing/2014/main" id="{496875EB-8408-4C74-A4AE-DE5F29225B7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12" name="Straight Connector 13">
            <a:extLst>
              <a:ext uri="{FF2B5EF4-FFF2-40B4-BE49-F238E27FC236}">
                <a16:creationId xmlns:a16="http://schemas.microsoft.com/office/drawing/2014/main" id="{A238AE18-752E-42CD-95D7-B6D2F8D8CA43}"/>
              </a:ext>
            </a:extLst>
          </p:cNvPr>
          <p:cNvCxnSpPr>
            <a:cxnSpLocks/>
          </p:cNvCxnSpPr>
          <p:nvPr userDrawn="1"/>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13" name="Shape 5">
            <a:extLst>
              <a:ext uri="{FF2B5EF4-FFF2-40B4-BE49-F238E27FC236}">
                <a16:creationId xmlns:a16="http://schemas.microsoft.com/office/drawing/2014/main" id="{3FD45C2C-6D4A-4F03-A090-DD937F05078B}"/>
              </a:ext>
            </a:extLst>
          </p:cNvPr>
          <p:cNvSpPr/>
          <p:nvPr userDrawn="1"/>
        </p:nvSpPr>
        <p:spPr>
          <a:xfrm>
            <a:off x="9408695" y="385832"/>
            <a:ext cx="2393575" cy="205184"/>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spTree>
    <p:extLst>
      <p:ext uri="{BB962C8B-B14F-4D97-AF65-F5344CB8AC3E}">
        <p14:creationId xmlns:p14="http://schemas.microsoft.com/office/powerpoint/2010/main" val="28089550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ild &amp; Laptop">
    <p:spTree>
      <p:nvGrpSpPr>
        <p:cNvPr id="1" name=""/>
        <p:cNvGrpSpPr/>
        <p:nvPr/>
      </p:nvGrpSpPr>
      <p:grpSpPr>
        <a:xfrm>
          <a:off x="0" y="0"/>
          <a:ext cx="0" cy="0"/>
          <a:chOff x="0" y="0"/>
          <a:chExt cx="0" cy="0"/>
        </a:xfrm>
      </p:grpSpPr>
      <p:sp>
        <p:nvSpPr>
          <p:cNvPr id="16" name="Shape 3">
            <a:extLst>
              <a:ext uri="{FF2B5EF4-FFF2-40B4-BE49-F238E27FC236}">
                <a16:creationId xmlns:a16="http://schemas.microsoft.com/office/drawing/2014/main" id="{3AD136CB-DACE-4B6B-A18C-EB1A116AB6EF}"/>
              </a:ext>
            </a:extLst>
          </p:cNvPr>
          <p:cNvSpPr/>
          <p:nvPr/>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sp>
        <p:nvSpPr>
          <p:cNvPr id="5" name="Picture Placeholder 2"/>
          <p:cNvSpPr>
            <a:spLocks noGrp="1"/>
          </p:cNvSpPr>
          <p:nvPr>
            <p:ph type="pic" sz="quarter" idx="15" hasCustomPrompt="1"/>
          </p:nvPr>
        </p:nvSpPr>
        <p:spPr>
          <a:xfrm>
            <a:off x="0" y="899716"/>
            <a:ext cx="12192000" cy="2873829"/>
          </a:xfrm>
          <a:prstGeom prst="rect">
            <a:avLst/>
          </a:prstGeom>
          <a:gradFill>
            <a:gsLst>
              <a:gs pos="0">
                <a:srgbClr val="0064FA"/>
              </a:gs>
              <a:gs pos="93000">
                <a:srgbClr val="010172"/>
              </a:gs>
            </a:gsLst>
            <a:lin ang="13522958"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rmAutofit/>
          </a:bodyPr>
          <a:lstStyle>
            <a:lvl1pPr marL="0" indent="0" algn="ctr">
              <a:buNone/>
              <a:defRPr kumimoji="0" lang="en-US" sz="2000" normalizeH="0">
                <a:solidFill>
                  <a:schemeClr val="lt1"/>
                </a:solidFill>
                <a:effectLst/>
                <a:latin typeface="+mj-lt"/>
              </a:defRPr>
            </a:lvl1pPr>
          </a:lstStyle>
          <a:p>
            <a:pPr lvl="0" fontAlgn="auto" hangingPunct="0"/>
            <a:r>
              <a:rPr lang="de-CH" noProof="0"/>
              <a:t>Bild durch Klicken auf das Symbol einfügen</a:t>
            </a:r>
          </a:p>
        </p:txBody>
      </p:sp>
      <p:sp>
        <p:nvSpPr>
          <p:cNvPr id="6" name="Picture Placeholder 2"/>
          <p:cNvSpPr>
            <a:spLocks noGrp="1"/>
          </p:cNvSpPr>
          <p:nvPr>
            <p:ph type="pic" sz="quarter" idx="16" hasCustomPrompt="1"/>
          </p:nvPr>
        </p:nvSpPr>
        <p:spPr>
          <a:xfrm>
            <a:off x="6550025" y="1897899"/>
            <a:ext cx="5641976" cy="3715147"/>
          </a:xfrm>
          <a:prstGeom prst="rect">
            <a:avLst/>
          </a:prstGeom>
          <a:solidFill>
            <a:schemeClr val="tx2"/>
          </a:solidFill>
        </p:spPr>
        <p:txBody>
          <a:bodyPr>
            <a:normAutofit/>
          </a:bodyPr>
          <a:lstStyle>
            <a:lvl1pPr marL="0" indent="0" algn="ctr">
              <a:buNone/>
              <a:defRPr sz="1800">
                <a:solidFill>
                  <a:schemeClr val="bg1"/>
                </a:solidFill>
                <a:latin typeface="+mj-lt"/>
              </a:defRPr>
            </a:lvl1pPr>
          </a:lstStyle>
          <a:p>
            <a:pPr marL="0" marR="0" lvl="0" indent="0" algn="ctr" defTabSz="412750" rtl="0" eaLnBrk="1" fontAlgn="auto" latinLnBrk="0" hangingPunct="1">
              <a:lnSpc>
                <a:spcPct val="110000"/>
              </a:lnSpc>
              <a:spcBef>
                <a:spcPts val="0"/>
              </a:spcBef>
              <a:spcAft>
                <a:spcPts val="600"/>
              </a:spcAft>
              <a:buClrTx/>
              <a:buSzTx/>
              <a:buFont typeface="Arial" panose="020B0604020202020204" pitchFamily="34" charset="0"/>
              <a:buNone/>
              <a:tabLst/>
              <a:defRPr/>
            </a:pPr>
            <a:r>
              <a:rPr lang="de-CH" noProof="0"/>
              <a:t>Bild durch Klicken hinzufügen</a:t>
            </a:r>
          </a:p>
          <a:p>
            <a:endParaRPr lang="de-CH" noProof="0"/>
          </a:p>
        </p:txBody>
      </p:sp>
      <p:sp>
        <p:nvSpPr>
          <p:cNvPr id="7" name="Shape 5">
            <a:extLst>
              <a:ext uri="{FF2B5EF4-FFF2-40B4-BE49-F238E27FC236}">
                <a16:creationId xmlns:a16="http://schemas.microsoft.com/office/drawing/2014/main" id="{0AA6A371-EEDC-4E07-9171-9FFE5BB1C38B}"/>
              </a:ext>
            </a:extLst>
          </p:cNvPr>
          <p:cNvSpPr/>
          <p:nvPr/>
        </p:nvSpPr>
        <p:spPr>
          <a:xfrm>
            <a:off x="392965" y="6515348"/>
            <a:ext cx="771045" cy="17440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sp>
        <p:nvSpPr>
          <p:cNvPr id="10" name="Shape 5">
            <a:extLst>
              <a:ext uri="{FF2B5EF4-FFF2-40B4-BE49-F238E27FC236}">
                <a16:creationId xmlns:a16="http://schemas.microsoft.com/office/drawing/2014/main" id="{A383627E-DFBC-4276-B8E4-BC5CFAF53311}"/>
              </a:ext>
            </a:extLst>
          </p:cNvPr>
          <p:cNvSpPr/>
          <p:nvPr/>
        </p:nvSpPr>
        <p:spPr>
          <a:xfrm>
            <a:off x="9408695" y="385832"/>
            <a:ext cx="2393575" cy="205184"/>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pic>
        <p:nvPicPr>
          <p:cNvPr id="11" name="Picture 2">
            <a:extLst>
              <a:ext uri="{FF2B5EF4-FFF2-40B4-BE49-F238E27FC236}">
                <a16:creationId xmlns:a16="http://schemas.microsoft.com/office/drawing/2014/main" id="{8FC8A409-515D-48B2-9AE1-CD1C66B42D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12" name="Straight Connector 13">
            <a:extLst>
              <a:ext uri="{FF2B5EF4-FFF2-40B4-BE49-F238E27FC236}">
                <a16:creationId xmlns:a16="http://schemas.microsoft.com/office/drawing/2014/main" id="{0DF286E7-7ECC-40E5-BEB0-44F5BDEF2049}"/>
              </a:ext>
            </a:extLst>
          </p:cNvPr>
          <p:cNvCxnSpPr>
            <a:cxnSpLocks/>
          </p:cNvCxnSpPr>
          <p:nvPr/>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15" name="Titel 1">
            <a:extLst>
              <a:ext uri="{FF2B5EF4-FFF2-40B4-BE49-F238E27FC236}">
                <a16:creationId xmlns:a16="http://schemas.microsoft.com/office/drawing/2014/main" id="{A235E43A-9491-4FC1-B608-0C64FD1D7EDB}"/>
              </a:ext>
            </a:extLst>
          </p:cNvPr>
          <p:cNvSpPr>
            <a:spLocks noGrp="1"/>
          </p:cNvSpPr>
          <p:nvPr>
            <p:ph type="title" hasCustomPrompt="1"/>
          </p:nvPr>
        </p:nvSpPr>
        <p:spPr>
          <a:xfrm>
            <a:off x="407988" y="4281134"/>
            <a:ext cx="6060789" cy="1331912"/>
          </a:xfrm>
        </p:spPr>
        <p:txBody>
          <a:bodyPr>
            <a:noAutofit/>
          </a:bodyPr>
          <a:lstStyle/>
          <a:p>
            <a:r>
              <a:rPr lang="de-CH" noProof="0"/>
              <a:t>Überschrift durch Klicken hinzufügen</a:t>
            </a:r>
          </a:p>
        </p:txBody>
      </p:sp>
      <p:sp>
        <p:nvSpPr>
          <p:cNvPr id="13" name="Foliennummernplatzhalter 5">
            <a:extLst>
              <a:ext uri="{FF2B5EF4-FFF2-40B4-BE49-F238E27FC236}">
                <a16:creationId xmlns:a16="http://schemas.microsoft.com/office/drawing/2014/main" id="{C4B58659-CBF3-4355-8D4E-11A4EAD8A083}"/>
              </a:ext>
            </a:extLst>
          </p:cNvPr>
          <p:cNvSpPr>
            <a:spLocks noGrp="1"/>
          </p:cNvSpPr>
          <p:nvPr>
            <p:ph type="sldNum" sz="quarter" idx="4"/>
          </p:nvPr>
        </p:nvSpPr>
        <p:spPr>
          <a:xfrm>
            <a:off x="9052847" y="6432493"/>
            <a:ext cx="2743200" cy="365125"/>
          </a:xfrm>
          <a:prstGeom prst="rect">
            <a:avLst/>
          </a:prstGeom>
        </p:spPr>
        <p:txBody>
          <a:bodyPr vert="horz" lIns="91440" tIns="45720" rIns="91440" bIns="45720" rtlCol="0" anchor="ctr"/>
          <a:lstStyle>
            <a:lvl1pPr algn="r">
              <a:defRPr sz="800">
                <a:solidFill>
                  <a:schemeClr val="bg1"/>
                </a:solidFill>
              </a:defRPr>
            </a:lvl1pPr>
          </a:lstStyle>
          <a:p>
            <a:fld id="{36D3958B-177D-4834-A246-9F824B1D4378}" type="slidenum">
              <a:rPr lang="de-CH" noProof="0" smtClean="0"/>
              <a:pPr/>
              <a:t>‹Nr.›</a:t>
            </a:fld>
            <a:endParaRPr lang="de-CH" noProof="0"/>
          </a:p>
        </p:txBody>
      </p:sp>
      <p:sp>
        <p:nvSpPr>
          <p:cNvPr id="14" name="Shape 3">
            <a:extLst>
              <a:ext uri="{FF2B5EF4-FFF2-40B4-BE49-F238E27FC236}">
                <a16:creationId xmlns:a16="http://schemas.microsoft.com/office/drawing/2014/main" id="{43FB38F6-9614-4D10-B92B-9A7BB7A48187}"/>
              </a:ext>
            </a:extLst>
          </p:cNvPr>
          <p:cNvSpPr/>
          <p:nvPr userDrawn="1"/>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spTree>
    <p:extLst>
      <p:ext uri="{BB962C8B-B14F-4D97-AF65-F5344CB8AC3E}">
        <p14:creationId xmlns:p14="http://schemas.microsoft.com/office/powerpoint/2010/main" val="116032201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Mockup Bild + Content">
    <p:spTree>
      <p:nvGrpSpPr>
        <p:cNvPr id="1" name=""/>
        <p:cNvGrpSpPr/>
        <p:nvPr/>
      </p:nvGrpSpPr>
      <p:grpSpPr>
        <a:xfrm>
          <a:off x="0" y="0"/>
          <a:ext cx="0" cy="0"/>
          <a:chOff x="0" y="0"/>
          <a:chExt cx="0" cy="0"/>
        </a:xfrm>
      </p:grpSpPr>
      <p:sp>
        <p:nvSpPr>
          <p:cNvPr id="13" name="Shape 3">
            <a:extLst>
              <a:ext uri="{FF2B5EF4-FFF2-40B4-BE49-F238E27FC236}">
                <a16:creationId xmlns:a16="http://schemas.microsoft.com/office/drawing/2014/main" id="{A3303CE0-C201-4722-8C66-A1814EBAA8FF}"/>
              </a:ext>
            </a:extLst>
          </p:cNvPr>
          <p:cNvSpPr/>
          <p:nvPr/>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pic>
        <p:nvPicPr>
          <p:cNvPr id="3" name="Picture 2">
            <a:extLst>
              <a:ext uri="{FF2B5EF4-FFF2-40B4-BE49-F238E27FC236}">
                <a16:creationId xmlns:a16="http://schemas.microsoft.com/office/drawing/2014/main" id="{38FBA6B0-B30E-443F-A9CB-997EAA6D31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5" name="Straight Connector 13">
            <a:extLst>
              <a:ext uri="{FF2B5EF4-FFF2-40B4-BE49-F238E27FC236}">
                <a16:creationId xmlns:a16="http://schemas.microsoft.com/office/drawing/2014/main" id="{8B6E744F-53FD-40C5-B285-BAB1D0865244}"/>
              </a:ext>
            </a:extLst>
          </p:cNvPr>
          <p:cNvCxnSpPr>
            <a:cxnSpLocks/>
          </p:cNvCxnSpPr>
          <p:nvPr/>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6" name="Shape 5">
            <a:extLst>
              <a:ext uri="{FF2B5EF4-FFF2-40B4-BE49-F238E27FC236}">
                <a16:creationId xmlns:a16="http://schemas.microsoft.com/office/drawing/2014/main" id="{90A9F1C6-4EFF-437D-961B-1CC25F528450}"/>
              </a:ext>
            </a:extLst>
          </p:cNvPr>
          <p:cNvSpPr/>
          <p:nvPr/>
        </p:nvSpPr>
        <p:spPr>
          <a:xfrm>
            <a:off x="9408695" y="385832"/>
            <a:ext cx="2393575" cy="205184"/>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sp>
        <p:nvSpPr>
          <p:cNvPr id="7" name="Bildplatzhalter 6">
            <a:extLst>
              <a:ext uri="{FF2B5EF4-FFF2-40B4-BE49-F238E27FC236}">
                <a16:creationId xmlns:a16="http://schemas.microsoft.com/office/drawing/2014/main" id="{87AFED05-940B-429A-864D-D2313763E7E7}"/>
              </a:ext>
            </a:extLst>
          </p:cNvPr>
          <p:cNvSpPr>
            <a:spLocks noGrp="1"/>
          </p:cNvSpPr>
          <p:nvPr>
            <p:ph type="pic" sz="quarter" idx="13" hasCustomPrompt="1"/>
          </p:nvPr>
        </p:nvSpPr>
        <p:spPr>
          <a:xfrm>
            <a:off x="0" y="1557338"/>
            <a:ext cx="5387975" cy="5300662"/>
          </a:xfrm>
          <a:solidFill>
            <a:schemeClr val="tx2"/>
          </a:solidFill>
        </p:spPr>
        <p:txBody>
          <a:bodyPr/>
          <a:lstStyle>
            <a:lvl1pPr marL="0" indent="0" algn="ctr">
              <a:buFont typeface="Arial" panose="020B0604020202020204" pitchFamily="34" charset="0"/>
              <a:buNone/>
              <a:defRPr>
                <a:solidFill>
                  <a:schemeClr val="bg1"/>
                </a:solidFill>
              </a:defRPr>
            </a:lvl1pPr>
          </a:lstStyle>
          <a:p>
            <a:pPr marL="285750" marR="0" lvl="0" indent="-285750" algn="l" defTabSz="914400" rtl="0" eaLnBrk="1" fontAlgn="auto" latinLnBrk="0" hangingPunct="1">
              <a:lnSpc>
                <a:spcPct val="110000"/>
              </a:lnSpc>
              <a:spcBef>
                <a:spcPts val="0"/>
              </a:spcBef>
              <a:spcAft>
                <a:spcPts val="600"/>
              </a:spcAft>
              <a:buClrTx/>
              <a:buSzTx/>
              <a:tabLst/>
              <a:defRPr/>
            </a:pPr>
            <a:r>
              <a:rPr lang="de-CH" noProof="0"/>
              <a:t>Bild durch Klicken auf das Symbol hinzufügen</a:t>
            </a:r>
          </a:p>
        </p:txBody>
      </p:sp>
      <p:sp>
        <p:nvSpPr>
          <p:cNvPr id="8" name="Titel 1">
            <a:extLst>
              <a:ext uri="{FF2B5EF4-FFF2-40B4-BE49-F238E27FC236}">
                <a16:creationId xmlns:a16="http://schemas.microsoft.com/office/drawing/2014/main" id="{3B7EA1BC-2509-477D-91AE-FD60ED3F2FA2}"/>
              </a:ext>
            </a:extLst>
          </p:cNvPr>
          <p:cNvSpPr>
            <a:spLocks noGrp="1"/>
          </p:cNvSpPr>
          <p:nvPr>
            <p:ph type="title" hasCustomPrompt="1"/>
          </p:nvPr>
        </p:nvSpPr>
        <p:spPr>
          <a:xfrm>
            <a:off x="5723222" y="1557338"/>
            <a:ext cx="6060789" cy="1331912"/>
          </a:xfrm>
        </p:spPr>
        <p:txBody>
          <a:bodyPr>
            <a:noAutofit/>
          </a:bodyPr>
          <a:lstStyle/>
          <a:p>
            <a:r>
              <a:rPr lang="de-CH" noProof="0"/>
              <a:t>Überschrift durch Klicken hinzufügen</a:t>
            </a:r>
          </a:p>
        </p:txBody>
      </p:sp>
      <p:sp>
        <p:nvSpPr>
          <p:cNvPr id="10" name="Textplatzhalter 9">
            <a:extLst>
              <a:ext uri="{FF2B5EF4-FFF2-40B4-BE49-F238E27FC236}">
                <a16:creationId xmlns:a16="http://schemas.microsoft.com/office/drawing/2014/main" id="{7B94E944-01D3-4489-A8AF-3E1709F13393}"/>
              </a:ext>
            </a:extLst>
          </p:cNvPr>
          <p:cNvSpPr>
            <a:spLocks noGrp="1"/>
          </p:cNvSpPr>
          <p:nvPr>
            <p:ph type="body" sz="quarter" idx="14"/>
          </p:nvPr>
        </p:nvSpPr>
        <p:spPr>
          <a:xfrm>
            <a:off x="5768975" y="3176588"/>
            <a:ext cx="6027738" cy="29527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11" name="Foliennummernplatzhalter 5">
            <a:extLst>
              <a:ext uri="{FF2B5EF4-FFF2-40B4-BE49-F238E27FC236}">
                <a16:creationId xmlns:a16="http://schemas.microsoft.com/office/drawing/2014/main" id="{CAF35E2C-0739-4217-B1D0-ED4B2FEDB9F0}"/>
              </a:ext>
            </a:extLst>
          </p:cNvPr>
          <p:cNvSpPr>
            <a:spLocks noGrp="1"/>
          </p:cNvSpPr>
          <p:nvPr>
            <p:ph type="sldNum" sz="quarter" idx="4"/>
          </p:nvPr>
        </p:nvSpPr>
        <p:spPr>
          <a:xfrm>
            <a:off x="9052847" y="6432493"/>
            <a:ext cx="2743200" cy="365125"/>
          </a:xfrm>
          <a:prstGeom prst="rect">
            <a:avLst/>
          </a:prstGeom>
        </p:spPr>
        <p:txBody>
          <a:bodyPr vert="horz" lIns="91440" tIns="45720" rIns="91440" bIns="45720" rtlCol="0" anchor="ctr"/>
          <a:lstStyle>
            <a:lvl1pPr algn="r">
              <a:defRPr sz="800">
                <a:solidFill>
                  <a:schemeClr val="bg1"/>
                </a:solidFill>
              </a:defRPr>
            </a:lvl1pPr>
          </a:lstStyle>
          <a:p>
            <a:fld id="{36D3958B-177D-4834-A246-9F824B1D4378}" type="slidenum">
              <a:rPr lang="de-CH" noProof="0" smtClean="0"/>
              <a:pPr/>
              <a:t>‹Nr.›</a:t>
            </a:fld>
            <a:endParaRPr lang="de-CH" noProof="0"/>
          </a:p>
        </p:txBody>
      </p:sp>
      <p:sp>
        <p:nvSpPr>
          <p:cNvPr id="12" name="Shape 3">
            <a:extLst>
              <a:ext uri="{FF2B5EF4-FFF2-40B4-BE49-F238E27FC236}">
                <a16:creationId xmlns:a16="http://schemas.microsoft.com/office/drawing/2014/main" id="{14DB5D20-8FDC-498B-9747-965CD454C5A6}"/>
              </a:ext>
            </a:extLst>
          </p:cNvPr>
          <p:cNvSpPr/>
          <p:nvPr userDrawn="1"/>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pic>
        <p:nvPicPr>
          <p:cNvPr id="14" name="Picture 2">
            <a:extLst>
              <a:ext uri="{FF2B5EF4-FFF2-40B4-BE49-F238E27FC236}">
                <a16:creationId xmlns:a16="http://schemas.microsoft.com/office/drawing/2014/main" id="{7B8ED9F1-32A8-4B32-B79A-7EDFA511319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15" name="Straight Connector 13">
            <a:extLst>
              <a:ext uri="{FF2B5EF4-FFF2-40B4-BE49-F238E27FC236}">
                <a16:creationId xmlns:a16="http://schemas.microsoft.com/office/drawing/2014/main" id="{03B0F9CD-F70B-4304-8284-FFBC64872D42}"/>
              </a:ext>
            </a:extLst>
          </p:cNvPr>
          <p:cNvCxnSpPr>
            <a:cxnSpLocks/>
          </p:cNvCxnSpPr>
          <p:nvPr userDrawn="1"/>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16" name="Shape 5">
            <a:extLst>
              <a:ext uri="{FF2B5EF4-FFF2-40B4-BE49-F238E27FC236}">
                <a16:creationId xmlns:a16="http://schemas.microsoft.com/office/drawing/2014/main" id="{B6AD165E-EB36-4550-A7FA-7CEE17FAF4F2}"/>
              </a:ext>
            </a:extLst>
          </p:cNvPr>
          <p:cNvSpPr/>
          <p:nvPr userDrawn="1"/>
        </p:nvSpPr>
        <p:spPr>
          <a:xfrm>
            <a:off x="9408695" y="385832"/>
            <a:ext cx="2393575" cy="205184"/>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spTree>
    <p:extLst>
      <p:ext uri="{BB962C8B-B14F-4D97-AF65-F5344CB8AC3E}">
        <p14:creationId xmlns:p14="http://schemas.microsoft.com/office/powerpoint/2010/main" val="17407160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ortfolio">
    <p:spTree>
      <p:nvGrpSpPr>
        <p:cNvPr id="1" name=""/>
        <p:cNvGrpSpPr/>
        <p:nvPr/>
      </p:nvGrpSpPr>
      <p:grpSpPr>
        <a:xfrm>
          <a:off x="0" y="0"/>
          <a:ext cx="0" cy="0"/>
          <a:chOff x="0" y="0"/>
          <a:chExt cx="0" cy="0"/>
        </a:xfrm>
      </p:grpSpPr>
      <p:sp>
        <p:nvSpPr>
          <p:cNvPr id="7" name="Picture Placeholder 2"/>
          <p:cNvSpPr>
            <a:spLocks noGrp="1"/>
          </p:cNvSpPr>
          <p:nvPr>
            <p:ph type="pic" sz="quarter" idx="17" hasCustomPrompt="1"/>
          </p:nvPr>
        </p:nvSpPr>
        <p:spPr>
          <a:xfrm>
            <a:off x="407194" y="2668562"/>
            <a:ext cx="2644906" cy="1790069"/>
          </a:xfrm>
          <a:prstGeom prst="rect">
            <a:avLst/>
          </a:prstGeom>
          <a:solidFill>
            <a:schemeClr val="tx2"/>
          </a:solidFill>
        </p:spPr>
        <p:txBody>
          <a:bodyPr>
            <a:normAutofit/>
          </a:bodyPr>
          <a:lstStyle>
            <a:lvl1pPr marL="0" indent="0">
              <a:buNone/>
              <a:defRPr sz="1100">
                <a:solidFill>
                  <a:schemeClr val="bg1"/>
                </a:solidFill>
                <a:latin typeface="+mj-lt"/>
              </a:defRPr>
            </a:lvl1pPr>
          </a:lstStyle>
          <a:p>
            <a:pPr marL="0" marR="0" lvl="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a:pPr>
            <a:r>
              <a:rPr lang="de-CH" noProof="0"/>
              <a:t>Bild durch Klicken auf das Symbol einfügen</a:t>
            </a:r>
          </a:p>
          <a:p>
            <a:endParaRPr lang="de-CH" noProof="0"/>
          </a:p>
        </p:txBody>
      </p:sp>
      <p:sp>
        <p:nvSpPr>
          <p:cNvPr id="8" name="Picture Placeholder 2"/>
          <p:cNvSpPr>
            <a:spLocks noGrp="1"/>
          </p:cNvSpPr>
          <p:nvPr>
            <p:ph type="pic" sz="quarter" idx="18" hasCustomPrompt="1"/>
          </p:nvPr>
        </p:nvSpPr>
        <p:spPr>
          <a:xfrm>
            <a:off x="3321843" y="2668562"/>
            <a:ext cx="2644906" cy="1790069"/>
          </a:xfrm>
          <a:prstGeom prst="rect">
            <a:avLst/>
          </a:prstGeom>
          <a:solidFill>
            <a:schemeClr val="tx2"/>
          </a:solidFill>
        </p:spPr>
        <p:txBody>
          <a:bodyPr>
            <a:normAutofit/>
          </a:bodyPr>
          <a:lstStyle>
            <a:lvl1pPr marL="0" indent="0">
              <a:buNone/>
              <a:defRPr sz="1100">
                <a:solidFill>
                  <a:schemeClr val="bg1"/>
                </a:solidFill>
                <a:latin typeface="+mj-lt"/>
              </a:defRPr>
            </a:lvl1pPr>
          </a:lstStyle>
          <a:p>
            <a:pPr marL="0" marR="0" lvl="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a:pPr>
            <a:r>
              <a:rPr lang="de-CH" noProof="0"/>
              <a:t>Bild durch Klicken auf das Symbol einfügen</a:t>
            </a:r>
          </a:p>
          <a:p>
            <a:endParaRPr lang="de-CH" noProof="0"/>
          </a:p>
        </p:txBody>
      </p:sp>
      <p:sp>
        <p:nvSpPr>
          <p:cNvPr id="9" name="Picture Placeholder 2"/>
          <p:cNvSpPr>
            <a:spLocks noGrp="1"/>
          </p:cNvSpPr>
          <p:nvPr>
            <p:ph type="pic" sz="quarter" idx="19" hasCustomPrompt="1"/>
          </p:nvPr>
        </p:nvSpPr>
        <p:spPr>
          <a:xfrm>
            <a:off x="6236492" y="2668562"/>
            <a:ext cx="2644906" cy="1790069"/>
          </a:xfrm>
          <a:prstGeom prst="rect">
            <a:avLst/>
          </a:prstGeom>
          <a:solidFill>
            <a:schemeClr val="tx2"/>
          </a:solidFill>
        </p:spPr>
        <p:txBody>
          <a:bodyPr>
            <a:normAutofit/>
          </a:bodyPr>
          <a:lstStyle>
            <a:lvl1pPr marL="0" indent="0">
              <a:buNone/>
              <a:defRPr sz="1100">
                <a:solidFill>
                  <a:schemeClr val="bg1"/>
                </a:solidFill>
                <a:latin typeface="+mj-lt"/>
              </a:defRPr>
            </a:lvl1pPr>
          </a:lstStyle>
          <a:p>
            <a:pPr marL="0" marR="0" lvl="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a:pPr>
            <a:r>
              <a:rPr lang="de-CH" noProof="0"/>
              <a:t>Bild durch Klicken auf das Symbol einfügen</a:t>
            </a:r>
          </a:p>
          <a:p>
            <a:endParaRPr lang="de-CH" noProof="0"/>
          </a:p>
        </p:txBody>
      </p:sp>
      <p:sp>
        <p:nvSpPr>
          <p:cNvPr id="10" name="Picture Placeholder 2"/>
          <p:cNvSpPr>
            <a:spLocks noGrp="1"/>
          </p:cNvSpPr>
          <p:nvPr>
            <p:ph type="pic" sz="quarter" idx="20" hasCustomPrompt="1"/>
          </p:nvPr>
        </p:nvSpPr>
        <p:spPr>
          <a:xfrm>
            <a:off x="9151141" y="2668562"/>
            <a:ext cx="2644906" cy="1790069"/>
          </a:xfrm>
          <a:prstGeom prst="rect">
            <a:avLst/>
          </a:prstGeom>
          <a:solidFill>
            <a:schemeClr val="tx2"/>
          </a:solidFill>
        </p:spPr>
        <p:txBody>
          <a:bodyPr>
            <a:normAutofit/>
          </a:bodyPr>
          <a:lstStyle>
            <a:lvl1pPr marL="0" indent="0">
              <a:buNone/>
              <a:defRPr sz="1100">
                <a:solidFill>
                  <a:schemeClr val="bg1"/>
                </a:solidFill>
                <a:latin typeface="+mj-lt"/>
              </a:defRPr>
            </a:lvl1pPr>
          </a:lstStyle>
          <a:p>
            <a:pPr marL="0" marR="0" lvl="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a:pPr>
            <a:r>
              <a:rPr lang="de-CH" noProof="0"/>
              <a:t>Bild durch Klicken auf das Symbol einfügen</a:t>
            </a:r>
          </a:p>
          <a:p>
            <a:endParaRPr lang="de-CH" noProof="0"/>
          </a:p>
        </p:txBody>
      </p:sp>
      <p:sp>
        <p:nvSpPr>
          <p:cNvPr id="11" name="Text Placeholder 7">
            <a:extLst>
              <a:ext uri="{FF2B5EF4-FFF2-40B4-BE49-F238E27FC236}">
                <a16:creationId xmlns:a16="http://schemas.microsoft.com/office/drawing/2014/main" id="{2ACC2F6D-9198-4092-A988-8530F2DB5E18}"/>
              </a:ext>
            </a:extLst>
          </p:cNvPr>
          <p:cNvSpPr>
            <a:spLocks noGrp="1"/>
          </p:cNvSpPr>
          <p:nvPr>
            <p:ph type="body" sz="quarter" idx="11" hasCustomPrompt="1"/>
          </p:nvPr>
        </p:nvSpPr>
        <p:spPr>
          <a:xfrm>
            <a:off x="407194" y="5218321"/>
            <a:ext cx="2603501" cy="913730"/>
          </a:xfrm>
          <a:prstGeom prst="rect">
            <a:avLst/>
          </a:prstGeom>
        </p:spPr>
        <p:txBody>
          <a:bodyPr>
            <a:noAutofit/>
          </a:bodyPr>
          <a:lstStyle>
            <a:lvl1pPr marL="0" indent="0" algn="ctr">
              <a:lnSpc>
                <a:spcPct val="110000"/>
              </a:lnSpc>
              <a:spcAft>
                <a:spcPts val="0"/>
              </a:spcAft>
              <a:buNone/>
              <a:defRPr sz="1100" b="0">
                <a:solidFill>
                  <a:schemeClr val="tx1"/>
                </a:solidFill>
                <a:latin typeface="+mj-lt"/>
                <a:ea typeface="Open Sans" panose="020B0606030504020204" pitchFamily="34" charset="0"/>
                <a:cs typeface="Open Sans" panose="020B0606030504020204" pitchFamily="34" charset="0"/>
              </a:defRPr>
            </a:lvl1pPr>
          </a:lstStyle>
          <a:p>
            <a:pPr lvl="0"/>
            <a:r>
              <a:rPr lang="de-CH" noProof="0"/>
              <a:t>Lorem ipsum dolor sit amet, consectetuer adipiscing elit. Aenean commodo ligula eget dolor.</a:t>
            </a:r>
          </a:p>
        </p:txBody>
      </p:sp>
      <p:sp>
        <p:nvSpPr>
          <p:cNvPr id="12" name="Shape 5">
            <a:extLst>
              <a:ext uri="{FF2B5EF4-FFF2-40B4-BE49-F238E27FC236}">
                <a16:creationId xmlns:a16="http://schemas.microsoft.com/office/drawing/2014/main" id="{8C80FFF6-2386-4C40-8015-78E6A483D3A0}"/>
              </a:ext>
            </a:extLst>
          </p:cNvPr>
          <p:cNvSpPr/>
          <p:nvPr/>
        </p:nvSpPr>
        <p:spPr>
          <a:xfrm>
            <a:off x="392965" y="6515348"/>
            <a:ext cx="771045" cy="17440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sp>
        <p:nvSpPr>
          <p:cNvPr id="15" name="Shape 5">
            <a:extLst>
              <a:ext uri="{FF2B5EF4-FFF2-40B4-BE49-F238E27FC236}">
                <a16:creationId xmlns:a16="http://schemas.microsoft.com/office/drawing/2014/main" id="{10AB1B5C-0215-4F39-B1AE-11238D022901}"/>
              </a:ext>
            </a:extLst>
          </p:cNvPr>
          <p:cNvSpPr/>
          <p:nvPr/>
        </p:nvSpPr>
        <p:spPr>
          <a:xfrm>
            <a:off x="9408695" y="385832"/>
            <a:ext cx="2393575" cy="205184"/>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pic>
        <p:nvPicPr>
          <p:cNvPr id="16" name="Picture 2">
            <a:extLst>
              <a:ext uri="{FF2B5EF4-FFF2-40B4-BE49-F238E27FC236}">
                <a16:creationId xmlns:a16="http://schemas.microsoft.com/office/drawing/2014/main" id="{080E5C3E-061C-4BA2-BFA7-B4B083B359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17" name="Straight Connector 13">
            <a:extLst>
              <a:ext uri="{FF2B5EF4-FFF2-40B4-BE49-F238E27FC236}">
                <a16:creationId xmlns:a16="http://schemas.microsoft.com/office/drawing/2014/main" id="{E9210DC9-4FEE-4203-9B55-23E287849F64}"/>
              </a:ext>
            </a:extLst>
          </p:cNvPr>
          <p:cNvCxnSpPr>
            <a:cxnSpLocks/>
          </p:cNvCxnSpPr>
          <p:nvPr/>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18" name="Shape 3">
            <a:extLst>
              <a:ext uri="{FF2B5EF4-FFF2-40B4-BE49-F238E27FC236}">
                <a16:creationId xmlns:a16="http://schemas.microsoft.com/office/drawing/2014/main" id="{351FF7F7-A23E-42E2-A7F1-A0585292778D}"/>
              </a:ext>
            </a:extLst>
          </p:cNvPr>
          <p:cNvSpPr/>
          <p:nvPr/>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sp>
        <p:nvSpPr>
          <p:cNvPr id="14" name="Text Placeholder 7">
            <a:extLst>
              <a:ext uri="{FF2B5EF4-FFF2-40B4-BE49-F238E27FC236}">
                <a16:creationId xmlns:a16="http://schemas.microsoft.com/office/drawing/2014/main" id="{80B4580B-FA73-4F54-8E58-C10C40A0B51A}"/>
              </a:ext>
            </a:extLst>
          </p:cNvPr>
          <p:cNvSpPr>
            <a:spLocks noGrp="1"/>
          </p:cNvSpPr>
          <p:nvPr>
            <p:ph type="body" sz="quarter" idx="21" hasCustomPrompt="1"/>
          </p:nvPr>
        </p:nvSpPr>
        <p:spPr>
          <a:xfrm>
            <a:off x="407193" y="4758620"/>
            <a:ext cx="2603501" cy="319740"/>
          </a:xfrm>
          <a:prstGeom prst="rect">
            <a:avLst/>
          </a:prstGeom>
        </p:spPr>
        <p:txBody>
          <a:bodyPr>
            <a:noAutofit/>
          </a:bodyPr>
          <a:lstStyle>
            <a:lvl1pPr marL="0" indent="0" algn="ctr">
              <a:buNone/>
              <a:defRPr sz="1400" b="1">
                <a:solidFill>
                  <a:srgbClr val="010172"/>
                </a:solidFill>
                <a:latin typeface="+mj-lt"/>
                <a:ea typeface="Open Sans" panose="020B0606030504020204" pitchFamily="34" charset="0"/>
                <a:cs typeface="Open Sans" panose="020B0606030504020204" pitchFamily="34" charset="0"/>
              </a:defRPr>
            </a:lvl1pPr>
          </a:lstStyle>
          <a:p>
            <a:pPr lvl="0"/>
            <a:r>
              <a:rPr lang="de-CH" noProof="0"/>
              <a:t>Titel hinzufügen</a:t>
            </a:r>
          </a:p>
        </p:txBody>
      </p:sp>
      <p:sp>
        <p:nvSpPr>
          <p:cNvPr id="20" name="Text Placeholder 7">
            <a:extLst>
              <a:ext uri="{FF2B5EF4-FFF2-40B4-BE49-F238E27FC236}">
                <a16:creationId xmlns:a16="http://schemas.microsoft.com/office/drawing/2014/main" id="{193B61E3-E65C-453F-9A30-FC52B563A312}"/>
              </a:ext>
            </a:extLst>
          </p:cNvPr>
          <p:cNvSpPr>
            <a:spLocks noGrp="1"/>
          </p:cNvSpPr>
          <p:nvPr>
            <p:ph type="body" sz="quarter" idx="22" hasCustomPrompt="1"/>
          </p:nvPr>
        </p:nvSpPr>
        <p:spPr>
          <a:xfrm>
            <a:off x="3321844" y="5218321"/>
            <a:ext cx="2603501" cy="913730"/>
          </a:xfrm>
          <a:prstGeom prst="rect">
            <a:avLst/>
          </a:prstGeom>
        </p:spPr>
        <p:txBody>
          <a:bodyPr>
            <a:noAutofit/>
          </a:bodyPr>
          <a:lstStyle>
            <a:lvl1pPr marL="0" indent="0" algn="ctr">
              <a:lnSpc>
                <a:spcPct val="110000"/>
              </a:lnSpc>
              <a:spcAft>
                <a:spcPts val="0"/>
              </a:spcAft>
              <a:buNone/>
              <a:defRPr sz="1100" b="0">
                <a:solidFill>
                  <a:schemeClr val="tx1"/>
                </a:solidFill>
                <a:latin typeface="+mj-lt"/>
                <a:ea typeface="Open Sans" panose="020B0606030504020204" pitchFamily="34" charset="0"/>
                <a:cs typeface="Open Sans" panose="020B0606030504020204" pitchFamily="34" charset="0"/>
              </a:defRPr>
            </a:lvl1pPr>
          </a:lstStyle>
          <a:p>
            <a:pPr lvl="0"/>
            <a:r>
              <a:rPr lang="de-CH" noProof="0"/>
              <a:t>Lorem ipsum dolor sit amet, consectetuer adipiscing elit. Aenean commodo ligula eget dolor.</a:t>
            </a:r>
          </a:p>
        </p:txBody>
      </p:sp>
      <p:sp>
        <p:nvSpPr>
          <p:cNvPr id="21" name="Text Placeholder 7">
            <a:extLst>
              <a:ext uri="{FF2B5EF4-FFF2-40B4-BE49-F238E27FC236}">
                <a16:creationId xmlns:a16="http://schemas.microsoft.com/office/drawing/2014/main" id="{DB7E6579-F2FB-469F-AADE-C38B60FEA69B}"/>
              </a:ext>
            </a:extLst>
          </p:cNvPr>
          <p:cNvSpPr>
            <a:spLocks noGrp="1"/>
          </p:cNvSpPr>
          <p:nvPr>
            <p:ph type="body" sz="quarter" idx="23" hasCustomPrompt="1"/>
          </p:nvPr>
        </p:nvSpPr>
        <p:spPr>
          <a:xfrm>
            <a:off x="3321843" y="4758620"/>
            <a:ext cx="2603501" cy="319740"/>
          </a:xfrm>
          <a:prstGeom prst="rect">
            <a:avLst/>
          </a:prstGeom>
        </p:spPr>
        <p:txBody>
          <a:bodyPr>
            <a:noAutofit/>
          </a:bodyPr>
          <a:lstStyle>
            <a:lvl1pPr marL="0" indent="0" algn="ctr">
              <a:buNone/>
              <a:defRPr sz="1400" b="1">
                <a:solidFill>
                  <a:srgbClr val="010172"/>
                </a:solidFill>
                <a:latin typeface="+mj-lt"/>
                <a:ea typeface="Open Sans" panose="020B0606030504020204" pitchFamily="34" charset="0"/>
                <a:cs typeface="Open Sans" panose="020B0606030504020204" pitchFamily="34" charset="0"/>
              </a:defRPr>
            </a:lvl1pPr>
          </a:lstStyle>
          <a:p>
            <a:pPr lvl="0"/>
            <a:r>
              <a:rPr lang="de-CH" noProof="0"/>
              <a:t>Titel hinzufügen</a:t>
            </a:r>
          </a:p>
        </p:txBody>
      </p:sp>
      <p:sp>
        <p:nvSpPr>
          <p:cNvPr id="22" name="Text Placeholder 7">
            <a:extLst>
              <a:ext uri="{FF2B5EF4-FFF2-40B4-BE49-F238E27FC236}">
                <a16:creationId xmlns:a16="http://schemas.microsoft.com/office/drawing/2014/main" id="{E9501803-A643-4BF3-9AAB-82378689ABC1}"/>
              </a:ext>
            </a:extLst>
          </p:cNvPr>
          <p:cNvSpPr>
            <a:spLocks noGrp="1"/>
          </p:cNvSpPr>
          <p:nvPr>
            <p:ph type="body" sz="quarter" idx="24" hasCustomPrompt="1"/>
          </p:nvPr>
        </p:nvSpPr>
        <p:spPr>
          <a:xfrm>
            <a:off x="6236492" y="5218321"/>
            <a:ext cx="2603501" cy="913730"/>
          </a:xfrm>
          <a:prstGeom prst="rect">
            <a:avLst/>
          </a:prstGeom>
        </p:spPr>
        <p:txBody>
          <a:bodyPr>
            <a:noAutofit/>
          </a:bodyPr>
          <a:lstStyle>
            <a:lvl1pPr marL="0" indent="0" algn="ctr">
              <a:lnSpc>
                <a:spcPct val="110000"/>
              </a:lnSpc>
              <a:spcAft>
                <a:spcPts val="0"/>
              </a:spcAft>
              <a:buNone/>
              <a:defRPr sz="1100" b="0">
                <a:solidFill>
                  <a:schemeClr val="tx1"/>
                </a:solidFill>
                <a:latin typeface="+mj-lt"/>
                <a:ea typeface="Open Sans" panose="020B0606030504020204" pitchFamily="34" charset="0"/>
                <a:cs typeface="Open Sans" panose="020B0606030504020204" pitchFamily="34" charset="0"/>
              </a:defRPr>
            </a:lvl1pPr>
          </a:lstStyle>
          <a:p>
            <a:pPr lvl="0"/>
            <a:r>
              <a:rPr lang="de-CH" noProof="0"/>
              <a:t>Lorem ipsum dolor sit amet, consectetuer adipiscing elit. Aenean commodo ligula eget dolor.</a:t>
            </a:r>
          </a:p>
        </p:txBody>
      </p:sp>
      <p:sp>
        <p:nvSpPr>
          <p:cNvPr id="23" name="Text Placeholder 7">
            <a:extLst>
              <a:ext uri="{FF2B5EF4-FFF2-40B4-BE49-F238E27FC236}">
                <a16:creationId xmlns:a16="http://schemas.microsoft.com/office/drawing/2014/main" id="{9A963FC4-1E10-43C6-B504-0C8666CD0DA3}"/>
              </a:ext>
            </a:extLst>
          </p:cNvPr>
          <p:cNvSpPr>
            <a:spLocks noGrp="1"/>
          </p:cNvSpPr>
          <p:nvPr>
            <p:ph type="body" sz="quarter" idx="25" hasCustomPrompt="1"/>
          </p:nvPr>
        </p:nvSpPr>
        <p:spPr>
          <a:xfrm>
            <a:off x="6236491" y="4758620"/>
            <a:ext cx="2603501" cy="319740"/>
          </a:xfrm>
          <a:prstGeom prst="rect">
            <a:avLst/>
          </a:prstGeom>
        </p:spPr>
        <p:txBody>
          <a:bodyPr>
            <a:noAutofit/>
          </a:bodyPr>
          <a:lstStyle>
            <a:lvl1pPr marL="0" indent="0" algn="ctr">
              <a:buNone/>
              <a:defRPr sz="1400" b="1">
                <a:solidFill>
                  <a:srgbClr val="010172"/>
                </a:solidFill>
                <a:latin typeface="+mj-lt"/>
                <a:ea typeface="Open Sans" panose="020B0606030504020204" pitchFamily="34" charset="0"/>
                <a:cs typeface="Open Sans" panose="020B0606030504020204" pitchFamily="34" charset="0"/>
              </a:defRPr>
            </a:lvl1pPr>
          </a:lstStyle>
          <a:p>
            <a:pPr lvl="0"/>
            <a:r>
              <a:rPr lang="de-CH" noProof="0"/>
              <a:t>Titel hinzufügen</a:t>
            </a:r>
          </a:p>
        </p:txBody>
      </p:sp>
      <p:sp>
        <p:nvSpPr>
          <p:cNvPr id="24" name="Text Placeholder 7">
            <a:extLst>
              <a:ext uri="{FF2B5EF4-FFF2-40B4-BE49-F238E27FC236}">
                <a16:creationId xmlns:a16="http://schemas.microsoft.com/office/drawing/2014/main" id="{73B1167D-BD2B-4CF7-9270-7732ED451558}"/>
              </a:ext>
            </a:extLst>
          </p:cNvPr>
          <p:cNvSpPr>
            <a:spLocks noGrp="1"/>
          </p:cNvSpPr>
          <p:nvPr>
            <p:ph type="body" sz="quarter" idx="26" hasCustomPrompt="1"/>
          </p:nvPr>
        </p:nvSpPr>
        <p:spPr>
          <a:xfrm>
            <a:off x="9151139" y="5220771"/>
            <a:ext cx="2644906" cy="913730"/>
          </a:xfrm>
          <a:prstGeom prst="rect">
            <a:avLst/>
          </a:prstGeom>
        </p:spPr>
        <p:txBody>
          <a:bodyPr>
            <a:noAutofit/>
          </a:bodyPr>
          <a:lstStyle>
            <a:lvl1pPr marL="0" indent="0" algn="ctr">
              <a:lnSpc>
                <a:spcPct val="110000"/>
              </a:lnSpc>
              <a:spcAft>
                <a:spcPts val="0"/>
              </a:spcAft>
              <a:buNone/>
              <a:defRPr sz="1100" b="0">
                <a:solidFill>
                  <a:schemeClr val="tx1"/>
                </a:solidFill>
                <a:latin typeface="+mj-lt"/>
                <a:ea typeface="Open Sans" panose="020B0606030504020204" pitchFamily="34" charset="0"/>
                <a:cs typeface="Open Sans" panose="020B0606030504020204" pitchFamily="34" charset="0"/>
              </a:defRPr>
            </a:lvl1pPr>
          </a:lstStyle>
          <a:p>
            <a:pPr lvl="0"/>
            <a:r>
              <a:rPr lang="de-CH" noProof="0"/>
              <a:t>Lorem ipsum dolor sit amet, consectetuer adipiscing elit. Aenean commodo ligula eget dolor.</a:t>
            </a:r>
          </a:p>
        </p:txBody>
      </p:sp>
      <p:sp>
        <p:nvSpPr>
          <p:cNvPr id="25" name="Text Placeholder 7">
            <a:extLst>
              <a:ext uri="{FF2B5EF4-FFF2-40B4-BE49-F238E27FC236}">
                <a16:creationId xmlns:a16="http://schemas.microsoft.com/office/drawing/2014/main" id="{514899A8-E71D-4EA0-B507-7E812BA9D024}"/>
              </a:ext>
            </a:extLst>
          </p:cNvPr>
          <p:cNvSpPr>
            <a:spLocks noGrp="1"/>
          </p:cNvSpPr>
          <p:nvPr>
            <p:ph type="body" sz="quarter" idx="27" hasCustomPrompt="1"/>
          </p:nvPr>
        </p:nvSpPr>
        <p:spPr>
          <a:xfrm>
            <a:off x="9151138" y="4761070"/>
            <a:ext cx="2644906" cy="319740"/>
          </a:xfrm>
          <a:prstGeom prst="rect">
            <a:avLst/>
          </a:prstGeom>
        </p:spPr>
        <p:txBody>
          <a:bodyPr>
            <a:noAutofit/>
          </a:bodyPr>
          <a:lstStyle>
            <a:lvl1pPr marL="0" indent="0" algn="ctr">
              <a:buNone/>
              <a:defRPr sz="1400" b="1">
                <a:solidFill>
                  <a:srgbClr val="010172"/>
                </a:solidFill>
                <a:latin typeface="+mj-lt"/>
                <a:ea typeface="Open Sans" panose="020B0606030504020204" pitchFamily="34" charset="0"/>
                <a:cs typeface="Open Sans" panose="020B0606030504020204" pitchFamily="34" charset="0"/>
              </a:defRPr>
            </a:lvl1pPr>
          </a:lstStyle>
          <a:p>
            <a:pPr lvl="0"/>
            <a:r>
              <a:rPr lang="de-CH" noProof="0"/>
              <a:t>Titel hinzufügen</a:t>
            </a:r>
          </a:p>
        </p:txBody>
      </p:sp>
      <p:sp>
        <p:nvSpPr>
          <p:cNvPr id="26" name="Foliennummernplatzhalter 5">
            <a:extLst>
              <a:ext uri="{FF2B5EF4-FFF2-40B4-BE49-F238E27FC236}">
                <a16:creationId xmlns:a16="http://schemas.microsoft.com/office/drawing/2014/main" id="{0024C8FC-3A66-4206-A9C1-2961A3F561EA}"/>
              </a:ext>
            </a:extLst>
          </p:cNvPr>
          <p:cNvSpPr>
            <a:spLocks noGrp="1"/>
          </p:cNvSpPr>
          <p:nvPr>
            <p:ph type="sldNum" sz="quarter" idx="4"/>
          </p:nvPr>
        </p:nvSpPr>
        <p:spPr>
          <a:xfrm>
            <a:off x="9052847" y="6432493"/>
            <a:ext cx="2743200" cy="365125"/>
          </a:xfrm>
          <a:prstGeom prst="rect">
            <a:avLst/>
          </a:prstGeom>
        </p:spPr>
        <p:txBody>
          <a:bodyPr vert="horz" lIns="91440" tIns="45720" rIns="91440" bIns="45720" rtlCol="0" anchor="ctr"/>
          <a:lstStyle>
            <a:lvl1pPr algn="r">
              <a:defRPr sz="800">
                <a:solidFill>
                  <a:schemeClr val="bg1"/>
                </a:solidFill>
              </a:defRPr>
            </a:lvl1pPr>
          </a:lstStyle>
          <a:p>
            <a:fld id="{36D3958B-177D-4834-A246-9F824B1D4378}" type="slidenum">
              <a:rPr lang="de-CH" noProof="0" smtClean="0"/>
              <a:pPr/>
              <a:t>‹Nr.›</a:t>
            </a:fld>
            <a:endParaRPr lang="de-CH" noProof="0"/>
          </a:p>
        </p:txBody>
      </p:sp>
      <p:sp>
        <p:nvSpPr>
          <p:cNvPr id="27" name="Titel 1">
            <a:extLst>
              <a:ext uri="{FF2B5EF4-FFF2-40B4-BE49-F238E27FC236}">
                <a16:creationId xmlns:a16="http://schemas.microsoft.com/office/drawing/2014/main" id="{9C15471B-1629-4BD6-A276-1A9B2976BFBB}"/>
              </a:ext>
            </a:extLst>
          </p:cNvPr>
          <p:cNvSpPr>
            <a:spLocks noGrp="1"/>
          </p:cNvSpPr>
          <p:nvPr>
            <p:ph type="title"/>
          </p:nvPr>
        </p:nvSpPr>
        <p:spPr>
          <a:xfrm>
            <a:off x="407988" y="1557338"/>
            <a:ext cx="6049519" cy="1111224"/>
          </a:xfrm>
        </p:spPr>
        <p:txBody>
          <a:bodyPr>
            <a:noAutofit/>
          </a:bodyPr>
          <a:lstStyle/>
          <a:p>
            <a:r>
              <a:rPr lang="en-US" noProof="0"/>
              <a:t>Click to edit Master title style</a:t>
            </a:r>
            <a:endParaRPr lang="de-CH" noProof="0"/>
          </a:p>
        </p:txBody>
      </p:sp>
    </p:spTree>
    <p:extLst>
      <p:ext uri="{BB962C8B-B14F-4D97-AF65-F5344CB8AC3E}">
        <p14:creationId xmlns:p14="http://schemas.microsoft.com/office/powerpoint/2010/main" val="31804454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ortfolio Details">
    <p:spTree>
      <p:nvGrpSpPr>
        <p:cNvPr id="1" name=""/>
        <p:cNvGrpSpPr/>
        <p:nvPr/>
      </p:nvGrpSpPr>
      <p:grpSpPr>
        <a:xfrm>
          <a:off x="0" y="0"/>
          <a:ext cx="0" cy="0"/>
          <a:chOff x="0" y="0"/>
          <a:chExt cx="0" cy="0"/>
        </a:xfrm>
      </p:grpSpPr>
      <p:sp>
        <p:nvSpPr>
          <p:cNvPr id="9" name="Shape 3">
            <a:extLst>
              <a:ext uri="{FF2B5EF4-FFF2-40B4-BE49-F238E27FC236}">
                <a16:creationId xmlns:a16="http://schemas.microsoft.com/office/drawing/2014/main" id="{2020EE5A-69C7-4D70-B5BE-13EBFF576916}"/>
              </a:ext>
            </a:extLst>
          </p:cNvPr>
          <p:cNvSpPr/>
          <p:nvPr/>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sp>
        <p:nvSpPr>
          <p:cNvPr id="2" name="Titel 1">
            <a:extLst>
              <a:ext uri="{FF2B5EF4-FFF2-40B4-BE49-F238E27FC236}">
                <a16:creationId xmlns:a16="http://schemas.microsoft.com/office/drawing/2014/main" id="{3B045314-B6A9-41A7-91BC-836614296E82}"/>
              </a:ext>
            </a:extLst>
          </p:cNvPr>
          <p:cNvSpPr>
            <a:spLocks noGrp="1"/>
          </p:cNvSpPr>
          <p:nvPr>
            <p:ph type="title"/>
          </p:nvPr>
        </p:nvSpPr>
        <p:spPr>
          <a:xfrm>
            <a:off x="5741581" y="1557338"/>
            <a:ext cx="6042431" cy="1331912"/>
          </a:xfrm>
        </p:spPr>
        <p:txBody>
          <a:bodyPr>
            <a:noAutofit/>
          </a:bodyPr>
          <a:lstStyle/>
          <a:p>
            <a:r>
              <a:rPr lang="en-US" noProof="0"/>
              <a:t>Click to edit Master title style</a:t>
            </a:r>
            <a:endParaRPr lang="de-CH" noProof="0"/>
          </a:p>
        </p:txBody>
      </p:sp>
      <p:sp>
        <p:nvSpPr>
          <p:cNvPr id="4" name="Shape 578">
            <a:extLst>
              <a:ext uri="{FF2B5EF4-FFF2-40B4-BE49-F238E27FC236}">
                <a16:creationId xmlns:a16="http://schemas.microsoft.com/office/drawing/2014/main" id="{F1835F4F-0499-4D78-B89E-850A91A30C62}"/>
              </a:ext>
            </a:extLst>
          </p:cNvPr>
          <p:cNvSpPr/>
          <p:nvPr/>
        </p:nvSpPr>
        <p:spPr>
          <a:xfrm>
            <a:off x="3380874" y="-1"/>
            <a:ext cx="1852864" cy="68580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de-CH" sz="1250" noProof="0">
              <a:solidFill>
                <a:schemeClr val="lt1"/>
              </a:solidFill>
              <a:latin typeface="+mj-lt"/>
            </a:endParaRPr>
          </a:p>
        </p:txBody>
      </p:sp>
      <p:sp>
        <p:nvSpPr>
          <p:cNvPr id="6" name="Bildplatzhalter 5">
            <a:extLst>
              <a:ext uri="{FF2B5EF4-FFF2-40B4-BE49-F238E27FC236}">
                <a16:creationId xmlns:a16="http://schemas.microsoft.com/office/drawing/2014/main" id="{9C9E1AFA-C269-4FE5-B046-BCDEE71055F8}"/>
              </a:ext>
            </a:extLst>
          </p:cNvPr>
          <p:cNvSpPr>
            <a:spLocks noGrp="1"/>
          </p:cNvSpPr>
          <p:nvPr>
            <p:ph type="pic" sz="quarter" idx="11" hasCustomPrompt="1"/>
          </p:nvPr>
        </p:nvSpPr>
        <p:spPr>
          <a:xfrm>
            <a:off x="0" y="0"/>
            <a:ext cx="3381375" cy="6858000"/>
          </a:xfrm>
          <a:gradFill>
            <a:gsLst>
              <a:gs pos="0">
                <a:srgbClr val="0064FA"/>
              </a:gs>
              <a:gs pos="93000">
                <a:srgbClr val="010172"/>
              </a:gs>
            </a:gsLst>
            <a:lin ang="13522958" scaled="0"/>
          </a:gradFill>
        </p:spPr>
        <p:txBody>
          <a:bodyPr/>
          <a:lstStyle>
            <a:lvl1pPr marL="0" indent="0" algn="ctr">
              <a:buNone/>
              <a:defRPr>
                <a:solidFill>
                  <a:schemeClr val="bg1"/>
                </a:solidFill>
              </a:defRPr>
            </a:lvl1pPr>
          </a:lstStyle>
          <a:p>
            <a:pPr marL="0" marR="0" lvl="0" indent="0" algn="ctr" defTabSz="914400" rtl="0" eaLnBrk="1" fontAlgn="auto" latinLnBrk="0" hangingPunct="1">
              <a:lnSpc>
                <a:spcPct val="110000"/>
              </a:lnSpc>
              <a:spcBef>
                <a:spcPts val="0"/>
              </a:spcBef>
              <a:spcAft>
                <a:spcPts val="600"/>
              </a:spcAft>
              <a:buClrTx/>
              <a:buSzTx/>
              <a:buFont typeface="Arial" panose="020B0604020202020204" pitchFamily="34" charset="0"/>
              <a:buNone/>
              <a:tabLst/>
              <a:defRPr/>
            </a:pPr>
            <a:r>
              <a:rPr lang="de-CH" noProof="0"/>
              <a:t>Bild durch Klicken auf das Symbol hinzufügen</a:t>
            </a:r>
          </a:p>
        </p:txBody>
      </p:sp>
      <p:sp>
        <p:nvSpPr>
          <p:cNvPr id="8" name="Textplatzhalter 7">
            <a:extLst>
              <a:ext uri="{FF2B5EF4-FFF2-40B4-BE49-F238E27FC236}">
                <a16:creationId xmlns:a16="http://schemas.microsoft.com/office/drawing/2014/main" id="{75D0E4C1-9534-4A06-B096-0E535E9EB026}"/>
              </a:ext>
            </a:extLst>
          </p:cNvPr>
          <p:cNvSpPr>
            <a:spLocks noGrp="1"/>
          </p:cNvSpPr>
          <p:nvPr>
            <p:ph type="body" sz="quarter" idx="12"/>
          </p:nvPr>
        </p:nvSpPr>
        <p:spPr>
          <a:xfrm>
            <a:off x="5741988" y="3176588"/>
            <a:ext cx="6042025" cy="29527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10" name="Foliennummernplatzhalter 5">
            <a:extLst>
              <a:ext uri="{FF2B5EF4-FFF2-40B4-BE49-F238E27FC236}">
                <a16:creationId xmlns:a16="http://schemas.microsoft.com/office/drawing/2014/main" id="{D4826000-EE30-447B-BB8B-0DBA0CF2A564}"/>
              </a:ext>
            </a:extLst>
          </p:cNvPr>
          <p:cNvSpPr>
            <a:spLocks noGrp="1"/>
          </p:cNvSpPr>
          <p:nvPr>
            <p:ph type="sldNum" sz="quarter" idx="4"/>
          </p:nvPr>
        </p:nvSpPr>
        <p:spPr>
          <a:xfrm>
            <a:off x="9052847" y="6432493"/>
            <a:ext cx="2743200" cy="365125"/>
          </a:xfrm>
          <a:prstGeom prst="rect">
            <a:avLst/>
          </a:prstGeom>
        </p:spPr>
        <p:txBody>
          <a:bodyPr vert="horz" lIns="91440" tIns="45720" rIns="91440" bIns="45720" rtlCol="0" anchor="ctr"/>
          <a:lstStyle>
            <a:lvl1pPr algn="r">
              <a:defRPr sz="800">
                <a:solidFill>
                  <a:schemeClr val="bg1"/>
                </a:solidFill>
              </a:defRPr>
            </a:lvl1pPr>
          </a:lstStyle>
          <a:p>
            <a:fld id="{36D3958B-177D-4834-A246-9F824B1D4378}" type="slidenum">
              <a:rPr lang="de-CH" noProof="0" smtClean="0"/>
              <a:pPr/>
              <a:t>‹Nr.›</a:t>
            </a:fld>
            <a:endParaRPr lang="de-CH" noProof="0"/>
          </a:p>
        </p:txBody>
      </p:sp>
      <p:sp>
        <p:nvSpPr>
          <p:cNvPr id="11" name="Shape 3">
            <a:extLst>
              <a:ext uri="{FF2B5EF4-FFF2-40B4-BE49-F238E27FC236}">
                <a16:creationId xmlns:a16="http://schemas.microsoft.com/office/drawing/2014/main" id="{ABBC5C88-E5CB-47C5-BC17-E31AAAA1CE5B}"/>
              </a:ext>
            </a:extLst>
          </p:cNvPr>
          <p:cNvSpPr/>
          <p:nvPr userDrawn="1"/>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sp>
        <p:nvSpPr>
          <p:cNvPr id="12" name="Shape 578">
            <a:extLst>
              <a:ext uri="{FF2B5EF4-FFF2-40B4-BE49-F238E27FC236}">
                <a16:creationId xmlns:a16="http://schemas.microsoft.com/office/drawing/2014/main" id="{2F6C0E6E-3578-4F09-B9DF-2A3F3141C73E}"/>
              </a:ext>
            </a:extLst>
          </p:cNvPr>
          <p:cNvSpPr/>
          <p:nvPr userDrawn="1"/>
        </p:nvSpPr>
        <p:spPr>
          <a:xfrm>
            <a:off x="3380874" y="-1"/>
            <a:ext cx="1852864" cy="68580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de-CH" sz="1250" noProof="0">
              <a:solidFill>
                <a:schemeClr val="lt1"/>
              </a:solidFill>
              <a:latin typeface="+mj-lt"/>
            </a:endParaRPr>
          </a:p>
        </p:txBody>
      </p:sp>
    </p:spTree>
    <p:extLst>
      <p:ext uri="{BB962C8B-B14F-4D97-AF65-F5344CB8AC3E}">
        <p14:creationId xmlns:p14="http://schemas.microsoft.com/office/powerpoint/2010/main" val="41189552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Referenz_DE">
    <p:spTree>
      <p:nvGrpSpPr>
        <p:cNvPr id="1" name=""/>
        <p:cNvGrpSpPr/>
        <p:nvPr/>
      </p:nvGrpSpPr>
      <p:grpSpPr>
        <a:xfrm>
          <a:off x="0" y="0"/>
          <a:ext cx="0" cy="0"/>
          <a:chOff x="0" y="0"/>
          <a:chExt cx="0" cy="0"/>
        </a:xfrm>
      </p:grpSpPr>
      <p:sp>
        <p:nvSpPr>
          <p:cNvPr id="28" name="Shape 1354">
            <a:extLst>
              <a:ext uri="{FF2B5EF4-FFF2-40B4-BE49-F238E27FC236}">
                <a16:creationId xmlns:a16="http://schemas.microsoft.com/office/drawing/2014/main" id="{30D7FB8C-81BD-4A9D-900F-CDA127E53A77}"/>
              </a:ext>
            </a:extLst>
          </p:cNvPr>
          <p:cNvSpPr/>
          <p:nvPr/>
        </p:nvSpPr>
        <p:spPr>
          <a:xfrm>
            <a:off x="8937373" y="3176588"/>
            <a:ext cx="2851257" cy="2963204"/>
          </a:xfrm>
          <a:prstGeom prst="rect">
            <a:avLst/>
          </a:prstGeom>
          <a:gradFill flip="none" rotWithShape="1">
            <a:gsLst>
              <a:gs pos="47800">
                <a:srgbClr val="0035B9"/>
              </a:gs>
              <a:gs pos="0">
                <a:srgbClr val="0064FA"/>
              </a:gs>
              <a:gs pos="100000">
                <a:srgbClr val="010172"/>
              </a:gs>
            </a:gsLst>
            <a:lin ang="13500000" scaled="1"/>
            <a:tileRect/>
          </a:gradFill>
          <a:ln w="12700">
            <a:miter lim="400000"/>
          </a:ln>
        </p:spPr>
        <p:txBody>
          <a:bodyPr lIns="25400" tIns="25400" rIns="25400" bIns="25400" anchor="t">
            <a:noAutofit/>
          </a:bodyPr>
          <a:lstStyle/>
          <a:p>
            <a:pPr>
              <a:defRPr sz="3200">
                <a:solidFill>
                  <a:srgbClr val="FFFFFF"/>
                </a:solidFill>
              </a:defRPr>
            </a:pPr>
            <a:endParaRPr lang="de-CH" sz="1600" noProof="0">
              <a:latin typeface="+mj-lt"/>
            </a:endParaRPr>
          </a:p>
        </p:txBody>
      </p:sp>
      <p:sp>
        <p:nvSpPr>
          <p:cNvPr id="6" name="Picture Placeholder 2"/>
          <p:cNvSpPr>
            <a:spLocks noGrp="1"/>
          </p:cNvSpPr>
          <p:nvPr>
            <p:ph type="pic" sz="quarter" idx="16" hasCustomPrompt="1"/>
          </p:nvPr>
        </p:nvSpPr>
        <p:spPr>
          <a:xfrm>
            <a:off x="429245" y="1254161"/>
            <a:ext cx="1817516" cy="4885631"/>
          </a:xfrm>
          <a:prstGeom prst="rect">
            <a:avLst/>
          </a:prstGeom>
          <a:solidFill>
            <a:schemeClr val="tx2"/>
          </a:solidFill>
        </p:spPr>
        <p:txBody>
          <a:bodyPr>
            <a:normAutofit/>
          </a:bodyPr>
          <a:lstStyle>
            <a:lvl1pPr marL="0" indent="0" algn="ctr">
              <a:buNone/>
              <a:defRPr sz="2000">
                <a:solidFill>
                  <a:schemeClr val="bg1"/>
                </a:solidFill>
                <a:latin typeface="+mj-lt"/>
              </a:defRPr>
            </a:lvl1pPr>
          </a:lstStyle>
          <a:p>
            <a:pPr marL="0" marR="0" lvl="0" indent="0" algn="ctr" defTabSz="412750" rtl="0" eaLnBrk="1" fontAlgn="auto" latinLnBrk="0" hangingPunct="1">
              <a:lnSpc>
                <a:spcPct val="110000"/>
              </a:lnSpc>
              <a:spcBef>
                <a:spcPts val="0"/>
              </a:spcBef>
              <a:spcAft>
                <a:spcPts val="600"/>
              </a:spcAft>
              <a:buClrTx/>
              <a:buSzTx/>
              <a:buFont typeface="Arial" panose="020B0604020202020204" pitchFamily="34" charset="0"/>
              <a:buNone/>
              <a:tabLst/>
              <a:defRPr/>
            </a:pPr>
            <a:r>
              <a:rPr lang="de-CH" noProof="0"/>
              <a:t>Bild durch Klicken auf das Symbol einfügen</a:t>
            </a:r>
          </a:p>
        </p:txBody>
      </p:sp>
      <p:sp>
        <p:nvSpPr>
          <p:cNvPr id="9" name="Text Placeholder 7">
            <a:extLst>
              <a:ext uri="{FF2B5EF4-FFF2-40B4-BE49-F238E27FC236}">
                <a16:creationId xmlns:a16="http://schemas.microsoft.com/office/drawing/2014/main" id="{278994F4-E487-458B-AC90-B3B837281F44}"/>
              </a:ext>
            </a:extLst>
          </p:cNvPr>
          <p:cNvSpPr>
            <a:spLocks noGrp="1"/>
          </p:cNvSpPr>
          <p:nvPr>
            <p:ph type="body" sz="quarter" idx="10" hasCustomPrompt="1"/>
          </p:nvPr>
        </p:nvSpPr>
        <p:spPr>
          <a:xfrm>
            <a:off x="3062961" y="1562013"/>
            <a:ext cx="8699794" cy="1327238"/>
          </a:xfrm>
          <a:prstGeom prst="rect">
            <a:avLst/>
          </a:prstGeom>
        </p:spPr>
        <p:txBody>
          <a:bodyPr>
            <a:noAutofit/>
          </a:bodyPr>
          <a:lstStyle>
            <a:lvl1pPr marL="0" marR="0" indent="0" algn="l" defTabSz="412750" rtl="0" eaLnBrk="1" fontAlgn="auto" latinLnBrk="0" hangingPunct="1">
              <a:lnSpc>
                <a:spcPct val="100000"/>
              </a:lnSpc>
              <a:spcBef>
                <a:spcPts val="0"/>
              </a:spcBef>
              <a:spcAft>
                <a:spcPts val="0"/>
              </a:spcAft>
              <a:buClrTx/>
              <a:buSzTx/>
              <a:buFontTx/>
              <a:buNone/>
              <a:tabLst/>
              <a:defRPr sz="3200" b="1">
                <a:solidFill>
                  <a:srgbClr val="010172"/>
                </a:solidFill>
                <a:latin typeface="+mj-lt"/>
                <a:ea typeface="Open Sans" panose="020B0606030504020204" pitchFamily="34" charset="0"/>
                <a:cs typeface="Open Sans" panose="020B0606030504020204" pitchFamily="34" charset="0"/>
              </a:defRPr>
            </a:lvl1pPr>
          </a:lstStyle>
          <a:p>
            <a:pPr marL="0" marR="0" lvl="0" indent="0" algn="l" defTabSz="412750" rtl="0" eaLnBrk="1" fontAlgn="auto" latinLnBrk="0" hangingPunct="1">
              <a:lnSpc>
                <a:spcPct val="100000"/>
              </a:lnSpc>
              <a:spcBef>
                <a:spcPts val="0"/>
              </a:spcBef>
              <a:spcAft>
                <a:spcPts val="0"/>
              </a:spcAft>
              <a:buClrTx/>
              <a:buSzTx/>
              <a:buFontTx/>
              <a:buNone/>
              <a:tabLst/>
              <a:defRPr/>
            </a:pPr>
            <a:r>
              <a:rPr lang="de-CH" noProof="0"/>
              <a:t>Titel der Referenz hinzufügen</a:t>
            </a:r>
          </a:p>
        </p:txBody>
      </p:sp>
      <p:sp>
        <p:nvSpPr>
          <p:cNvPr id="10" name="Text Placeholder 7">
            <a:extLst>
              <a:ext uri="{FF2B5EF4-FFF2-40B4-BE49-F238E27FC236}">
                <a16:creationId xmlns:a16="http://schemas.microsoft.com/office/drawing/2014/main" id="{5B309161-B8BA-4415-8E34-8963FF5E6987}"/>
              </a:ext>
            </a:extLst>
          </p:cNvPr>
          <p:cNvSpPr>
            <a:spLocks noGrp="1"/>
          </p:cNvSpPr>
          <p:nvPr>
            <p:ph type="body" sz="quarter" idx="11" hasCustomPrompt="1"/>
          </p:nvPr>
        </p:nvSpPr>
        <p:spPr>
          <a:xfrm>
            <a:off x="3062962" y="3590282"/>
            <a:ext cx="5644310" cy="2527168"/>
          </a:xfrm>
          <a:prstGeom prst="rect">
            <a:avLst/>
          </a:prstGeom>
        </p:spPr>
        <p:txBody>
          <a:bodyPr>
            <a:noAutofit/>
          </a:bodyPr>
          <a:lstStyle>
            <a:lvl1pPr marL="0" indent="0" algn="l">
              <a:buNone/>
              <a:defRPr sz="1200" b="0">
                <a:solidFill>
                  <a:schemeClr val="tx1"/>
                </a:solidFill>
                <a:latin typeface="+mj-lt"/>
                <a:ea typeface="Open Sans" panose="020B0606030504020204" pitchFamily="34" charset="0"/>
                <a:cs typeface="Open Sans" panose="020B0606030504020204" pitchFamily="34" charset="0"/>
              </a:defRPr>
            </a:lvl1pPr>
          </a:lstStyle>
          <a:p>
            <a:pPr lvl="0"/>
            <a:r>
              <a:rPr lang="de-CH" noProof="0"/>
              <a:t>Lorem ipsum dolor sit amet, consectetuer adipiscing elit. Aenean commodo ligula eget dolor.</a:t>
            </a:r>
          </a:p>
        </p:txBody>
      </p:sp>
      <p:sp>
        <p:nvSpPr>
          <p:cNvPr id="11" name="Shape 5">
            <a:extLst>
              <a:ext uri="{FF2B5EF4-FFF2-40B4-BE49-F238E27FC236}">
                <a16:creationId xmlns:a16="http://schemas.microsoft.com/office/drawing/2014/main" id="{D83C87DF-001A-4783-9CA6-E82A33B34DE4}"/>
              </a:ext>
            </a:extLst>
          </p:cNvPr>
          <p:cNvSpPr/>
          <p:nvPr/>
        </p:nvSpPr>
        <p:spPr>
          <a:xfrm>
            <a:off x="392965" y="6515348"/>
            <a:ext cx="771045" cy="17440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sp>
        <p:nvSpPr>
          <p:cNvPr id="14" name="Shape 5">
            <a:extLst>
              <a:ext uri="{FF2B5EF4-FFF2-40B4-BE49-F238E27FC236}">
                <a16:creationId xmlns:a16="http://schemas.microsoft.com/office/drawing/2014/main" id="{B6FA3F8B-93EA-418E-9977-87AE176120A7}"/>
              </a:ext>
            </a:extLst>
          </p:cNvPr>
          <p:cNvSpPr/>
          <p:nvPr/>
        </p:nvSpPr>
        <p:spPr>
          <a:xfrm>
            <a:off x="9408695" y="385832"/>
            <a:ext cx="2393575" cy="205184"/>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pic>
        <p:nvPicPr>
          <p:cNvPr id="15" name="Picture 2">
            <a:extLst>
              <a:ext uri="{FF2B5EF4-FFF2-40B4-BE49-F238E27FC236}">
                <a16:creationId xmlns:a16="http://schemas.microsoft.com/office/drawing/2014/main" id="{F4C1F756-3060-468B-8EAD-DF927C0B36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16" name="Straight Connector 13">
            <a:extLst>
              <a:ext uri="{FF2B5EF4-FFF2-40B4-BE49-F238E27FC236}">
                <a16:creationId xmlns:a16="http://schemas.microsoft.com/office/drawing/2014/main" id="{AF752A36-AC50-4572-88E0-0D6834AF67AE}"/>
              </a:ext>
            </a:extLst>
          </p:cNvPr>
          <p:cNvCxnSpPr>
            <a:cxnSpLocks/>
          </p:cNvCxnSpPr>
          <p:nvPr/>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17" name="Shape 3">
            <a:extLst>
              <a:ext uri="{FF2B5EF4-FFF2-40B4-BE49-F238E27FC236}">
                <a16:creationId xmlns:a16="http://schemas.microsoft.com/office/drawing/2014/main" id="{A590077D-762A-4832-B3F3-334E4A70BC79}"/>
              </a:ext>
            </a:extLst>
          </p:cNvPr>
          <p:cNvSpPr/>
          <p:nvPr/>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sp>
        <p:nvSpPr>
          <p:cNvPr id="23" name="Shape 1354">
            <a:extLst>
              <a:ext uri="{FF2B5EF4-FFF2-40B4-BE49-F238E27FC236}">
                <a16:creationId xmlns:a16="http://schemas.microsoft.com/office/drawing/2014/main" id="{7AE20FD2-8FAC-467D-83EC-EE6E05198935}"/>
              </a:ext>
            </a:extLst>
          </p:cNvPr>
          <p:cNvSpPr/>
          <p:nvPr/>
        </p:nvSpPr>
        <p:spPr>
          <a:xfrm>
            <a:off x="2246761" y="1254161"/>
            <a:ext cx="444302" cy="4885631"/>
          </a:xfrm>
          <a:prstGeom prst="rect">
            <a:avLst/>
          </a:prstGeom>
          <a:gradFill>
            <a:gsLst>
              <a:gs pos="0">
                <a:srgbClr val="0064FA"/>
              </a:gs>
              <a:gs pos="100000">
                <a:srgbClr val="010172"/>
              </a:gs>
            </a:gsLst>
            <a:lin ang="7025841" scaled="0"/>
          </a:gradFill>
          <a:ln w="12700">
            <a:miter lim="400000"/>
          </a:ln>
        </p:spPr>
        <p:txBody>
          <a:bodyPr lIns="25400" tIns="25400" rIns="25400" bIns="25400" anchor="t">
            <a:noAutofit/>
          </a:bodyPr>
          <a:lstStyle/>
          <a:p>
            <a:pPr>
              <a:defRPr sz="3200">
                <a:solidFill>
                  <a:srgbClr val="FFFFFF"/>
                </a:solidFill>
              </a:defRPr>
            </a:pPr>
            <a:endParaRPr lang="de-CH" sz="1600" noProof="0">
              <a:latin typeface="+mj-lt"/>
            </a:endParaRPr>
          </a:p>
        </p:txBody>
      </p:sp>
      <p:sp>
        <p:nvSpPr>
          <p:cNvPr id="3" name="Textplatzhalter 2">
            <a:extLst>
              <a:ext uri="{FF2B5EF4-FFF2-40B4-BE49-F238E27FC236}">
                <a16:creationId xmlns:a16="http://schemas.microsoft.com/office/drawing/2014/main" id="{C22349A2-81D2-489D-9C2E-1864F199064B}"/>
              </a:ext>
            </a:extLst>
          </p:cNvPr>
          <p:cNvSpPr>
            <a:spLocks noGrp="1"/>
          </p:cNvSpPr>
          <p:nvPr>
            <p:ph type="body" sz="quarter" idx="24" hasCustomPrompt="1"/>
          </p:nvPr>
        </p:nvSpPr>
        <p:spPr>
          <a:xfrm>
            <a:off x="2367519" y="1310865"/>
            <a:ext cx="207652" cy="2441677"/>
          </a:xfrm>
        </p:spPr>
        <p:txBody>
          <a:bodyPr vert="vert270" anchor="ctr"/>
          <a:lstStyle>
            <a:lvl1pPr marL="0" indent="0">
              <a:buNone/>
              <a:defRPr sz="1200">
                <a:solidFill>
                  <a:schemeClr val="bg1"/>
                </a:solidFill>
              </a:defRPr>
            </a:lvl1pPr>
            <a:lvl2pPr marL="361950" indent="0">
              <a:buNone/>
              <a:defRPr/>
            </a:lvl2pPr>
          </a:lstStyle>
          <a:p>
            <a:pPr lvl="0"/>
            <a:r>
              <a:rPr lang="de-CH" noProof="0"/>
              <a:t>Kundenunternehmen</a:t>
            </a:r>
          </a:p>
        </p:txBody>
      </p:sp>
      <p:sp>
        <p:nvSpPr>
          <p:cNvPr id="2" name="Textfeld 1">
            <a:extLst>
              <a:ext uri="{FF2B5EF4-FFF2-40B4-BE49-F238E27FC236}">
                <a16:creationId xmlns:a16="http://schemas.microsoft.com/office/drawing/2014/main" id="{A0CFCA41-AB7E-437F-B449-BCBD18F7BD74}"/>
              </a:ext>
            </a:extLst>
          </p:cNvPr>
          <p:cNvSpPr txBox="1"/>
          <p:nvPr/>
        </p:nvSpPr>
        <p:spPr>
          <a:xfrm>
            <a:off x="3062961" y="3176588"/>
            <a:ext cx="5644311" cy="307777"/>
          </a:xfrm>
          <a:prstGeom prst="rect">
            <a:avLst/>
          </a:prstGeom>
          <a:noFill/>
        </p:spPr>
        <p:txBody>
          <a:bodyPr wrap="square" rtlCol="0">
            <a:spAutoFit/>
          </a:bodyPr>
          <a:lstStyle/>
          <a:p>
            <a:pPr algn="l"/>
            <a:r>
              <a:rPr lang="de-CH" sz="1400" b="1" kern="1200" noProof="0">
                <a:solidFill>
                  <a:srgbClr val="010172"/>
                </a:solidFill>
                <a:latin typeface="+mj-lt"/>
                <a:ea typeface="Open Sans" panose="020B0606030504020204" pitchFamily="34" charset="0"/>
                <a:cs typeface="Open Sans" panose="020B0606030504020204" pitchFamily="34" charset="0"/>
              </a:rPr>
              <a:t>Referenzbeschreibung</a:t>
            </a:r>
          </a:p>
        </p:txBody>
      </p:sp>
      <p:pic>
        <p:nvPicPr>
          <p:cNvPr id="29" name="Grafik 28">
            <a:extLst>
              <a:ext uri="{FF2B5EF4-FFF2-40B4-BE49-F238E27FC236}">
                <a16:creationId xmlns:a16="http://schemas.microsoft.com/office/drawing/2014/main" id="{D91F3934-991A-4AC4-997A-1D90DB6345F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44554" y="4901810"/>
            <a:ext cx="482400" cy="482400"/>
          </a:xfrm>
          <a:prstGeom prst="rect">
            <a:avLst/>
          </a:prstGeom>
        </p:spPr>
      </p:pic>
      <p:pic>
        <p:nvPicPr>
          <p:cNvPr id="30" name="Grafik 29">
            <a:extLst>
              <a:ext uri="{FF2B5EF4-FFF2-40B4-BE49-F238E27FC236}">
                <a16:creationId xmlns:a16="http://schemas.microsoft.com/office/drawing/2014/main" id="{964E4EB3-B1D8-4D90-A746-C4AB962B4B6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45514" y="4914485"/>
            <a:ext cx="482400" cy="482400"/>
          </a:xfrm>
          <a:prstGeom prst="rect">
            <a:avLst/>
          </a:prstGeom>
        </p:spPr>
      </p:pic>
      <p:pic>
        <p:nvPicPr>
          <p:cNvPr id="31" name="Grafik 30">
            <a:extLst>
              <a:ext uri="{FF2B5EF4-FFF2-40B4-BE49-F238E27FC236}">
                <a16:creationId xmlns:a16="http://schemas.microsoft.com/office/drawing/2014/main" id="{04B543CE-8079-4FBB-B355-5BB1BFE3770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44554" y="3598605"/>
            <a:ext cx="482400" cy="482400"/>
          </a:xfrm>
          <a:prstGeom prst="rect">
            <a:avLst/>
          </a:prstGeom>
        </p:spPr>
      </p:pic>
      <p:pic>
        <p:nvPicPr>
          <p:cNvPr id="32" name="Grafik 31">
            <a:extLst>
              <a:ext uri="{FF2B5EF4-FFF2-40B4-BE49-F238E27FC236}">
                <a16:creationId xmlns:a16="http://schemas.microsoft.com/office/drawing/2014/main" id="{ECC966C8-98CE-4609-A2E9-1D6CEE88AE9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444791" y="3609210"/>
            <a:ext cx="482400" cy="482400"/>
          </a:xfrm>
          <a:prstGeom prst="rect">
            <a:avLst/>
          </a:prstGeom>
        </p:spPr>
      </p:pic>
      <p:sp>
        <p:nvSpPr>
          <p:cNvPr id="5" name="Textplatzhalter 4">
            <a:extLst>
              <a:ext uri="{FF2B5EF4-FFF2-40B4-BE49-F238E27FC236}">
                <a16:creationId xmlns:a16="http://schemas.microsoft.com/office/drawing/2014/main" id="{4B2DFEAF-786E-44BF-A819-791625FE0D11}"/>
              </a:ext>
            </a:extLst>
          </p:cNvPr>
          <p:cNvSpPr>
            <a:spLocks noGrp="1"/>
          </p:cNvSpPr>
          <p:nvPr>
            <p:ph type="body" sz="quarter" idx="25" hasCustomPrompt="1"/>
          </p:nvPr>
        </p:nvSpPr>
        <p:spPr>
          <a:xfrm>
            <a:off x="9008440" y="4185783"/>
            <a:ext cx="1327154" cy="245648"/>
          </a:xfrm>
        </p:spPr>
        <p:txBody>
          <a:bodyPr anchor="ctr"/>
          <a:lstStyle>
            <a:lvl1pPr marL="0" indent="0" algn="ctr">
              <a:buNone/>
              <a:defRPr sz="1200">
                <a:solidFill>
                  <a:schemeClr val="bg1"/>
                </a:solidFill>
              </a:defRPr>
            </a:lvl1pPr>
          </a:lstStyle>
          <a:p>
            <a:pPr lvl="0"/>
            <a:r>
              <a:rPr lang="de-CH" noProof="0"/>
              <a:t>Branche</a:t>
            </a:r>
          </a:p>
        </p:txBody>
      </p:sp>
      <p:sp>
        <p:nvSpPr>
          <p:cNvPr id="33" name="Textplatzhalter 4">
            <a:extLst>
              <a:ext uri="{FF2B5EF4-FFF2-40B4-BE49-F238E27FC236}">
                <a16:creationId xmlns:a16="http://schemas.microsoft.com/office/drawing/2014/main" id="{448FB7F7-9FB3-4CFD-960E-C7B855658E99}"/>
              </a:ext>
            </a:extLst>
          </p:cNvPr>
          <p:cNvSpPr>
            <a:spLocks noGrp="1"/>
          </p:cNvSpPr>
          <p:nvPr>
            <p:ph type="body" sz="quarter" idx="26" hasCustomPrompt="1"/>
          </p:nvPr>
        </p:nvSpPr>
        <p:spPr>
          <a:xfrm>
            <a:off x="10384539" y="4185324"/>
            <a:ext cx="1327154" cy="245648"/>
          </a:xfrm>
        </p:spPr>
        <p:txBody>
          <a:bodyPr anchor="ctr"/>
          <a:lstStyle>
            <a:lvl1pPr marL="0" indent="0" algn="ctr">
              <a:buNone/>
              <a:defRPr sz="1200">
                <a:solidFill>
                  <a:schemeClr val="bg1"/>
                </a:solidFill>
              </a:defRPr>
            </a:lvl1pPr>
          </a:lstStyle>
          <a:p>
            <a:pPr lvl="0"/>
            <a:r>
              <a:rPr lang="de-CH" noProof="0"/>
              <a:t>Dienstleistung</a:t>
            </a:r>
          </a:p>
        </p:txBody>
      </p:sp>
      <p:sp>
        <p:nvSpPr>
          <p:cNvPr id="34" name="Textplatzhalter 4">
            <a:extLst>
              <a:ext uri="{FF2B5EF4-FFF2-40B4-BE49-F238E27FC236}">
                <a16:creationId xmlns:a16="http://schemas.microsoft.com/office/drawing/2014/main" id="{D9EED3F7-A797-403C-A5CB-382059856A44}"/>
              </a:ext>
            </a:extLst>
          </p:cNvPr>
          <p:cNvSpPr>
            <a:spLocks noGrp="1"/>
          </p:cNvSpPr>
          <p:nvPr>
            <p:ph type="body" sz="quarter" idx="27" hasCustomPrompt="1"/>
          </p:nvPr>
        </p:nvSpPr>
        <p:spPr>
          <a:xfrm>
            <a:off x="9008440" y="5448675"/>
            <a:ext cx="1327154" cy="245648"/>
          </a:xfrm>
        </p:spPr>
        <p:txBody>
          <a:bodyPr anchor="ctr"/>
          <a:lstStyle>
            <a:lvl1pPr marL="0" indent="0" algn="ctr">
              <a:buNone/>
              <a:defRPr sz="1200">
                <a:solidFill>
                  <a:schemeClr val="bg1"/>
                </a:solidFill>
              </a:defRPr>
            </a:lvl1pPr>
          </a:lstStyle>
          <a:p>
            <a:pPr lvl="0"/>
            <a:r>
              <a:rPr lang="de-CH" noProof="0"/>
              <a:t>Technologie</a:t>
            </a:r>
          </a:p>
        </p:txBody>
      </p:sp>
      <p:sp>
        <p:nvSpPr>
          <p:cNvPr id="35" name="Textplatzhalter 4">
            <a:extLst>
              <a:ext uri="{FF2B5EF4-FFF2-40B4-BE49-F238E27FC236}">
                <a16:creationId xmlns:a16="http://schemas.microsoft.com/office/drawing/2014/main" id="{EE310150-8D4E-46B9-9527-4DAE7105572E}"/>
              </a:ext>
            </a:extLst>
          </p:cNvPr>
          <p:cNvSpPr>
            <a:spLocks noGrp="1"/>
          </p:cNvSpPr>
          <p:nvPr>
            <p:ph type="body" sz="quarter" idx="28" hasCustomPrompt="1"/>
          </p:nvPr>
        </p:nvSpPr>
        <p:spPr>
          <a:xfrm>
            <a:off x="10384539" y="5448216"/>
            <a:ext cx="1327154" cy="245648"/>
          </a:xfrm>
        </p:spPr>
        <p:txBody>
          <a:bodyPr anchor="ctr"/>
          <a:lstStyle>
            <a:lvl1pPr marL="0" indent="0" algn="ctr">
              <a:buNone/>
              <a:defRPr sz="1200">
                <a:solidFill>
                  <a:schemeClr val="bg1"/>
                </a:solidFill>
              </a:defRPr>
            </a:lvl1pPr>
          </a:lstStyle>
          <a:p>
            <a:pPr lvl="0"/>
            <a:r>
              <a:rPr lang="de-CH" noProof="0"/>
              <a:t>Kompetenz</a:t>
            </a:r>
          </a:p>
        </p:txBody>
      </p:sp>
      <p:sp>
        <p:nvSpPr>
          <p:cNvPr id="36" name="Foliennummernplatzhalter 5">
            <a:extLst>
              <a:ext uri="{FF2B5EF4-FFF2-40B4-BE49-F238E27FC236}">
                <a16:creationId xmlns:a16="http://schemas.microsoft.com/office/drawing/2014/main" id="{3763389E-DE97-4564-8B90-B0F1D2DD4E07}"/>
              </a:ext>
            </a:extLst>
          </p:cNvPr>
          <p:cNvSpPr>
            <a:spLocks noGrp="1"/>
          </p:cNvSpPr>
          <p:nvPr>
            <p:ph type="sldNum" sz="quarter" idx="4"/>
          </p:nvPr>
        </p:nvSpPr>
        <p:spPr>
          <a:xfrm>
            <a:off x="9052847" y="6432493"/>
            <a:ext cx="2743200" cy="365125"/>
          </a:xfrm>
          <a:prstGeom prst="rect">
            <a:avLst/>
          </a:prstGeom>
        </p:spPr>
        <p:txBody>
          <a:bodyPr vert="horz" lIns="91440" tIns="45720" rIns="91440" bIns="45720" rtlCol="0" anchor="ctr"/>
          <a:lstStyle>
            <a:lvl1pPr algn="r">
              <a:defRPr sz="800">
                <a:solidFill>
                  <a:schemeClr val="bg1"/>
                </a:solidFill>
              </a:defRPr>
            </a:lvl1pPr>
          </a:lstStyle>
          <a:p>
            <a:fld id="{36D3958B-177D-4834-A246-9F824B1D4378}" type="slidenum">
              <a:rPr lang="de-CH" noProof="0" smtClean="0"/>
              <a:pPr/>
              <a:t>‹Nr.›</a:t>
            </a:fld>
            <a:endParaRPr lang="de-CH" noProof="0"/>
          </a:p>
        </p:txBody>
      </p:sp>
      <p:sp>
        <p:nvSpPr>
          <p:cNvPr id="24" name="Shape 1354">
            <a:extLst>
              <a:ext uri="{FF2B5EF4-FFF2-40B4-BE49-F238E27FC236}">
                <a16:creationId xmlns:a16="http://schemas.microsoft.com/office/drawing/2014/main" id="{CD4DA9DD-1522-40F6-974C-C188AFFAE7B4}"/>
              </a:ext>
            </a:extLst>
          </p:cNvPr>
          <p:cNvSpPr/>
          <p:nvPr userDrawn="1"/>
        </p:nvSpPr>
        <p:spPr>
          <a:xfrm>
            <a:off x="8937373" y="3176588"/>
            <a:ext cx="2851257" cy="2963204"/>
          </a:xfrm>
          <a:prstGeom prst="rect">
            <a:avLst/>
          </a:prstGeom>
          <a:gradFill flip="none" rotWithShape="1">
            <a:gsLst>
              <a:gs pos="47800">
                <a:srgbClr val="0035B9"/>
              </a:gs>
              <a:gs pos="0">
                <a:srgbClr val="0064FA"/>
              </a:gs>
              <a:gs pos="100000">
                <a:srgbClr val="010172"/>
              </a:gs>
            </a:gsLst>
            <a:lin ang="13500000" scaled="1"/>
            <a:tileRect/>
          </a:gradFill>
          <a:ln w="12700">
            <a:miter lim="400000"/>
          </a:ln>
        </p:spPr>
        <p:txBody>
          <a:bodyPr lIns="25400" tIns="25400" rIns="25400" bIns="25400" anchor="t">
            <a:noAutofit/>
          </a:bodyPr>
          <a:lstStyle/>
          <a:p>
            <a:pPr>
              <a:defRPr sz="3200">
                <a:solidFill>
                  <a:srgbClr val="FFFFFF"/>
                </a:solidFill>
              </a:defRPr>
            </a:pPr>
            <a:endParaRPr lang="de-CH" sz="1600" noProof="0">
              <a:latin typeface="+mj-lt"/>
            </a:endParaRPr>
          </a:p>
        </p:txBody>
      </p:sp>
      <p:sp>
        <p:nvSpPr>
          <p:cNvPr id="25" name="Shape 1354">
            <a:extLst>
              <a:ext uri="{FF2B5EF4-FFF2-40B4-BE49-F238E27FC236}">
                <a16:creationId xmlns:a16="http://schemas.microsoft.com/office/drawing/2014/main" id="{90D775EF-5398-4AC7-968C-7119AFFBFCEA}"/>
              </a:ext>
            </a:extLst>
          </p:cNvPr>
          <p:cNvSpPr/>
          <p:nvPr userDrawn="1"/>
        </p:nvSpPr>
        <p:spPr>
          <a:xfrm>
            <a:off x="2246761" y="1254161"/>
            <a:ext cx="444302" cy="4885631"/>
          </a:xfrm>
          <a:prstGeom prst="rect">
            <a:avLst/>
          </a:prstGeom>
          <a:gradFill>
            <a:gsLst>
              <a:gs pos="0">
                <a:srgbClr val="0064FA"/>
              </a:gs>
              <a:gs pos="100000">
                <a:srgbClr val="010172"/>
              </a:gs>
            </a:gsLst>
            <a:lin ang="7025841" scaled="0"/>
          </a:gradFill>
          <a:ln w="12700">
            <a:miter lim="400000"/>
          </a:ln>
        </p:spPr>
        <p:txBody>
          <a:bodyPr lIns="25400" tIns="25400" rIns="25400" bIns="25400" anchor="t">
            <a:noAutofit/>
          </a:bodyPr>
          <a:lstStyle/>
          <a:p>
            <a:pPr>
              <a:defRPr sz="3200">
                <a:solidFill>
                  <a:srgbClr val="FFFFFF"/>
                </a:solidFill>
              </a:defRPr>
            </a:pPr>
            <a:endParaRPr lang="de-CH" sz="1600" noProof="0">
              <a:latin typeface="+mj-lt"/>
            </a:endParaRPr>
          </a:p>
        </p:txBody>
      </p:sp>
      <p:sp>
        <p:nvSpPr>
          <p:cNvPr id="26" name="Textfeld 25">
            <a:extLst>
              <a:ext uri="{FF2B5EF4-FFF2-40B4-BE49-F238E27FC236}">
                <a16:creationId xmlns:a16="http://schemas.microsoft.com/office/drawing/2014/main" id="{71B70212-D106-4E3A-9342-EA8CF5278125}"/>
              </a:ext>
            </a:extLst>
          </p:cNvPr>
          <p:cNvSpPr txBox="1"/>
          <p:nvPr userDrawn="1"/>
        </p:nvSpPr>
        <p:spPr>
          <a:xfrm>
            <a:off x="3062961" y="3176588"/>
            <a:ext cx="5644311" cy="307777"/>
          </a:xfrm>
          <a:prstGeom prst="rect">
            <a:avLst/>
          </a:prstGeom>
          <a:noFill/>
        </p:spPr>
        <p:txBody>
          <a:bodyPr wrap="square" rtlCol="0">
            <a:spAutoFit/>
          </a:bodyPr>
          <a:lstStyle/>
          <a:p>
            <a:pPr algn="l"/>
            <a:r>
              <a:rPr lang="de-CH" sz="1400" b="1" kern="1200" noProof="0">
                <a:solidFill>
                  <a:srgbClr val="010172"/>
                </a:solidFill>
                <a:latin typeface="+mj-lt"/>
                <a:ea typeface="Open Sans" panose="020B0606030504020204" pitchFamily="34" charset="0"/>
                <a:cs typeface="Open Sans" panose="020B0606030504020204" pitchFamily="34" charset="0"/>
              </a:rPr>
              <a:t>Referenzbeschreibung</a:t>
            </a:r>
          </a:p>
        </p:txBody>
      </p:sp>
      <p:pic>
        <p:nvPicPr>
          <p:cNvPr id="27" name="Grafik 26">
            <a:extLst>
              <a:ext uri="{FF2B5EF4-FFF2-40B4-BE49-F238E27FC236}">
                <a16:creationId xmlns:a16="http://schemas.microsoft.com/office/drawing/2014/main" id="{9B3D83B1-BA8A-4456-8BA6-C78EBB33FD6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44554" y="4901810"/>
            <a:ext cx="482400" cy="482400"/>
          </a:xfrm>
          <a:prstGeom prst="rect">
            <a:avLst/>
          </a:prstGeom>
        </p:spPr>
      </p:pic>
      <p:pic>
        <p:nvPicPr>
          <p:cNvPr id="37" name="Grafik 36">
            <a:extLst>
              <a:ext uri="{FF2B5EF4-FFF2-40B4-BE49-F238E27FC236}">
                <a16:creationId xmlns:a16="http://schemas.microsoft.com/office/drawing/2014/main" id="{F80B2BD8-43EC-438F-8DE1-3B72742D9FA1}"/>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45514" y="4914485"/>
            <a:ext cx="482400" cy="482400"/>
          </a:xfrm>
          <a:prstGeom prst="rect">
            <a:avLst/>
          </a:prstGeom>
        </p:spPr>
      </p:pic>
      <p:pic>
        <p:nvPicPr>
          <p:cNvPr id="38" name="Grafik 37">
            <a:extLst>
              <a:ext uri="{FF2B5EF4-FFF2-40B4-BE49-F238E27FC236}">
                <a16:creationId xmlns:a16="http://schemas.microsoft.com/office/drawing/2014/main" id="{A9B9EB77-3DF7-4CB5-A78F-12D3164BC0D6}"/>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44554" y="3598605"/>
            <a:ext cx="482400" cy="482400"/>
          </a:xfrm>
          <a:prstGeom prst="rect">
            <a:avLst/>
          </a:prstGeom>
        </p:spPr>
      </p:pic>
      <p:pic>
        <p:nvPicPr>
          <p:cNvPr id="39" name="Grafik 38">
            <a:extLst>
              <a:ext uri="{FF2B5EF4-FFF2-40B4-BE49-F238E27FC236}">
                <a16:creationId xmlns:a16="http://schemas.microsoft.com/office/drawing/2014/main" id="{24CF0993-CBD3-434E-B048-222B1FD63D48}"/>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444791" y="3609210"/>
            <a:ext cx="482400" cy="482400"/>
          </a:xfrm>
          <a:prstGeom prst="rect">
            <a:avLst/>
          </a:prstGeom>
        </p:spPr>
      </p:pic>
    </p:spTree>
    <p:extLst>
      <p:ext uri="{BB962C8B-B14F-4D97-AF65-F5344CB8AC3E}">
        <p14:creationId xmlns:p14="http://schemas.microsoft.com/office/powerpoint/2010/main" val="42437691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Referenz_EN">
    <p:spTree>
      <p:nvGrpSpPr>
        <p:cNvPr id="1" name=""/>
        <p:cNvGrpSpPr/>
        <p:nvPr/>
      </p:nvGrpSpPr>
      <p:grpSpPr>
        <a:xfrm>
          <a:off x="0" y="0"/>
          <a:ext cx="0" cy="0"/>
          <a:chOff x="0" y="0"/>
          <a:chExt cx="0" cy="0"/>
        </a:xfrm>
      </p:grpSpPr>
      <p:sp>
        <p:nvSpPr>
          <p:cNvPr id="28" name="Shape 1354">
            <a:extLst>
              <a:ext uri="{FF2B5EF4-FFF2-40B4-BE49-F238E27FC236}">
                <a16:creationId xmlns:a16="http://schemas.microsoft.com/office/drawing/2014/main" id="{30D7FB8C-81BD-4A9D-900F-CDA127E53A77}"/>
              </a:ext>
            </a:extLst>
          </p:cNvPr>
          <p:cNvSpPr/>
          <p:nvPr/>
        </p:nvSpPr>
        <p:spPr>
          <a:xfrm>
            <a:off x="8937373" y="3176588"/>
            <a:ext cx="2851257" cy="2963204"/>
          </a:xfrm>
          <a:prstGeom prst="rect">
            <a:avLst/>
          </a:prstGeom>
          <a:gradFill flip="none" rotWithShape="1">
            <a:gsLst>
              <a:gs pos="47800">
                <a:srgbClr val="0035B9"/>
              </a:gs>
              <a:gs pos="0">
                <a:srgbClr val="0064FA"/>
              </a:gs>
              <a:gs pos="100000">
                <a:srgbClr val="010172"/>
              </a:gs>
            </a:gsLst>
            <a:lin ang="13500000" scaled="1"/>
            <a:tileRect/>
          </a:gradFill>
          <a:ln w="12700">
            <a:miter lim="400000"/>
          </a:ln>
        </p:spPr>
        <p:txBody>
          <a:bodyPr lIns="25400" tIns="25400" rIns="25400" bIns="25400" anchor="t">
            <a:noAutofit/>
          </a:bodyPr>
          <a:lstStyle/>
          <a:p>
            <a:pPr>
              <a:defRPr sz="3200">
                <a:solidFill>
                  <a:srgbClr val="FFFFFF"/>
                </a:solidFill>
              </a:defRPr>
            </a:pPr>
            <a:endParaRPr lang="de-CH" sz="1600" noProof="0">
              <a:latin typeface="+mj-lt"/>
            </a:endParaRPr>
          </a:p>
        </p:txBody>
      </p:sp>
      <p:sp>
        <p:nvSpPr>
          <p:cNvPr id="6" name="Picture Placeholder 2"/>
          <p:cNvSpPr>
            <a:spLocks noGrp="1"/>
          </p:cNvSpPr>
          <p:nvPr>
            <p:ph type="pic" sz="quarter" idx="16" hasCustomPrompt="1"/>
          </p:nvPr>
        </p:nvSpPr>
        <p:spPr>
          <a:xfrm>
            <a:off x="429245" y="1254161"/>
            <a:ext cx="1817516" cy="4885631"/>
          </a:xfrm>
          <a:prstGeom prst="rect">
            <a:avLst/>
          </a:prstGeom>
          <a:solidFill>
            <a:schemeClr val="tx2"/>
          </a:solidFill>
        </p:spPr>
        <p:txBody>
          <a:bodyPr>
            <a:normAutofit/>
          </a:bodyPr>
          <a:lstStyle>
            <a:lvl1pPr marL="0" indent="0" algn="ctr">
              <a:buNone/>
              <a:defRPr sz="2000">
                <a:solidFill>
                  <a:schemeClr val="bg1"/>
                </a:solidFill>
                <a:latin typeface="+mj-lt"/>
              </a:defRPr>
            </a:lvl1pPr>
          </a:lstStyle>
          <a:p>
            <a:pPr marL="0" marR="0" lvl="0" indent="0" algn="ctr" defTabSz="412750" rtl="0" eaLnBrk="1" fontAlgn="auto" latinLnBrk="0" hangingPunct="1">
              <a:lnSpc>
                <a:spcPct val="110000"/>
              </a:lnSpc>
              <a:spcBef>
                <a:spcPts val="0"/>
              </a:spcBef>
              <a:spcAft>
                <a:spcPts val="600"/>
              </a:spcAft>
              <a:buClrTx/>
              <a:buSzTx/>
              <a:buFont typeface="Arial" panose="020B0604020202020204" pitchFamily="34" charset="0"/>
              <a:buNone/>
              <a:tabLst/>
              <a:defRPr/>
            </a:pPr>
            <a:r>
              <a:rPr lang="de-CH" noProof="0"/>
              <a:t>Bild durch Klicken auf das Symbol einfügen</a:t>
            </a:r>
          </a:p>
        </p:txBody>
      </p:sp>
      <p:sp>
        <p:nvSpPr>
          <p:cNvPr id="9" name="Text Placeholder 7">
            <a:extLst>
              <a:ext uri="{FF2B5EF4-FFF2-40B4-BE49-F238E27FC236}">
                <a16:creationId xmlns:a16="http://schemas.microsoft.com/office/drawing/2014/main" id="{278994F4-E487-458B-AC90-B3B837281F44}"/>
              </a:ext>
            </a:extLst>
          </p:cNvPr>
          <p:cNvSpPr>
            <a:spLocks noGrp="1"/>
          </p:cNvSpPr>
          <p:nvPr>
            <p:ph type="body" sz="quarter" idx="10" hasCustomPrompt="1"/>
          </p:nvPr>
        </p:nvSpPr>
        <p:spPr>
          <a:xfrm>
            <a:off x="3062961" y="1562013"/>
            <a:ext cx="8699794" cy="1327238"/>
          </a:xfrm>
          <a:prstGeom prst="rect">
            <a:avLst/>
          </a:prstGeom>
        </p:spPr>
        <p:txBody>
          <a:bodyPr>
            <a:noAutofit/>
          </a:bodyPr>
          <a:lstStyle>
            <a:lvl1pPr marL="0" marR="0" indent="0" algn="l" defTabSz="412750" rtl="0" eaLnBrk="1" fontAlgn="auto" latinLnBrk="0" hangingPunct="1">
              <a:lnSpc>
                <a:spcPct val="100000"/>
              </a:lnSpc>
              <a:spcBef>
                <a:spcPts val="0"/>
              </a:spcBef>
              <a:spcAft>
                <a:spcPts val="0"/>
              </a:spcAft>
              <a:buClrTx/>
              <a:buSzTx/>
              <a:buFontTx/>
              <a:buNone/>
              <a:tabLst/>
              <a:defRPr sz="3200" b="1">
                <a:solidFill>
                  <a:srgbClr val="010172"/>
                </a:solidFill>
                <a:latin typeface="+mj-lt"/>
                <a:ea typeface="Open Sans" panose="020B0606030504020204" pitchFamily="34" charset="0"/>
                <a:cs typeface="Open Sans" panose="020B0606030504020204" pitchFamily="34" charset="0"/>
              </a:defRPr>
            </a:lvl1pPr>
          </a:lstStyle>
          <a:p>
            <a:pPr marL="0" marR="0" lvl="0" indent="0" algn="l" defTabSz="412750" rtl="0" eaLnBrk="1" fontAlgn="auto" latinLnBrk="0" hangingPunct="1">
              <a:lnSpc>
                <a:spcPct val="100000"/>
              </a:lnSpc>
              <a:spcBef>
                <a:spcPts val="0"/>
              </a:spcBef>
              <a:spcAft>
                <a:spcPts val="0"/>
              </a:spcAft>
              <a:buClrTx/>
              <a:buSzTx/>
              <a:buFontTx/>
              <a:buNone/>
              <a:tabLst/>
              <a:defRPr/>
            </a:pPr>
            <a:r>
              <a:rPr lang="de-CH" noProof="0"/>
              <a:t>Titel der Referenz hinzufügen</a:t>
            </a:r>
          </a:p>
        </p:txBody>
      </p:sp>
      <p:sp>
        <p:nvSpPr>
          <p:cNvPr id="10" name="Text Placeholder 7">
            <a:extLst>
              <a:ext uri="{FF2B5EF4-FFF2-40B4-BE49-F238E27FC236}">
                <a16:creationId xmlns:a16="http://schemas.microsoft.com/office/drawing/2014/main" id="{5B309161-B8BA-4415-8E34-8963FF5E6987}"/>
              </a:ext>
            </a:extLst>
          </p:cNvPr>
          <p:cNvSpPr>
            <a:spLocks noGrp="1"/>
          </p:cNvSpPr>
          <p:nvPr>
            <p:ph type="body" sz="quarter" idx="11" hasCustomPrompt="1"/>
          </p:nvPr>
        </p:nvSpPr>
        <p:spPr>
          <a:xfrm>
            <a:off x="3062962" y="3590282"/>
            <a:ext cx="5644310" cy="2527168"/>
          </a:xfrm>
          <a:prstGeom prst="rect">
            <a:avLst/>
          </a:prstGeom>
        </p:spPr>
        <p:txBody>
          <a:bodyPr>
            <a:noAutofit/>
          </a:bodyPr>
          <a:lstStyle>
            <a:lvl1pPr marL="0" indent="0" algn="l">
              <a:buNone/>
              <a:defRPr sz="1200" b="0">
                <a:solidFill>
                  <a:schemeClr val="tx1"/>
                </a:solidFill>
                <a:latin typeface="+mj-lt"/>
                <a:ea typeface="Open Sans" panose="020B0606030504020204" pitchFamily="34" charset="0"/>
                <a:cs typeface="Open Sans" panose="020B0606030504020204" pitchFamily="34" charset="0"/>
              </a:defRPr>
            </a:lvl1pPr>
          </a:lstStyle>
          <a:p>
            <a:pPr lvl="0"/>
            <a:r>
              <a:rPr lang="de-CH" noProof="0"/>
              <a:t>Lorem ipsum dolor sit amet, consectetuer adipiscing elit. Aenean commodo ligula eget dolor.</a:t>
            </a:r>
          </a:p>
        </p:txBody>
      </p:sp>
      <p:sp>
        <p:nvSpPr>
          <p:cNvPr id="11" name="Shape 5">
            <a:extLst>
              <a:ext uri="{FF2B5EF4-FFF2-40B4-BE49-F238E27FC236}">
                <a16:creationId xmlns:a16="http://schemas.microsoft.com/office/drawing/2014/main" id="{D83C87DF-001A-4783-9CA6-E82A33B34DE4}"/>
              </a:ext>
            </a:extLst>
          </p:cNvPr>
          <p:cNvSpPr/>
          <p:nvPr/>
        </p:nvSpPr>
        <p:spPr>
          <a:xfrm>
            <a:off x="392965" y="6515348"/>
            <a:ext cx="771045" cy="17440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sp>
        <p:nvSpPr>
          <p:cNvPr id="14" name="Shape 5">
            <a:extLst>
              <a:ext uri="{FF2B5EF4-FFF2-40B4-BE49-F238E27FC236}">
                <a16:creationId xmlns:a16="http://schemas.microsoft.com/office/drawing/2014/main" id="{B6FA3F8B-93EA-418E-9977-87AE176120A7}"/>
              </a:ext>
            </a:extLst>
          </p:cNvPr>
          <p:cNvSpPr/>
          <p:nvPr/>
        </p:nvSpPr>
        <p:spPr>
          <a:xfrm>
            <a:off x="9408695" y="385832"/>
            <a:ext cx="2393575" cy="205184"/>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pic>
        <p:nvPicPr>
          <p:cNvPr id="15" name="Picture 2">
            <a:extLst>
              <a:ext uri="{FF2B5EF4-FFF2-40B4-BE49-F238E27FC236}">
                <a16:creationId xmlns:a16="http://schemas.microsoft.com/office/drawing/2014/main" id="{F4C1F756-3060-468B-8EAD-DF927C0B36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16" name="Straight Connector 13">
            <a:extLst>
              <a:ext uri="{FF2B5EF4-FFF2-40B4-BE49-F238E27FC236}">
                <a16:creationId xmlns:a16="http://schemas.microsoft.com/office/drawing/2014/main" id="{AF752A36-AC50-4572-88E0-0D6834AF67AE}"/>
              </a:ext>
            </a:extLst>
          </p:cNvPr>
          <p:cNvCxnSpPr>
            <a:cxnSpLocks/>
          </p:cNvCxnSpPr>
          <p:nvPr/>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17" name="Shape 3">
            <a:extLst>
              <a:ext uri="{FF2B5EF4-FFF2-40B4-BE49-F238E27FC236}">
                <a16:creationId xmlns:a16="http://schemas.microsoft.com/office/drawing/2014/main" id="{A590077D-762A-4832-B3F3-334E4A70BC79}"/>
              </a:ext>
            </a:extLst>
          </p:cNvPr>
          <p:cNvSpPr/>
          <p:nvPr/>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sp>
        <p:nvSpPr>
          <p:cNvPr id="23" name="Shape 1354">
            <a:extLst>
              <a:ext uri="{FF2B5EF4-FFF2-40B4-BE49-F238E27FC236}">
                <a16:creationId xmlns:a16="http://schemas.microsoft.com/office/drawing/2014/main" id="{7AE20FD2-8FAC-467D-83EC-EE6E05198935}"/>
              </a:ext>
            </a:extLst>
          </p:cNvPr>
          <p:cNvSpPr/>
          <p:nvPr/>
        </p:nvSpPr>
        <p:spPr>
          <a:xfrm>
            <a:off x="2246761" y="1254161"/>
            <a:ext cx="444302" cy="4885631"/>
          </a:xfrm>
          <a:prstGeom prst="rect">
            <a:avLst/>
          </a:prstGeom>
          <a:gradFill>
            <a:gsLst>
              <a:gs pos="0">
                <a:srgbClr val="0064FA"/>
              </a:gs>
              <a:gs pos="100000">
                <a:srgbClr val="010172"/>
              </a:gs>
            </a:gsLst>
            <a:lin ang="7025841" scaled="0"/>
          </a:gradFill>
          <a:ln w="12700">
            <a:miter lim="400000"/>
          </a:ln>
        </p:spPr>
        <p:txBody>
          <a:bodyPr lIns="25400" tIns="25400" rIns="25400" bIns="25400" anchor="t">
            <a:noAutofit/>
          </a:bodyPr>
          <a:lstStyle/>
          <a:p>
            <a:pPr>
              <a:defRPr sz="3200">
                <a:solidFill>
                  <a:srgbClr val="FFFFFF"/>
                </a:solidFill>
              </a:defRPr>
            </a:pPr>
            <a:endParaRPr lang="de-CH" sz="1600" noProof="0">
              <a:latin typeface="+mj-lt"/>
            </a:endParaRPr>
          </a:p>
        </p:txBody>
      </p:sp>
      <p:sp>
        <p:nvSpPr>
          <p:cNvPr id="3" name="Textplatzhalter 2">
            <a:extLst>
              <a:ext uri="{FF2B5EF4-FFF2-40B4-BE49-F238E27FC236}">
                <a16:creationId xmlns:a16="http://schemas.microsoft.com/office/drawing/2014/main" id="{C22349A2-81D2-489D-9C2E-1864F199064B}"/>
              </a:ext>
            </a:extLst>
          </p:cNvPr>
          <p:cNvSpPr>
            <a:spLocks noGrp="1"/>
          </p:cNvSpPr>
          <p:nvPr>
            <p:ph type="body" sz="quarter" idx="24" hasCustomPrompt="1"/>
          </p:nvPr>
        </p:nvSpPr>
        <p:spPr>
          <a:xfrm>
            <a:off x="2367519" y="1310865"/>
            <a:ext cx="207652" cy="2441677"/>
          </a:xfrm>
        </p:spPr>
        <p:txBody>
          <a:bodyPr vert="vert270" anchor="ctr"/>
          <a:lstStyle>
            <a:lvl1pPr marL="0" indent="0">
              <a:buNone/>
              <a:defRPr sz="1200">
                <a:solidFill>
                  <a:schemeClr val="bg1"/>
                </a:solidFill>
              </a:defRPr>
            </a:lvl1pPr>
            <a:lvl2pPr marL="361950" indent="0">
              <a:buNone/>
              <a:defRPr/>
            </a:lvl2pPr>
          </a:lstStyle>
          <a:p>
            <a:pPr lvl="0"/>
            <a:r>
              <a:rPr lang="de-CH" noProof="0"/>
              <a:t>Kundenunternehmen</a:t>
            </a:r>
          </a:p>
        </p:txBody>
      </p:sp>
      <p:sp>
        <p:nvSpPr>
          <p:cNvPr id="2" name="Textfeld 1">
            <a:extLst>
              <a:ext uri="{FF2B5EF4-FFF2-40B4-BE49-F238E27FC236}">
                <a16:creationId xmlns:a16="http://schemas.microsoft.com/office/drawing/2014/main" id="{A0CFCA41-AB7E-437F-B449-BCBD18F7BD74}"/>
              </a:ext>
            </a:extLst>
          </p:cNvPr>
          <p:cNvSpPr txBox="1"/>
          <p:nvPr/>
        </p:nvSpPr>
        <p:spPr>
          <a:xfrm>
            <a:off x="3062961" y="3176588"/>
            <a:ext cx="5644311" cy="307777"/>
          </a:xfrm>
          <a:prstGeom prst="rect">
            <a:avLst/>
          </a:prstGeom>
          <a:noFill/>
        </p:spPr>
        <p:txBody>
          <a:bodyPr wrap="square" rtlCol="0">
            <a:spAutoFit/>
          </a:bodyPr>
          <a:lstStyle/>
          <a:p>
            <a:pPr algn="l"/>
            <a:r>
              <a:rPr lang="de-CH" sz="1400" b="1" kern="1200" noProof="0">
                <a:solidFill>
                  <a:srgbClr val="010172"/>
                </a:solidFill>
                <a:latin typeface="+mj-lt"/>
                <a:ea typeface="Open Sans" panose="020B0606030504020204" pitchFamily="34" charset="0"/>
                <a:cs typeface="Open Sans" panose="020B0606030504020204" pitchFamily="34" charset="0"/>
              </a:rPr>
              <a:t>Reference description</a:t>
            </a:r>
          </a:p>
        </p:txBody>
      </p:sp>
      <p:pic>
        <p:nvPicPr>
          <p:cNvPr id="29" name="Grafik 28">
            <a:extLst>
              <a:ext uri="{FF2B5EF4-FFF2-40B4-BE49-F238E27FC236}">
                <a16:creationId xmlns:a16="http://schemas.microsoft.com/office/drawing/2014/main" id="{D91F3934-991A-4AC4-997A-1D90DB6345F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44554" y="4901810"/>
            <a:ext cx="482400" cy="482400"/>
          </a:xfrm>
          <a:prstGeom prst="rect">
            <a:avLst/>
          </a:prstGeom>
        </p:spPr>
      </p:pic>
      <p:pic>
        <p:nvPicPr>
          <p:cNvPr id="30" name="Grafik 29">
            <a:extLst>
              <a:ext uri="{FF2B5EF4-FFF2-40B4-BE49-F238E27FC236}">
                <a16:creationId xmlns:a16="http://schemas.microsoft.com/office/drawing/2014/main" id="{964E4EB3-B1D8-4D90-A746-C4AB962B4B6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45514" y="4914485"/>
            <a:ext cx="482400" cy="482400"/>
          </a:xfrm>
          <a:prstGeom prst="rect">
            <a:avLst/>
          </a:prstGeom>
        </p:spPr>
      </p:pic>
      <p:pic>
        <p:nvPicPr>
          <p:cNvPr id="31" name="Grafik 30">
            <a:extLst>
              <a:ext uri="{FF2B5EF4-FFF2-40B4-BE49-F238E27FC236}">
                <a16:creationId xmlns:a16="http://schemas.microsoft.com/office/drawing/2014/main" id="{04B543CE-8079-4FBB-B355-5BB1BFE3770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44554" y="3598605"/>
            <a:ext cx="482400" cy="482400"/>
          </a:xfrm>
          <a:prstGeom prst="rect">
            <a:avLst/>
          </a:prstGeom>
        </p:spPr>
      </p:pic>
      <p:pic>
        <p:nvPicPr>
          <p:cNvPr id="32" name="Grafik 31">
            <a:extLst>
              <a:ext uri="{FF2B5EF4-FFF2-40B4-BE49-F238E27FC236}">
                <a16:creationId xmlns:a16="http://schemas.microsoft.com/office/drawing/2014/main" id="{ECC966C8-98CE-4609-A2E9-1D6CEE88AE9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444791" y="3609210"/>
            <a:ext cx="482400" cy="482400"/>
          </a:xfrm>
          <a:prstGeom prst="rect">
            <a:avLst/>
          </a:prstGeom>
        </p:spPr>
      </p:pic>
      <p:sp>
        <p:nvSpPr>
          <p:cNvPr id="5" name="Textplatzhalter 4">
            <a:extLst>
              <a:ext uri="{FF2B5EF4-FFF2-40B4-BE49-F238E27FC236}">
                <a16:creationId xmlns:a16="http://schemas.microsoft.com/office/drawing/2014/main" id="{4B2DFEAF-786E-44BF-A819-791625FE0D11}"/>
              </a:ext>
            </a:extLst>
          </p:cNvPr>
          <p:cNvSpPr>
            <a:spLocks noGrp="1"/>
          </p:cNvSpPr>
          <p:nvPr>
            <p:ph type="body" sz="quarter" idx="25" hasCustomPrompt="1"/>
          </p:nvPr>
        </p:nvSpPr>
        <p:spPr>
          <a:xfrm>
            <a:off x="9008440" y="4185783"/>
            <a:ext cx="1327154" cy="245648"/>
          </a:xfrm>
        </p:spPr>
        <p:txBody>
          <a:bodyPr anchor="ctr"/>
          <a:lstStyle>
            <a:lvl1pPr marL="0" indent="0" algn="ctr">
              <a:buNone/>
              <a:defRPr sz="1200">
                <a:solidFill>
                  <a:schemeClr val="bg1"/>
                </a:solidFill>
              </a:defRPr>
            </a:lvl1pPr>
          </a:lstStyle>
          <a:p>
            <a:pPr lvl="0"/>
            <a:r>
              <a:rPr lang="de-CH" noProof="0"/>
              <a:t>Industry</a:t>
            </a:r>
          </a:p>
        </p:txBody>
      </p:sp>
      <p:sp>
        <p:nvSpPr>
          <p:cNvPr id="33" name="Textplatzhalter 4">
            <a:extLst>
              <a:ext uri="{FF2B5EF4-FFF2-40B4-BE49-F238E27FC236}">
                <a16:creationId xmlns:a16="http://schemas.microsoft.com/office/drawing/2014/main" id="{448FB7F7-9FB3-4CFD-960E-C7B855658E99}"/>
              </a:ext>
            </a:extLst>
          </p:cNvPr>
          <p:cNvSpPr>
            <a:spLocks noGrp="1"/>
          </p:cNvSpPr>
          <p:nvPr>
            <p:ph type="body" sz="quarter" idx="26" hasCustomPrompt="1"/>
          </p:nvPr>
        </p:nvSpPr>
        <p:spPr>
          <a:xfrm>
            <a:off x="10384539" y="4185324"/>
            <a:ext cx="1327154" cy="245648"/>
          </a:xfrm>
        </p:spPr>
        <p:txBody>
          <a:bodyPr anchor="ctr"/>
          <a:lstStyle>
            <a:lvl1pPr marL="0" indent="0" algn="ctr">
              <a:buNone/>
              <a:defRPr sz="1200">
                <a:solidFill>
                  <a:schemeClr val="bg1"/>
                </a:solidFill>
              </a:defRPr>
            </a:lvl1pPr>
          </a:lstStyle>
          <a:p>
            <a:pPr lvl="0"/>
            <a:r>
              <a:rPr lang="de-CH" noProof="0"/>
              <a:t>Service</a:t>
            </a:r>
          </a:p>
        </p:txBody>
      </p:sp>
      <p:sp>
        <p:nvSpPr>
          <p:cNvPr id="34" name="Textplatzhalter 4">
            <a:extLst>
              <a:ext uri="{FF2B5EF4-FFF2-40B4-BE49-F238E27FC236}">
                <a16:creationId xmlns:a16="http://schemas.microsoft.com/office/drawing/2014/main" id="{D9EED3F7-A797-403C-A5CB-382059856A44}"/>
              </a:ext>
            </a:extLst>
          </p:cNvPr>
          <p:cNvSpPr>
            <a:spLocks noGrp="1"/>
          </p:cNvSpPr>
          <p:nvPr>
            <p:ph type="body" sz="quarter" idx="27" hasCustomPrompt="1"/>
          </p:nvPr>
        </p:nvSpPr>
        <p:spPr>
          <a:xfrm>
            <a:off x="9008440" y="5448675"/>
            <a:ext cx="1327154" cy="245648"/>
          </a:xfrm>
        </p:spPr>
        <p:txBody>
          <a:bodyPr anchor="ctr"/>
          <a:lstStyle>
            <a:lvl1pPr marL="0" indent="0" algn="ctr">
              <a:buNone/>
              <a:defRPr sz="1200">
                <a:solidFill>
                  <a:schemeClr val="bg1"/>
                </a:solidFill>
              </a:defRPr>
            </a:lvl1pPr>
          </a:lstStyle>
          <a:p>
            <a:pPr lvl="0"/>
            <a:r>
              <a:rPr lang="de-CH" noProof="0"/>
              <a:t>Technology</a:t>
            </a:r>
          </a:p>
        </p:txBody>
      </p:sp>
      <p:sp>
        <p:nvSpPr>
          <p:cNvPr id="35" name="Textplatzhalter 4">
            <a:extLst>
              <a:ext uri="{FF2B5EF4-FFF2-40B4-BE49-F238E27FC236}">
                <a16:creationId xmlns:a16="http://schemas.microsoft.com/office/drawing/2014/main" id="{EE310150-8D4E-46B9-9527-4DAE7105572E}"/>
              </a:ext>
            </a:extLst>
          </p:cNvPr>
          <p:cNvSpPr>
            <a:spLocks noGrp="1"/>
          </p:cNvSpPr>
          <p:nvPr>
            <p:ph type="body" sz="quarter" idx="28" hasCustomPrompt="1"/>
          </p:nvPr>
        </p:nvSpPr>
        <p:spPr>
          <a:xfrm>
            <a:off x="10384539" y="5448216"/>
            <a:ext cx="1327154" cy="245648"/>
          </a:xfrm>
        </p:spPr>
        <p:txBody>
          <a:bodyPr anchor="ctr"/>
          <a:lstStyle>
            <a:lvl1pPr marL="0" indent="0" algn="ctr">
              <a:buNone/>
              <a:defRPr sz="1200">
                <a:solidFill>
                  <a:schemeClr val="bg1"/>
                </a:solidFill>
              </a:defRPr>
            </a:lvl1pPr>
          </a:lstStyle>
          <a:p>
            <a:pPr lvl="0"/>
            <a:r>
              <a:rPr lang="de-CH" noProof="0"/>
              <a:t>Competence</a:t>
            </a:r>
          </a:p>
        </p:txBody>
      </p:sp>
      <p:sp>
        <p:nvSpPr>
          <p:cNvPr id="36" name="Foliennummernplatzhalter 5">
            <a:extLst>
              <a:ext uri="{FF2B5EF4-FFF2-40B4-BE49-F238E27FC236}">
                <a16:creationId xmlns:a16="http://schemas.microsoft.com/office/drawing/2014/main" id="{3763389E-DE97-4564-8B90-B0F1D2DD4E07}"/>
              </a:ext>
            </a:extLst>
          </p:cNvPr>
          <p:cNvSpPr>
            <a:spLocks noGrp="1"/>
          </p:cNvSpPr>
          <p:nvPr>
            <p:ph type="sldNum" sz="quarter" idx="4"/>
          </p:nvPr>
        </p:nvSpPr>
        <p:spPr>
          <a:xfrm>
            <a:off x="9052847" y="6432493"/>
            <a:ext cx="2743200" cy="365125"/>
          </a:xfrm>
          <a:prstGeom prst="rect">
            <a:avLst/>
          </a:prstGeom>
        </p:spPr>
        <p:txBody>
          <a:bodyPr vert="horz" lIns="91440" tIns="45720" rIns="91440" bIns="45720" rtlCol="0" anchor="ctr"/>
          <a:lstStyle>
            <a:lvl1pPr algn="r">
              <a:defRPr sz="800">
                <a:solidFill>
                  <a:schemeClr val="bg1"/>
                </a:solidFill>
              </a:defRPr>
            </a:lvl1pPr>
          </a:lstStyle>
          <a:p>
            <a:fld id="{36D3958B-177D-4834-A246-9F824B1D4378}" type="slidenum">
              <a:rPr lang="de-CH" noProof="0" smtClean="0"/>
              <a:pPr/>
              <a:t>‹Nr.›</a:t>
            </a:fld>
            <a:endParaRPr lang="de-CH" noProof="0"/>
          </a:p>
        </p:txBody>
      </p:sp>
      <p:sp>
        <p:nvSpPr>
          <p:cNvPr id="24" name="Shape 1354">
            <a:extLst>
              <a:ext uri="{FF2B5EF4-FFF2-40B4-BE49-F238E27FC236}">
                <a16:creationId xmlns:a16="http://schemas.microsoft.com/office/drawing/2014/main" id="{FDBB12D5-9054-4DB2-A892-A645B0AD80A4}"/>
              </a:ext>
            </a:extLst>
          </p:cNvPr>
          <p:cNvSpPr/>
          <p:nvPr userDrawn="1"/>
        </p:nvSpPr>
        <p:spPr>
          <a:xfrm>
            <a:off x="8937373" y="3176588"/>
            <a:ext cx="2851257" cy="2963204"/>
          </a:xfrm>
          <a:prstGeom prst="rect">
            <a:avLst/>
          </a:prstGeom>
          <a:gradFill flip="none" rotWithShape="1">
            <a:gsLst>
              <a:gs pos="47800">
                <a:srgbClr val="0035B9"/>
              </a:gs>
              <a:gs pos="0">
                <a:srgbClr val="0064FA"/>
              </a:gs>
              <a:gs pos="100000">
                <a:srgbClr val="010172"/>
              </a:gs>
            </a:gsLst>
            <a:lin ang="13500000" scaled="1"/>
            <a:tileRect/>
          </a:gradFill>
          <a:ln w="12700">
            <a:miter lim="400000"/>
          </a:ln>
        </p:spPr>
        <p:txBody>
          <a:bodyPr lIns="25400" tIns="25400" rIns="25400" bIns="25400" anchor="t">
            <a:noAutofit/>
          </a:bodyPr>
          <a:lstStyle/>
          <a:p>
            <a:pPr>
              <a:defRPr sz="3200">
                <a:solidFill>
                  <a:srgbClr val="FFFFFF"/>
                </a:solidFill>
              </a:defRPr>
            </a:pPr>
            <a:endParaRPr lang="de-CH" sz="1600" noProof="0">
              <a:latin typeface="+mj-lt"/>
            </a:endParaRPr>
          </a:p>
        </p:txBody>
      </p:sp>
      <p:sp>
        <p:nvSpPr>
          <p:cNvPr id="25" name="Shape 1354">
            <a:extLst>
              <a:ext uri="{FF2B5EF4-FFF2-40B4-BE49-F238E27FC236}">
                <a16:creationId xmlns:a16="http://schemas.microsoft.com/office/drawing/2014/main" id="{912DED1D-F138-40EE-BAA8-1D315B73282C}"/>
              </a:ext>
            </a:extLst>
          </p:cNvPr>
          <p:cNvSpPr/>
          <p:nvPr userDrawn="1"/>
        </p:nvSpPr>
        <p:spPr>
          <a:xfrm>
            <a:off x="2246761" y="1254161"/>
            <a:ext cx="444302" cy="4885631"/>
          </a:xfrm>
          <a:prstGeom prst="rect">
            <a:avLst/>
          </a:prstGeom>
          <a:gradFill>
            <a:gsLst>
              <a:gs pos="0">
                <a:srgbClr val="0064FA"/>
              </a:gs>
              <a:gs pos="100000">
                <a:srgbClr val="010172"/>
              </a:gs>
            </a:gsLst>
            <a:lin ang="7025841" scaled="0"/>
          </a:gradFill>
          <a:ln w="12700">
            <a:miter lim="400000"/>
          </a:ln>
        </p:spPr>
        <p:txBody>
          <a:bodyPr lIns="25400" tIns="25400" rIns="25400" bIns="25400" anchor="t">
            <a:noAutofit/>
          </a:bodyPr>
          <a:lstStyle/>
          <a:p>
            <a:pPr>
              <a:defRPr sz="3200">
                <a:solidFill>
                  <a:srgbClr val="FFFFFF"/>
                </a:solidFill>
              </a:defRPr>
            </a:pPr>
            <a:endParaRPr lang="de-CH" sz="1600" noProof="0">
              <a:latin typeface="+mj-lt"/>
            </a:endParaRPr>
          </a:p>
        </p:txBody>
      </p:sp>
      <p:sp>
        <p:nvSpPr>
          <p:cNvPr id="26" name="Textfeld 25">
            <a:extLst>
              <a:ext uri="{FF2B5EF4-FFF2-40B4-BE49-F238E27FC236}">
                <a16:creationId xmlns:a16="http://schemas.microsoft.com/office/drawing/2014/main" id="{28EEFDE6-6EBA-49DE-9C36-47F32B6D7864}"/>
              </a:ext>
            </a:extLst>
          </p:cNvPr>
          <p:cNvSpPr txBox="1"/>
          <p:nvPr userDrawn="1"/>
        </p:nvSpPr>
        <p:spPr>
          <a:xfrm>
            <a:off x="3062961" y="3176588"/>
            <a:ext cx="5644311" cy="307777"/>
          </a:xfrm>
          <a:prstGeom prst="rect">
            <a:avLst/>
          </a:prstGeom>
          <a:noFill/>
        </p:spPr>
        <p:txBody>
          <a:bodyPr wrap="square" rtlCol="0">
            <a:spAutoFit/>
          </a:bodyPr>
          <a:lstStyle/>
          <a:p>
            <a:pPr algn="l"/>
            <a:r>
              <a:rPr lang="de-CH" sz="1400" b="1" kern="1200" noProof="0">
                <a:solidFill>
                  <a:srgbClr val="010172"/>
                </a:solidFill>
                <a:latin typeface="+mj-lt"/>
                <a:ea typeface="Open Sans" panose="020B0606030504020204" pitchFamily="34" charset="0"/>
                <a:cs typeface="Open Sans" panose="020B0606030504020204" pitchFamily="34" charset="0"/>
              </a:rPr>
              <a:t>Reference description</a:t>
            </a:r>
          </a:p>
        </p:txBody>
      </p:sp>
      <p:pic>
        <p:nvPicPr>
          <p:cNvPr id="27" name="Grafik 26">
            <a:extLst>
              <a:ext uri="{FF2B5EF4-FFF2-40B4-BE49-F238E27FC236}">
                <a16:creationId xmlns:a16="http://schemas.microsoft.com/office/drawing/2014/main" id="{F244E3D8-6BFF-49A8-B622-400D9112161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844554" y="4901810"/>
            <a:ext cx="482400" cy="482400"/>
          </a:xfrm>
          <a:prstGeom prst="rect">
            <a:avLst/>
          </a:prstGeom>
        </p:spPr>
      </p:pic>
      <p:pic>
        <p:nvPicPr>
          <p:cNvPr id="37" name="Grafik 36">
            <a:extLst>
              <a:ext uri="{FF2B5EF4-FFF2-40B4-BE49-F238E27FC236}">
                <a16:creationId xmlns:a16="http://schemas.microsoft.com/office/drawing/2014/main" id="{232FA901-C68C-4AA2-8BB3-CF17F9D1547A}"/>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45514" y="4914485"/>
            <a:ext cx="482400" cy="482400"/>
          </a:xfrm>
          <a:prstGeom prst="rect">
            <a:avLst/>
          </a:prstGeom>
        </p:spPr>
      </p:pic>
      <p:pic>
        <p:nvPicPr>
          <p:cNvPr id="38" name="Grafik 37">
            <a:extLst>
              <a:ext uri="{FF2B5EF4-FFF2-40B4-BE49-F238E27FC236}">
                <a16:creationId xmlns:a16="http://schemas.microsoft.com/office/drawing/2014/main" id="{A2D0FB9D-26FB-40A4-B5F9-5E6CF4CE56AF}"/>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44554" y="3598605"/>
            <a:ext cx="482400" cy="482400"/>
          </a:xfrm>
          <a:prstGeom prst="rect">
            <a:avLst/>
          </a:prstGeom>
        </p:spPr>
      </p:pic>
      <p:pic>
        <p:nvPicPr>
          <p:cNvPr id="39" name="Grafik 38">
            <a:extLst>
              <a:ext uri="{FF2B5EF4-FFF2-40B4-BE49-F238E27FC236}">
                <a16:creationId xmlns:a16="http://schemas.microsoft.com/office/drawing/2014/main" id="{6D370395-E347-46ED-BBEC-4E0B8E404E60}"/>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444791" y="3609210"/>
            <a:ext cx="482400" cy="482400"/>
          </a:xfrm>
          <a:prstGeom prst="rect">
            <a:avLst/>
          </a:prstGeom>
        </p:spPr>
      </p:pic>
    </p:spTree>
    <p:extLst>
      <p:ext uri="{BB962C8B-B14F-4D97-AF65-F5344CB8AC3E}">
        <p14:creationId xmlns:p14="http://schemas.microsoft.com/office/powerpoint/2010/main" val="40429490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Übersicht Abschnitte">
    <p:spTree>
      <p:nvGrpSpPr>
        <p:cNvPr id="1" name=""/>
        <p:cNvGrpSpPr/>
        <p:nvPr/>
      </p:nvGrpSpPr>
      <p:grpSpPr>
        <a:xfrm>
          <a:off x="0" y="0"/>
          <a:ext cx="0" cy="0"/>
          <a:chOff x="0" y="0"/>
          <a:chExt cx="0" cy="0"/>
        </a:xfrm>
      </p:grpSpPr>
      <p:sp>
        <p:nvSpPr>
          <p:cNvPr id="9" name="Shape 3">
            <a:extLst>
              <a:ext uri="{FF2B5EF4-FFF2-40B4-BE49-F238E27FC236}">
                <a16:creationId xmlns:a16="http://schemas.microsoft.com/office/drawing/2014/main" id="{41E739E0-02A0-4C2F-A446-D8617D8DF5C7}"/>
              </a:ext>
            </a:extLst>
          </p:cNvPr>
          <p:cNvSpPr/>
          <p:nvPr/>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sp>
        <p:nvSpPr>
          <p:cNvPr id="2" name="Titel 1">
            <a:extLst>
              <a:ext uri="{FF2B5EF4-FFF2-40B4-BE49-F238E27FC236}">
                <a16:creationId xmlns:a16="http://schemas.microsoft.com/office/drawing/2014/main" id="{D863FDA4-1022-4EF8-BD2E-C29815111757}"/>
              </a:ext>
            </a:extLst>
          </p:cNvPr>
          <p:cNvSpPr>
            <a:spLocks noGrp="1"/>
          </p:cNvSpPr>
          <p:nvPr>
            <p:ph type="title" hasCustomPrompt="1"/>
          </p:nvPr>
        </p:nvSpPr>
        <p:spPr>
          <a:xfrm>
            <a:off x="7740502" y="1557337"/>
            <a:ext cx="4043510" cy="1331913"/>
          </a:xfrm>
        </p:spPr>
        <p:txBody>
          <a:bodyPr>
            <a:noAutofit/>
          </a:bodyPr>
          <a:lstStyle/>
          <a:p>
            <a:pPr marL="0" marR="0" lvl="0" indent="0" algn="l" defTabSz="412750" rtl="0" eaLnBrk="1" fontAlgn="auto" latinLnBrk="0" hangingPunct="1">
              <a:lnSpc>
                <a:spcPct val="100000"/>
              </a:lnSpc>
              <a:spcBef>
                <a:spcPts val="0"/>
              </a:spcBef>
              <a:spcAft>
                <a:spcPts val="0"/>
              </a:spcAft>
              <a:buClrTx/>
              <a:buSzTx/>
              <a:buFontTx/>
              <a:buNone/>
              <a:tabLst/>
              <a:defRPr/>
            </a:pPr>
            <a:r>
              <a:rPr lang="de-CH" noProof="0"/>
              <a:t>Überschrift durch Klicken hinzufügen</a:t>
            </a:r>
          </a:p>
        </p:txBody>
      </p:sp>
      <p:sp>
        <p:nvSpPr>
          <p:cNvPr id="4" name="Picture Placeholder 2">
            <a:extLst>
              <a:ext uri="{FF2B5EF4-FFF2-40B4-BE49-F238E27FC236}">
                <a16:creationId xmlns:a16="http://schemas.microsoft.com/office/drawing/2014/main" id="{1AE020B4-B0B5-43B1-9870-51B6561E8F3F}"/>
              </a:ext>
            </a:extLst>
          </p:cNvPr>
          <p:cNvSpPr>
            <a:spLocks noGrp="1"/>
          </p:cNvSpPr>
          <p:nvPr>
            <p:ph type="pic" sz="quarter" idx="16" hasCustomPrompt="1"/>
          </p:nvPr>
        </p:nvSpPr>
        <p:spPr>
          <a:xfrm>
            <a:off x="0" y="1254161"/>
            <a:ext cx="2520000" cy="4885631"/>
          </a:xfrm>
          <a:prstGeom prst="rect">
            <a:avLst/>
          </a:prstGeom>
          <a:solidFill>
            <a:schemeClr val="tx2"/>
          </a:solidFill>
        </p:spPr>
        <p:txBody>
          <a:bodyPr>
            <a:normAutofit/>
          </a:bodyPr>
          <a:lstStyle>
            <a:lvl1pPr marL="0" indent="0" algn="l">
              <a:buNone/>
              <a:defRPr sz="1400">
                <a:solidFill>
                  <a:schemeClr val="bg1"/>
                </a:solidFill>
                <a:latin typeface="+mj-lt"/>
              </a:defRPr>
            </a:lvl1pPr>
          </a:lstStyle>
          <a:p>
            <a:pPr marL="0" marR="0" lvl="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a:pPr>
            <a:r>
              <a:rPr lang="de-CH" noProof="0"/>
              <a:t>Bild durch Klicken auf das Symbol einfügen</a:t>
            </a:r>
          </a:p>
          <a:p>
            <a:endParaRPr lang="de-CH" noProof="0"/>
          </a:p>
        </p:txBody>
      </p:sp>
      <p:sp>
        <p:nvSpPr>
          <p:cNvPr id="5" name="Picture Placeholder 2">
            <a:extLst>
              <a:ext uri="{FF2B5EF4-FFF2-40B4-BE49-F238E27FC236}">
                <a16:creationId xmlns:a16="http://schemas.microsoft.com/office/drawing/2014/main" id="{E654469C-BE96-4352-895D-434526CD2E04}"/>
              </a:ext>
            </a:extLst>
          </p:cNvPr>
          <p:cNvSpPr>
            <a:spLocks noGrp="1"/>
          </p:cNvSpPr>
          <p:nvPr>
            <p:ph type="pic" sz="quarter" idx="17" hasCustomPrompt="1"/>
          </p:nvPr>
        </p:nvSpPr>
        <p:spPr>
          <a:xfrm>
            <a:off x="2560383" y="1243707"/>
            <a:ext cx="2520000" cy="4885631"/>
          </a:xfrm>
          <a:prstGeom prst="rect">
            <a:avLst/>
          </a:prstGeom>
          <a:solidFill>
            <a:schemeClr val="tx2"/>
          </a:solidFill>
        </p:spPr>
        <p:txBody>
          <a:bodyPr>
            <a:normAutofit/>
          </a:bodyPr>
          <a:lstStyle>
            <a:lvl1pPr marL="0" indent="0" algn="l">
              <a:buNone/>
              <a:defRPr sz="1400">
                <a:solidFill>
                  <a:schemeClr val="bg1"/>
                </a:solidFill>
                <a:latin typeface="+mj-lt"/>
              </a:defRPr>
            </a:lvl1pPr>
          </a:lstStyle>
          <a:p>
            <a:pPr marL="0" marR="0" lvl="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a:pPr>
            <a:r>
              <a:rPr lang="de-CH" noProof="0"/>
              <a:t>Bild durch Klicken auf das Symbol einfügen</a:t>
            </a:r>
          </a:p>
          <a:p>
            <a:endParaRPr lang="de-CH" noProof="0"/>
          </a:p>
        </p:txBody>
      </p:sp>
      <p:sp>
        <p:nvSpPr>
          <p:cNvPr id="6" name="Picture Placeholder 2">
            <a:extLst>
              <a:ext uri="{FF2B5EF4-FFF2-40B4-BE49-F238E27FC236}">
                <a16:creationId xmlns:a16="http://schemas.microsoft.com/office/drawing/2014/main" id="{EE5F5CB7-3001-4435-994C-C7F2512F3C2C}"/>
              </a:ext>
            </a:extLst>
          </p:cNvPr>
          <p:cNvSpPr>
            <a:spLocks noGrp="1"/>
          </p:cNvSpPr>
          <p:nvPr>
            <p:ph type="pic" sz="quarter" idx="18" hasCustomPrompt="1"/>
          </p:nvPr>
        </p:nvSpPr>
        <p:spPr>
          <a:xfrm>
            <a:off x="5120766" y="1254161"/>
            <a:ext cx="2520000" cy="4885631"/>
          </a:xfrm>
          <a:prstGeom prst="rect">
            <a:avLst/>
          </a:prstGeom>
          <a:solidFill>
            <a:schemeClr val="tx2"/>
          </a:solidFill>
        </p:spPr>
        <p:txBody>
          <a:bodyPr>
            <a:normAutofit/>
          </a:bodyPr>
          <a:lstStyle>
            <a:lvl1pPr marL="0" indent="0" algn="l">
              <a:buNone/>
              <a:defRPr sz="1400">
                <a:solidFill>
                  <a:schemeClr val="bg1"/>
                </a:solidFill>
                <a:latin typeface="+mj-lt"/>
              </a:defRPr>
            </a:lvl1pPr>
          </a:lstStyle>
          <a:p>
            <a:pPr marL="0" marR="0" lvl="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a:pPr>
            <a:r>
              <a:rPr lang="de-CH" noProof="0"/>
              <a:t>Bild durch Klicken auf das Symbol einfügen</a:t>
            </a:r>
          </a:p>
          <a:p>
            <a:endParaRPr lang="de-CH" noProof="0"/>
          </a:p>
        </p:txBody>
      </p:sp>
      <p:sp>
        <p:nvSpPr>
          <p:cNvPr id="8" name="Textplatzhalter 7">
            <a:extLst>
              <a:ext uri="{FF2B5EF4-FFF2-40B4-BE49-F238E27FC236}">
                <a16:creationId xmlns:a16="http://schemas.microsoft.com/office/drawing/2014/main" id="{0F07C0AF-1C0C-4738-B98C-31C484D5B4DD}"/>
              </a:ext>
            </a:extLst>
          </p:cNvPr>
          <p:cNvSpPr>
            <a:spLocks noGrp="1"/>
          </p:cNvSpPr>
          <p:nvPr>
            <p:ph type="body" sz="quarter" idx="19"/>
          </p:nvPr>
        </p:nvSpPr>
        <p:spPr>
          <a:xfrm>
            <a:off x="7740650" y="3176588"/>
            <a:ext cx="4043363" cy="296386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de-CH" noProof="0"/>
          </a:p>
        </p:txBody>
      </p:sp>
      <p:sp>
        <p:nvSpPr>
          <p:cNvPr id="10" name="Shape 5">
            <a:extLst>
              <a:ext uri="{FF2B5EF4-FFF2-40B4-BE49-F238E27FC236}">
                <a16:creationId xmlns:a16="http://schemas.microsoft.com/office/drawing/2014/main" id="{B5422F28-1196-4398-855A-529509854CD7}"/>
              </a:ext>
            </a:extLst>
          </p:cNvPr>
          <p:cNvSpPr/>
          <p:nvPr/>
        </p:nvSpPr>
        <p:spPr>
          <a:xfrm>
            <a:off x="392965" y="6515348"/>
            <a:ext cx="771045" cy="17440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sp>
        <p:nvSpPr>
          <p:cNvPr id="11" name="Shape 5">
            <a:extLst>
              <a:ext uri="{FF2B5EF4-FFF2-40B4-BE49-F238E27FC236}">
                <a16:creationId xmlns:a16="http://schemas.microsoft.com/office/drawing/2014/main" id="{42000E04-36D0-4836-974B-B42C10ADCC3C}"/>
              </a:ext>
            </a:extLst>
          </p:cNvPr>
          <p:cNvSpPr/>
          <p:nvPr/>
        </p:nvSpPr>
        <p:spPr>
          <a:xfrm>
            <a:off x="9408695" y="385832"/>
            <a:ext cx="2393575" cy="205184"/>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pic>
        <p:nvPicPr>
          <p:cNvPr id="12" name="Picture 2">
            <a:extLst>
              <a:ext uri="{FF2B5EF4-FFF2-40B4-BE49-F238E27FC236}">
                <a16:creationId xmlns:a16="http://schemas.microsoft.com/office/drawing/2014/main" id="{1E253976-F3CB-43D1-9093-3A2A4EEC70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13" name="Straight Connector 13">
            <a:extLst>
              <a:ext uri="{FF2B5EF4-FFF2-40B4-BE49-F238E27FC236}">
                <a16:creationId xmlns:a16="http://schemas.microsoft.com/office/drawing/2014/main" id="{46697FA2-A7F0-4418-BA0B-5C757B55EAD1}"/>
              </a:ext>
            </a:extLst>
          </p:cNvPr>
          <p:cNvCxnSpPr>
            <a:cxnSpLocks/>
          </p:cNvCxnSpPr>
          <p:nvPr/>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14" name="Foliennummernplatzhalter 5">
            <a:extLst>
              <a:ext uri="{FF2B5EF4-FFF2-40B4-BE49-F238E27FC236}">
                <a16:creationId xmlns:a16="http://schemas.microsoft.com/office/drawing/2014/main" id="{AA3E206D-6B45-4329-810A-D1986D041FDF}"/>
              </a:ext>
            </a:extLst>
          </p:cNvPr>
          <p:cNvSpPr>
            <a:spLocks noGrp="1"/>
          </p:cNvSpPr>
          <p:nvPr>
            <p:ph type="sldNum" sz="quarter" idx="4"/>
          </p:nvPr>
        </p:nvSpPr>
        <p:spPr>
          <a:xfrm>
            <a:off x="9052847" y="6432493"/>
            <a:ext cx="2743200" cy="365125"/>
          </a:xfrm>
          <a:prstGeom prst="rect">
            <a:avLst/>
          </a:prstGeom>
        </p:spPr>
        <p:txBody>
          <a:bodyPr vert="horz" lIns="91440" tIns="45720" rIns="91440" bIns="45720" rtlCol="0" anchor="ctr"/>
          <a:lstStyle>
            <a:lvl1pPr algn="r">
              <a:defRPr sz="800">
                <a:solidFill>
                  <a:schemeClr val="bg1"/>
                </a:solidFill>
              </a:defRPr>
            </a:lvl1pPr>
          </a:lstStyle>
          <a:p>
            <a:fld id="{36D3958B-177D-4834-A246-9F824B1D4378}" type="slidenum">
              <a:rPr lang="de-CH" noProof="0" smtClean="0"/>
              <a:pPr/>
              <a:t>‹Nr.›</a:t>
            </a:fld>
            <a:endParaRPr lang="de-CH" noProof="0"/>
          </a:p>
        </p:txBody>
      </p:sp>
      <p:sp>
        <p:nvSpPr>
          <p:cNvPr id="15" name="Shape 3">
            <a:extLst>
              <a:ext uri="{FF2B5EF4-FFF2-40B4-BE49-F238E27FC236}">
                <a16:creationId xmlns:a16="http://schemas.microsoft.com/office/drawing/2014/main" id="{C9A11D8A-EDC3-4B79-9B09-496C80BD104C}"/>
              </a:ext>
            </a:extLst>
          </p:cNvPr>
          <p:cNvSpPr/>
          <p:nvPr userDrawn="1"/>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sp>
        <p:nvSpPr>
          <p:cNvPr id="16" name="Shape 5">
            <a:extLst>
              <a:ext uri="{FF2B5EF4-FFF2-40B4-BE49-F238E27FC236}">
                <a16:creationId xmlns:a16="http://schemas.microsoft.com/office/drawing/2014/main" id="{B396036C-2B88-4434-8648-03DCFC5D5B87}"/>
              </a:ext>
            </a:extLst>
          </p:cNvPr>
          <p:cNvSpPr/>
          <p:nvPr userDrawn="1"/>
        </p:nvSpPr>
        <p:spPr>
          <a:xfrm>
            <a:off x="392965" y="6515348"/>
            <a:ext cx="771045" cy="17440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sp>
        <p:nvSpPr>
          <p:cNvPr id="17" name="Shape 5">
            <a:extLst>
              <a:ext uri="{FF2B5EF4-FFF2-40B4-BE49-F238E27FC236}">
                <a16:creationId xmlns:a16="http://schemas.microsoft.com/office/drawing/2014/main" id="{C8560763-5C3D-41EA-8C0C-6F5A28C21373}"/>
              </a:ext>
            </a:extLst>
          </p:cNvPr>
          <p:cNvSpPr/>
          <p:nvPr userDrawn="1"/>
        </p:nvSpPr>
        <p:spPr>
          <a:xfrm>
            <a:off x="9408695" y="385832"/>
            <a:ext cx="2393575" cy="205184"/>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pic>
        <p:nvPicPr>
          <p:cNvPr id="18" name="Picture 2">
            <a:extLst>
              <a:ext uri="{FF2B5EF4-FFF2-40B4-BE49-F238E27FC236}">
                <a16:creationId xmlns:a16="http://schemas.microsoft.com/office/drawing/2014/main" id="{F9B24D19-51CB-447C-864A-7C85C3052BF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19" name="Straight Connector 13">
            <a:extLst>
              <a:ext uri="{FF2B5EF4-FFF2-40B4-BE49-F238E27FC236}">
                <a16:creationId xmlns:a16="http://schemas.microsoft.com/office/drawing/2014/main" id="{983F1169-1970-484C-A030-9E149BD1ED2A}"/>
              </a:ext>
            </a:extLst>
          </p:cNvPr>
          <p:cNvCxnSpPr>
            <a:cxnSpLocks/>
          </p:cNvCxnSpPr>
          <p:nvPr userDrawn="1"/>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573332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estimonials">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D263B61D-B31B-42B4-96FB-C7DE9310E84E}"/>
              </a:ext>
            </a:extLst>
          </p:cNvPr>
          <p:cNvPicPr>
            <a:picLocks noChangeAspect="1"/>
          </p:cNvPicPr>
          <p:nvPr/>
        </p:nvPicPr>
        <p:blipFill rotWithShape="1">
          <a:blip r:embed="rId2" cstate="print">
            <a:alphaModFix/>
            <a:extLst>
              <a:ext uri="{28A0092B-C50C-407E-A947-70E740481C1C}">
                <a14:useLocalDpi xmlns:a14="http://schemas.microsoft.com/office/drawing/2010/main" val="0"/>
              </a:ext>
            </a:extLst>
          </a:blip>
          <a:srcRect t="15259" r="30328" b="26510"/>
          <a:stretch/>
        </p:blipFill>
        <p:spPr>
          <a:xfrm>
            <a:off x="5924781" y="1557339"/>
            <a:ext cx="6267219" cy="5300661"/>
          </a:xfrm>
          <a:prstGeom prst="rect">
            <a:avLst/>
          </a:prstGeom>
        </p:spPr>
      </p:pic>
      <p:sp>
        <p:nvSpPr>
          <p:cNvPr id="32" name="Shape 3">
            <a:extLst>
              <a:ext uri="{FF2B5EF4-FFF2-40B4-BE49-F238E27FC236}">
                <a16:creationId xmlns:a16="http://schemas.microsoft.com/office/drawing/2014/main" id="{A95BC1F7-E4A1-499D-A9CE-6EDE0AEC1ACC}"/>
              </a:ext>
            </a:extLst>
          </p:cNvPr>
          <p:cNvSpPr/>
          <p:nvPr/>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sp>
        <p:nvSpPr>
          <p:cNvPr id="9" name="Textplatzhalter 4">
            <a:extLst>
              <a:ext uri="{FF2B5EF4-FFF2-40B4-BE49-F238E27FC236}">
                <a16:creationId xmlns:a16="http://schemas.microsoft.com/office/drawing/2014/main" id="{706AFC92-ED9C-4BEE-8700-79C0A801B7BD}"/>
              </a:ext>
            </a:extLst>
          </p:cNvPr>
          <p:cNvSpPr>
            <a:spLocks noGrp="1"/>
          </p:cNvSpPr>
          <p:nvPr>
            <p:ph type="body" sz="quarter" idx="12" hasCustomPrompt="1"/>
          </p:nvPr>
        </p:nvSpPr>
        <p:spPr>
          <a:xfrm>
            <a:off x="1366246" y="1825876"/>
            <a:ext cx="7381838" cy="1161986"/>
          </a:xfrm>
        </p:spPr>
        <p:txBody>
          <a:bodyPr>
            <a:noAutofit/>
          </a:bodyPr>
          <a:lstStyle>
            <a:lvl1pPr marL="0" indent="0" algn="l">
              <a:buNone/>
              <a:defRPr sz="2000" b="0" i="1">
                <a:solidFill>
                  <a:srgbClr val="010172"/>
                </a:solidFill>
              </a:defRPr>
            </a:lvl1pPr>
            <a:lvl2pPr marL="0" indent="0" algn="ctr">
              <a:buNone/>
              <a:defRPr sz="3200" b="1">
                <a:solidFill>
                  <a:schemeClr val="bg1"/>
                </a:solidFill>
              </a:defRPr>
            </a:lvl2pPr>
            <a:lvl3pPr marL="346075" indent="0" algn="ctr">
              <a:buNone/>
              <a:defRPr sz="3200" b="1">
                <a:solidFill>
                  <a:schemeClr val="bg1"/>
                </a:solidFill>
              </a:defRPr>
            </a:lvl3pPr>
            <a:lvl4pPr marL="696913" indent="0" algn="ctr">
              <a:buNone/>
              <a:defRPr sz="3200" b="1">
                <a:solidFill>
                  <a:schemeClr val="bg1"/>
                </a:solidFill>
              </a:defRPr>
            </a:lvl4pPr>
            <a:lvl5pPr marL="969963" indent="0" algn="ctr">
              <a:buNone/>
              <a:defRPr sz="3200" b="1">
                <a:solidFill>
                  <a:schemeClr val="bg1"/>
                </a:solidFill>
              </a:defRPr>
            </a:lvl5pPr>
          </a:lstStyle>
          <a:p>
            <a:pPr marL="0" marR="0" lvl="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a:pPr>
            <a:r>
              <a:rPr lang="de-CH" noProof="0"/>
              <a:t>„Kundenzitat durch Klicken hinzufügen“</a:t>
            </a:r>
          </a:p>
        </p:txBody>
      </p:sp>
      <p:sp>
        <p:nvSpPr>
          <p:cNvPr id="10" name="Text Placeholder 7">
            <a:extLst>
              <a:ext uri="{FF2B5EF4-FFF2-40B4-BE49-F238E27FC236}">
                <a16:creationId xmlns:a16="http://schemas.microsoft.com/office/drawing/2014/main" id="{83412715-7DEB-4693-BAB5-2DB2E71963A3}"/>
              </a:ext>
            </a:extLst>
          </p:cNvPr>
          <p:cNvSpPr>
            <a:spLocks noGrp="1"/>
          </p:cNvSpPr>
          <p:nvPr>
            <p:ph type="body" sz="quarter" idx="11" hasCustomPrompt="1"/>
          </p:nvPr>
        </p:nvSpPr>
        <p:spPr>
          <a:xfrm>
            <a:off x="1363362" y="2943798"/>
            <a:ext cx="4095262" cy="270001"/>
          </a:xfrm>
          <a:prstGeom prst="rect">
            <a:avLst/>
          </a:prstGeom>
        </p:spPr>
        <p:txBody>
          <a:bodyPr>
            <a:normAutofit/>
          </a:bodyPr>
          <a:lstStyle>
            <a:lvl1pPr marL="0" indent="0" algn="l">
              <a:buNone/>
              <a:defRPr sz="1400" b="0">
                <a:solidFill>
                  <a:schemeClr val="bg2">
                    <a:lumMod val="75000"/>
                  </a:schemeClr>
                </a:solidFill>
                <a:latin typeface="+mj-lt"/>
                <a:ea typeface="Open Sans" panose="020B0606030504020204" pitchFamily="34" charset="0"/>
                <a:cs typeface="Open Sans" panose="020B0606030504020204" pitchFamily="34" charset="0"/>
              </a:defRPr>
            </a:lvl1pPr>
          </a:lstStyle>
          <a:p>
            <a:pPr lvl="0"/>
            <a:r>
              <a:rPr lang="de-CH" noProof="0"/>
              <a:t>Position</a:t>
            </a:r>
          </a:p>
        </p:txBody>
      </p:sp>
      <p:sp>
        <p:nvSpPr>
          <p:cNvPr id="11" name="Text Placeholder 7">
            <a:extLst>
              <a:ext uri="{FF2B5EF4-FFF2-40B4-BE49-F238E27FC236}">
                <a16:creationId xmlns:a16="http://schemas.microsoft.com/office/drawing/2014/main" id="{43830031-985F-4731-8654-5ECE0A2490F1}"/>
              </a:ext>
            </a:extLst>
          </p:cNvPr>
          <p:cNvSpPr>
            <a:spLocks noGrp="1"/>
          </p:cNvSpPr>
          <p:nvPr>
            <p:ph type="body" sz="quarter" idx="13" hasCustomPrompt="1"/>
          </p:nvPr>
        </p:nvSpPr>
        <p:spPr>
          <a:xfrm>
            <a:off x="1363362" y="3177196"/>
            <a:ext cx="4095262" cy="252000"/>
          </a:xfrm>
          <a:prstGeom prst="rect">
            <a:avLst/>
          </a:prstGeom>
        </p:spPr>
        <p:txBody>
          <a:bodyPr>
            <a:normAutofit/>
          </a:bodyPr>
          <a:lstStyle>
            <a:lvl1pPr marL="0" indent="0" algn="l">
              <a:buNone/>
              <a:defRPr sz="1000" b="0">
                <a:solidFill>
                  <a:schemeClr val="accent2"/>
                </a:solidFill>
                <a:latin typeface="+mj-lt"/>
                <a:ea typeface="Open Sans" panose="020B0606030504020204" pitchFamily="34" charset="0"/>
                <a:cs typeface="Open Sans" panose="020B0606030504020204" pitchFamily="34" charset="0"/>
              </a:defRPr>
            </a:lvl1pPr>
          </a:lstStyle>
          <a:p>
            <a:pPr lvl="0"/>
            <a:r>
              <a:rPr lang="de-CH" noProof="0"/>
              <a:t>Firmenname</a:t>
            </a:r>
          </a:p>
        </p:txBody>
      </p:sp>
      <p:pic>
        <p:nvPicPr>
          <p:cNvPr id="15" name="Picture 2">
            <a:extLst>
              <a:ext uri="{FF2B5EF4-FFF2-40B4-BE49-F238E27FC236}">
                <a16:creationId xmlns:a16="http://schemas.microsoft.com/office/drawing/2014/main" id="{61E21D67-D4AA-4D12-8EE8-8D2B6C19F2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16" name="Straight Connector 13">
            <a:extLst>
              <a:ext uri="{FF2B5EF4-FFF2-40B4-BE49-F238E27FC236}">
                <a16:creationId xmlns:a16="http://schemas.microsoft.com/office/drawing/2014/main" id="{C3DAABB0-2757-4F61-8030-98512091FE29}"/>
              </a:ext>
            </a:extLst>
          </p:cNvPr>
          <p:cNvCxnSpPr>
            <a:cxnSpLocks/>
          </p:cNvCxnSpPr>
          <p:nvPr/>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17" name="Shape 5">
            <a:extLst>
              <a:ext uri="{FF2B5EF4-FFF2-40B4-BE49-F238E27FC236}">
                <a16:creationId xmlns:a16="http://schemas.microsoft.com/office/drawing/2014/main" id="{2F38012D-AE9E-4E9C-9237-F58FE54622C0}"/>
              </a:ext>
            </a:extLst>
          </p:cNvPr>
          <p:cNvSpPr/>
          <p:nvPr/>
        </p:nvSpPr>
        <p:spPr>
          <a:xfrm>
            <a:off x="9408695" y="385832"/>
            <a:ext cx="2393575" cy="205184"/>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sp>
        <p:nvSpPr>
          <p:cNvPr id="18" name="Shape 5">
            <a:extLst>
              <a:ext uri="{FF2B5EF4-FFF2-40B4-BE49-F238E27FC236}">
                <a16:creationId xmlns:a16="http://schemas.microsoft.com/office/drawing/2014/main" id="{17EFFD09-01CE-4990-97E4-EBDB4F78FBEC}"/>
              </a:ext>
            </a:extLst>
          </p:cNvPr>
          <p:cNvSpPr/>
          <p:nvPr/>
        </p:nvSpPr>
        <p:spPr>
          <a:xfrm>
            <a:off x="392965" y="6515348"/>
            <a:ext cx="771045" cy="17440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pic>
        <p:nvPicPr>
          <p:cNvPr id="26" name="Grafik 25" descr="Öffnendes Anführungszeichen mit einfarbiger Füllung">
            <a:extLst>
              <a:ext uri="{FF2B5EF4-FFF2-40B4-BE49-F238E27FC236}">
                <a16:creationId xmlns:a16="http://schemas.microsoft.com/office/drawing/2014/main" id="{9710645A-FE0A-4B7C-B8BA-A9C10D4D80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476705" y="1205066"/>
            <a:ext cx="1161986" cy="1161986"/>
          </a:xfrm>
          <a:prstGeom prst="rect">
            <a:avLst/>
          </a:prstGeom>
        </p:spPr>
      </p:pic>
      <p:sp>
        <p:nvSpPr>
          <p:cNvPr id="28" name="Textplatzhalter 4">
            <a:extLst>
              <a:ext uri="{FF2B5EF4-FFF2-40B4-BE49-F238E27FC236}">
                <a16:creationId xmlns:a16="http://schemas.microsoft.com/office/drawing/2014/main" id="{0B23B40D-B1E8-4AF0-A8D5-EC94AD67FCA0}"/>
              </a:ext>
            </a:extLst>
          </p:cNvPr>
          <p:cNvSpPr>
            <a:spLocks noGrp="1"/>
          </p:cNvSpPr>
          <p:nvPr>
            <p:ph type="body" sz="quarter" idx="14" hasCustomPrompt="1"/>
          </p:nvPr>
        </p:nvSpPr>
        <p:spPr>
          <a:xfrm>
            <a:off x="1297530" y="4426329"/>
            <a:ext cx="6799724" cy="1162800"/>
          </a:xfrm>
        </p:spPr>
        <p:txBody>
          <a:bodyPr>
            <a:noAutofit/>
          </a:bodyPr>
          <a:lstStyle>
            <a:lvl1pPr marL="0" indent="0" algn="l">
              <a:buNone/>
              <a:defRPr sz="2000" b="0" i="1">
                <a:solidFill>
                  <a:srgbClr val="010172"/>
                </a:solidFill>
              </a:defRPr>
            </a:lvl1pPr>
            <a:lvl2pPr marL="0" indent="0" algn="ctr">
              <a:buNone/>
              <a:defRPr sz="3200" b="1">
                <a:solidFill>
                  <a:schemeClr val="bg1"/>
                </a:solidFill>
              </a:defRPr>
            </a:lvl2pPr>
            <a:lvl3pPr marL="346075" indent="0" algn="ctr">
              <a:buNone/>
              <a:defRPr sz="3200" b="1">
                <a:solidFill>
                  <a:schemeClr val="bg1"/>
                </a:solidFill>
              </a:defRPr>
            </a:lvl3pPr>
            <a:lvl4pPr marL="696913" indent="0" algn="ctr">
              <a:buNone/>
              <a:defRPr sz="3200" b="1">
                <a:solidFill>
                  <a:schemeClr val="bg1"/>
                </a:solidFill>
              </a:defRPr>
            </a:lvl4pPr>
            <a:lvl5pPr marL="969963" indent="0" algn="ctr">
              <a:buNone/>
              <a:defRPr sz="3200" b="1">
                <a:solidFill>
                  <a:schemeClr val="bg1"/>
                </a:solidFill>
              </a:defRPr>
            </a:lvl5pPr>
          </a:lstStyle>
          <a:p>
            <a:pPr marL="0" marR="0" lvl="0" indent="0" algn="l" defTabSz="914400" rtl="0" eaLnBrk="1" fontAlgn="auto" latinLnBrk="0" hangingPunct="1">
              <a:lnSpc>
                <a:spcPct val="110000"/>
              </a:lnSpc>
              <a:spcBef>
                <a:spcPts val="0"/>
              </a:spcBef>
              <a:spcAft>
                <a:spcPts val="600"/>
              </a:spcAft>
              <a:buClrTx/>
              <a:buSzTx/>
              <a:buFont typeface="Arial" panose="020B0604020202020204" pitchFamily="34" charset="0"/>
              <a:buNone/>
              <a:tabLst/>
              <a:defRPr/>
            </a:pPr>
            <a:r>
              <a:rPr lang="de-CH" noProof="0"/>
              <a:t>„Kundenzitat durch Klicken hinzufügen“</a:t>
            </a:r>
          </a:p>
        </p:txBody>
      </p:sp>
      <p:sp>
        <p:nvSpPr>
          <p:cNvPr id="29" name="Text Placeholder 7">
            <a:extLst>
              <a:ext uri="{FF2B5EF4-FFF2-40B4-BE49-F238E27FC236}">
                <a16:creationId xmlns:a16="http://schemas.microsoft.com/office/drawing/2014/main" id="{EAC4419C-7835-41BF-9DAF-C37DAF86E85C}"/>
              </a:ext>
            </a:extLst>
          </p:cNvPr>
          <p:cNvSpPr>
            <a:spLocks noGrp="1"/>
          </p:cNvSpPr>
          <p:nvPr>
            <p:ph type="body" sz="quarter" idx="15" hasCustomPrompt="1"/>
          </p:nvPr>
        </p:nvSpPr>
        <p:spPr>
          <a:xfrm>
            <a:off x="1294645" y="5541276"/>
            <a:ext cx="4095262" cy="270001"/>
          </a:xfrm>
          <a:prstGeom prst="rect">
            <a:avLst/>
          </a:prstGeom>
        </p:spPr>
        <p:txBody>
          <a:bodyPr>
            <a:normAutofit/>
          </a:bodyPr>
          <a:lstStyle>
            <a:lvl1pPr marL="0" indent="0" algn="l">
              <a:buNone/>
              <a:defRPr sz="1400" b="0">
                <a:solidFill>
                  <a:schemeClr val="bg2">
                    <a:lumMod val="75000"/>
                  </a:schemeClr>
                </a:solidFill>
                <a:latin typeface="+mj-lt"/>
                <a:ea typeface="Open Sans" panose="020B0606030504020204" pitchFamily="34" charset="0"/>
                <a:cs typeface="Open Sans" panose="020B0606030504020204" pitchFamily="34" charset="0"/>
              </a:defRPr>
            </a:lvl1pPr>
          </a:lstStyle>
          <a:p>
            <a:pPr lvl="0"/>
            <a:r>
              <a:rPr lang="de-CH" noProof="0"/>
              <a:t>Position</a:t>
            </a:r>
          </a:p>
        </p:txBody>
      </p:sp>
      <p:sp>
        <p:nvSpPr>
          <p:cNvPr id="30" name="Text Placeholder 7">
            <a:extLst>
              <a:ext uri="{FF2B5EF4-FFF2-40B4-BE49-F238E27FC236}">
                <a16:creationId xmlns:a16="http://schemas.microsoft.com/office/drawing/2014/main" id="{B695728A-8BA2-4C3A-9646-138C67230421}"/>
              </a:ext>
            </a:extLst>
          </p:cNvPr>
          <p:cNvSpPr>
            <a:spLocks noGrp="1"/>
          </p:cNvSpPr>
          <p:nvPr>
            <p:ph type="body" sz="quarter" idx="16" hasCustomPrompt="1"/>
          </p:nvPr>
        </p:nvSpPr>
        <p:spPr>
          <a:xfrm>
            <a:off x="1294645" y="5762642"/>
            <a:ext cx="4095262" cy="252000"/>
          </a:xfrm>
          <a:prstGeom prst="rect">
            <a:avLst/>
          </a:prstGeom>
        </p:spPr>
        <p:txBody>
          <a:bodyPr>
            <a:normAutofit/>
          </a:bodyPr>
          <a:lstStyle>
            <a:lvl1pPr marL="0" indent="0" algn="l">
              <a:buNone/>
              <a:defRPr sz="1000" b="0">
                <a:solidFill>
                  <a:schemeClr val="accent3"/>
                </a:solidFill>
                <a:latin typeface="+mj-lt"/>
                <a:ea typeface="Open Sans" panose="020B0606030504020204" pitchFamily="34" charset="0"/>
                <a:cs typeface="Open Sans" panose="020B0606030504020204" pitchFamily="34" charset="0"/>
              </a:defRPr>
            </a:lvl1pPr>
          </a:lstStyle>
          <a:p>
            <a:pPr lvl="0"/>
            <a:r>
              <a:rPr lang="de-CH" noProof="0"/>
              <a:t>Firmenname</a:t>
            </a:r>
          </a:p>
        </p:txBody>
      </p:sp>
      <p:pic>
        <p:nvPicPr>
          <p:cNvPr id="31" name="Grafik 30" descr="Öffnendes Anführungszeichen mit einfarbiger Füllung">
            <a:extLst>
              <a:ext uri="{FF2B5EF4-FFF2-40B4-BE49-F238E27FC236}">
                <a16:creationId xmlns:a16="http://schemas.microsoft.com/office/drawing/2014/main" id="{3B81F739-D8E8-411C-9895-1410F20601F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407988" y="3805519"/>
            <a:ext cx="1161986" cy="1161986"/>
          </a:xfrm>
          <a:prstGeom prst="rect">
            <a:avLst/>
          </a:prstGeom>
        </p:spPr>
      </p:pic>
      <p:sp>
        <p:nvSpPr>
          <p:cNvPr id="35" name="Foliennummernplatzhalter 5">
            <a:extLst>
              <a:ext uri="{FF2B5EF4-FFF2-40B4-BE49-F238E27FC236}">
                <a16:creationId xmlns:a16="http://schemas.microsoft.com/office/drawing/2014/main" id="{A8435F9E-C0A7-46AD-87C1-F9CC35138F61}"/>
              </a:ext>
            </a:extLst>
          </p:cNvPr>
          <p:cNvSpPr>
            <a:spLocks noGrp="1"/>
          </p:cNvSpPr>
          <p:nvPr>
            <p:ph type="sldNum" sz="quarter" idx="4"/>
          </p:nvPr>
        </p:nvSpPr>
        <p:spPr>
          <a:xfrm>
            <a:off x="9052847" y="6432493"/>
            <a:ext cx="2743200" cy="365125"/>
          </a:xfrm>
          <a:prstGeom prst="rect">
            <a:avLst/>
          </a:prstGeom>
        </p:spPr>
        <p:txBody>
          <a:bodyPr vert="horz" lIns="91440" tIns="45720" rIns="91440" bIns="45720" rtlCol="0" anchor="ctr"/>
          <a:lstStyle>
            <a:lvl1pPr algn="r">
              <a:defRPr sz="800">
                <a:solidFill>
                  <a:schemeClr val="bg1"/>
                </a:solidFill>
              </a:defRPr>
            </a:lvl1pPr>
          </a:lstStyle>
          <a:p>
            <a:fld id="{36D3958B-177D-4834-A246-9F824B1D4378}" type="slidenum">
              <a:rPr lang="de-CH" noProof="0" smtClean="0"/>
              <a:pPr/>
              <a:t>‹Nr.›</a:t>
            </a:fld>
            <a:endParaRPr lang="de-CH" noProof="0"/>
          </a:p>
        </p:txBody>
      </p:sp>
      <p:pic>
        <p:nvPicPr>
          <p:cNvPr id="19" name="Picture 6">
            <a:extLst>
              <a:ext uri="{FF2B5EF4-FFF2-40B4-BE49-F238E27FC236}">
                <a16:creationId xmlns:a16="http://schemas.microsoft.com/office/drawing/2014/main" id="{167997C2-A282-4984-A8E3-3856D5C71224}"/>
              </a:ext>
            </a:extLst>
          </p:cNvPr>
          <p:cNvPicPr>
            <a:picLocks noChangeAspect="1"/>
          </p:cNvPicPr>
          <p:nvPr userDrawn="1"/>
        </p:nvPicPr>
        <p:blipFill rotWithShape="1">
          <a:blip r:embed="rId2" cstate="print">
            <a:alphaModFix/>
            <a:extLst>
              <a:ext uri="{28A0092B-C50C-407E-A947-70E740481C1C}">
                <a14:useLocalDpi xmlns:a14="http://schemas.microsoft.com/office/drawing/2010/main" val="0"/>
              </a:ext>
            </a:extLst>
          </a:blip>
          <a:srcRect t="15259" r="30328" b="26510"/>
          <a:stretch/>
        </p:blipFill>
        <p:spPr>
          <a:xfrm>
            <a:off x="5924781" y="1557339"/>
            <a:ext cx="6267219" cy="5300661"/>
          </a:xfrm>
          <a:prstGeom prst="rect">
            <a:avLst/>
          </a:prstGeom>
        </p:spPr>
      </p:pic>
      <p:sp>
        <p:nvSpPr>
          <p:cNvPr id="20" name="Shape 3">
            <a:extLst>
              <a:ext uri="{FF2B5EF4-FFF2-40B4-BE49-F238E27FC236}">
                <a16:creationId xmlns:a16="http://schemas.microsoft.com/office/drawing/2014/main" id="{FDEB4615-0651-474C-9F78-EB39A4B0DFF4}"/>
              </a:ext>
            </a:extLst>
          </p:cNvPr>
          <p:cNvSpPr/>
          <p:nvPr userDrawn="1"/>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pic>
        <p:nvPicPr>
          <p:cNvPr id="21" name="Picture 2">
            <a:extLst>
              <a:ext uri="{FF2B5EF4-FFF2-40B4-BE49-F238E27FC236}">
                <a16:creationId xmlns:a16="http://schemas.microsoft.com/office/drawing/2014/main" id="{61F5BAAA-F33B-4AA9-A64E-C1F8653511D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22" name="Straight Connector 13">
            <a:extLst>
              <a:ext uri="{FF2B5EF4-FFF2-40B4-BE49-F238E27FC236}">
                <a16:creationId xmlns:a16="http://schemas.microsoft.com/office/drawing/2014/main" id="{B0AEDAFE-4444-4FB9-AD94-AEEF9F91CD6E}"/>
              </a:ext>
            </a:extLst>
          </p:cNvPr>
          <p:cNvCxnSpPr>
            <a:cxnSpLocks/>
          </p:cNvCxnSpPr>
          <p:nvPr userDrawn="1"/>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23" name="Shape 5">
            <a:extLst>
              <a:ext uri="{FF2B5EF4-FFF2-40B4-BE49-F238E27FC236}">
                <a16:creationId xmlns:a16="http://schemas.microsoft.com/office/drawing/2014/main" id="{23CF7A41-C7D2-4531-81B4-4D4DFB3C9850}"/>
              </a:ext>
            </a:extLst>
          </p:cNvPr>
          <p:cNvSpPr/>
          <p:nvPr userDrawn="1"/>
        </p:nvSpPr>
        <p:spPr>
          <a:xfrm>
            <a:off x="9408695" y="385832"/>
            <a:ext cx="2393575" cy="205184"/>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sp>
        <p:nvSpPr>
          <p:cNvPr id="24" name="Shape 5">
            <a:extLst>
              <a:ext uri="{FF2B5EF4-FFF2-40B4-BE49-F238E27FC236}">
                <a16:creationId xmlns:a16="http://schemas.microsoft.com/office/drawing/2014/main" id="{BC7A1610-F1CC-418B-BDED-49BD7D998176}"/>
              </a:ext>
            </a:extLst>
          </p:cNvPr>
          <p:cNvSpPr/>
          <p:nvPr userDrawn="1"/>
        </p:nvSpPr>
        <p:spPr>
          <a:xfrm>
            <a:off x="392965" y="6515348"/>
            <a:ext cx="771045" cy="17440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pic>
        <p:nvPicPr>
          <p:cNvPr id="25" name="Grafik 24" descr="Öffnendes Anführungszeichen mit einfarbiger Füllung">
            <a:extLst>
              <a:ext uri="{FF2B5EF4-FFF2-40B4-BE49-F238E27FC236}">
                <a16:creationId xmlns:a16="http://schemas.microsoft.com/office/drawing/2014/main" id="{F6707F74-13EC-40F8-85D0-BE25E7660CF5}"/>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476705" y="1205066"/>
            <a:ext cx="1161986" cy="1161986"/>
          </a:xfrm>
          <a:prstGeom prst="rect">
            <a:avLst/>
          </a:prstGeom>
        </p:spPr>
      </p:pic>
      <p:pic>
        <p:nvPicPr>
          <p:cNvPr id="27" name="Grafik 26" descr="Öffnendes Anführungszeichen mit einfarbiger Füllung">
            <a:extLst>
              <a:ext uri="{FF2B5EF4-FFF2-40B4-BE49-F238E27FC236}">
                <a16:creationId xmlns:a16="http://schemas.microsoft.com/office/drawing/2014/main" id="{349D1D4D-692C-410A-8675-DCC9F6124269}"/>
              </a:ext>
            </a:extLst>
          </p:cNvPr>
          <p:cNvPicPr>
            <a:picLocks noChangeAspect="1"/>
          </p:cNvPicPr>
          <p:nvPr userDrawn="1"/>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407988" y="3805519"/>
            <a:ext cx="1161986" cy="1161986"/>
          </a:xfrm>
          <a:prstGeom prst="rect">
            <a:avLst/>
          </a:prstGeom>
        </p:spPr>
      </p:pic>
    </p:spTree>
    <p:extLst>
      <p:ext uri="{BB962C8B-B14F-4D97-AF65-F5344CB8AC3E}">
        <p14:creationId xmlns:p14="http://schemas.microsoft.com/office/powerpoint/2010/main" val="3184947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bschluss">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9911AEFD-998E-4905-9145-5C3FAB185EAC}"/>
              </a:ext>
            </a:extLst>
          </p:cNvPr>
          <p:cNvSpPr/>
          <p:nvPr/>
        </p:nvSpPr>
        <p:spPr>
          <a:xfrm>
            <a:off x="1" y="1390"/>
            <a:ext cx="12192000" cy="5094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de-CH" sz="1250" noProof="0">
              <a:solidFill>
                <a:schemeClr val="lt1"/>
              </a:solidFill>
              <a:latin typeface="+mj-lt"/>
              <a:sym typeface="Helvetica Light"/>
            </a:endParaRPr>
          </a:p>
        </p:txBody>
      </p:sp>
      <p:pic>
        <p:nvPicPr>
          <p:cNvPr id="5" name="Picture 6">
            <a:extLst>
              <a:ext uri="{FF2B5EF4-FFF2-40B4-BE49-F238E27FC236}">
                <a16:creationId xmlns:a16="http://schemas.microsoft.com/office/drawing/2014/main" id="{89C56A45-AAA7-4DC7-946B-DA96E760203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5394" r="22539" b="26509"/>
          <a:stretch/>
        </p:blipFill>
        <p:spPr>
          <a:xfrm>
            <a:off x="5478509" y="0"/>
            <a:ext cx="6713492" cy="5095390"/>
          </a:xfrm>
          <a:prstGeom prst="rect">
            <a:avLst/>
          </a:prstGeom>
        </p:spPr>
      </p:pic>
      <p:pic>
        <p:nvPicPr>
          <p:cNvPr id="7" name="Grafik 6" descr="Ein Bild, das Zeichnung enthält.&#10;&#10;Automatisch generierte Beschreibung">
            <a:extLst>
              <a:ext uri="{FF2B5EF4-FFF2-40B4-BE49-F238E27FC236}">
                <a16:creationId xmlns:a16="http://schemas.microsoft.com/office/drawing/2014/main" id="{43C1D3A9-4276-480A-A24B-BA72D3DAD4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4045" y="604839"/>
            <a:ext cx="2088000" cy="446886"/>
          </a:xfrm>
          <a:prstGeom prst="rect">
            <a:avLst/>
          </a:prstGeom>
        </p:spPr>
      </p:pic>
      <p:grpSp>
        <p:nvGrpSpPr>
          <p:cNvPr id="11" name="Gruppieren 10">
            <a:extLst>
              <a:ext uri="{FF2B5EF4-FFF2-40B4-BE49-F238E27FC236}">
                <a16:creationId xmlns:a16="http://schemas.microsoft.com/office/drawing/2014/main" id="{DBC26B99-3F50-4C54-80EB-D88D691BAB63}"/>
              </a:ext>
            </a:extLst>
          </p:cNvPr>
          <p:cNvGrpSpPr/>
          <p:nvPr/>
        </p:nvGrpSpPr>
        <p:grpSpPr>
          <a:xfrm>
            <a:off x="10190564" y="5830534"/>
            <a:ext cx="1595036" cy="301430"/>
            <a:chOff x="10146196" y="5679819"/>
            <a:chExt cx="1595036" cy="301430"/>
          </a:xfrm>
        </p:grpSpPr>
        <p:sp>
          <p:nvSpPr>
            <p:cNvPr id="12" name="Rechteck: abgerundete Ecken 11">
              <a:extLst>
                <a:ext uri="{FF2B5EF4-FFF2-40B4-BE49-F238E27FC236}">
                  <a16:creationId xmlns:a16="http://schemas.microsoft.com/office/drawing/2014/main" id="{F91FA49F-86DF-4766-A4C1-782CB4552672}"/>
                </a:ext>
              </a:extLst>
            </p:cNvPr>
            <p:cNvSpPr/>
            <p:nvPr/>
          </p:nvSpPr>
          <p:spPr>
            <a:xfrm>
              <a:off x="11442659" y="5679819"/>
              <a:ext cx="298573" cy="301430"/>
            </a:xfrm>
            <a:prstGeom prst="roundRect">
              <a:avLst/>
            </a:prstGeom>
            <a:gradFill flip="none" rotWithShape="1">
              <a:gsLst>
                <a:gs pos="0">
                  <a:srgbClr val="0064FA"/>
                </a:gs>
                <a:gs pos="100000">
                  <a:srgbClr val="010172"/>
                </a:gs>
              </a:gsLst>
              <a:lin ang="13500000" scaled="1"/>
              <a:tileRect/>
            </a:gradFill>
            <a:ln>
              <a:noFill/>
            </a:ln>
          </p:spPr>
          <p:txBody>
            <a:bodyPr/>
            <a:lstStyle/>
            <a:p>
              <a:pPr defTabSz="768096" hangingPunct="1"/>
              <a:endParaRPr lang="de-CH" sz="1512" noProof="0">
                <a:solidFill>
                  <a:srgbClr val="000000"/>
                </a:solidFill>
                <a:latin typeface="+mj-lt"/>
              </a:endParaRPr>
            </a:p>
          </p:txBody>
        </p:sp>
        <p:sp>
          <p:nvSpPr>
            <p:cNvPr id="13" name="Freeform 126">
              <a:extLst>
                <a:ext uri="{FF2B5EF4-FFF2-40B4-BE49-F238E27FC236}">
                  <a16:creationId xmlns:a16="http://schemas.microsoft.com/office/drawing/2014/main" id="{5FEAA898-2676-43AD-8EBE-47AF559591A1}"/>
                </a:ext>
              </a:extLst>
            </p:cNvPr>
            <p:cNvSpPr>
              <a:spLocks noEditPoints="1"/>
            </p:cNvSpPr>
            <p:nvPr/>
          </p:nvSpPr>
          <p:spPr bwMode="auto">
            <a:xfrm>
              <a:off x="10581207" y="5679819"/>
              <a:ext cx="298573" cy="301430"/>
            </a:xfrm>
            <a:custGeom>
              <a:avLst/>
              <a:gdLst>
                <a:gd name="T0" fmla="*/ 145 w 145"/>
                <a:gd name="T1" fmla="*/ 28 h 146"/>
                <a:gd name="T2" fmla="*/ 145 w 145"/>
                <a:gd name="T3" fmla="*/ 118 h 146"/>
                <a:gd name="T4" fmla="*/ 137 w 145"/>
                <a:gd name="T5" fmla="*/ 138 h 146"/>
                <a:gd name="T6" fmla="*/ 118 w 145"/>
                <a:gd name="T7" fmla="*/ 146 h 146"/>
                <a:gd name="T8" fmla="*/ 27 w 145"/>
                <a:gd name="T9" fmla="*/ 146 h 146"/>
                <a:gd name="T10" fmla="*/ 8 w 145"/>
                <a:gd name="T11" fmla="*/ 138 h 146"/>
                <a:gd name="T12" fmla="*/ 0 w 145"/>
                <a:gd name="T13" fmla="*/ 118 h 146"/>
                <a:gd name="T14" fmla="*/ 0 w 145"/>
                <a:gd name="T15" fmla="*/ 28 h 146"/>
                <a:gd name="T16" fmla="*/ 8 w 145"/>
                <a:gd name="T17" fmla="*/ 8 h 146"/>
                <a:gd name="T18" fmla="*/ 27 w 145"/>
                <a:gd name="T19" fmla="*/ 0 h 146"/>
                <a:gd name="T20" fmla="*/ 118 w 145"/>
                <a:gd name="T21" fmla="*/ 0 h 146"/>
                <a:gd name="T22" fmla="*/ 137 w 145"/>
                <a:gd name="T23" fmla="*/ 8 h 146"/>
                <a:gd name="T24" fmla="*/ 145 w 145"/>
                <a:gd name="T25" fmla="*/ 28 h 146"/>
                <a:gd name="T26" fmla="*/ 121 w 145"/>
                <a:gd name="T27" fmla="*/ 46 h 146"/>
                <a:gd name="T28" fmla="*/ 110 w 145"/>
                <a:gd name="T29" fmla="*/ 49 h 146"/>
                <a:gd name="T30" fmla="*/ 118 w 145"/>
                <a:gd name="T31" fmla="*/ 38 h 146"/>
                <a:gd name="T32" fmla="*/ 106 w 145"/>
                <a:gd name="T33" fmla="*/ 43 h 146"/>
                <a:gd name="T34" fmla="*/ 91 w 145"/>
                <a:gd name="T35" fmla="*/ 37 h 146"/>
                <a:gd name="T36" fmla="*/ 77 w 145"/>
                <a:gd name="T37" fmla="*/ 42 h 146"/>
                <a:gd name="T38" fmla="*/ 71 w 145"/>
                <a:gd name="T39" fmla="*/ 56 h 146"/>
                <a:gd name="T40" fmla="*/ 72 w 145"/>
                <a:gd name="T41" fmla="*/ 61 h 146"/>
                <a:gd name="T42" fmla="*/ 49 w 145"/>
                <a:gd name="T43" fmla="*/ 55 h 146"/>
                <a:gd name="T44" fmla="*/ 31 w 145"/>
                <a:gd name="T45" fmla="*/ 40 h 146"/>
                <a:gd name="T46" fmla="*/ 28 w 145"/>
                <a:gd name="T47" fmla="*/ 50 h 146"/>
                <a:gd name="T48" fmla="*/ 37 w 145"/>
                <a:gd name="T49" fmla="*/ 67 h 146"/>
                <a:gd name="T50" fmla="*/ 27 w 145"/>
                <a:gd name="T51" fmla="*/ 64 h 146"/>
                <a:gd name="T52" fmla="*/ 27 w 145"/>
                <a:gd name="T53" fmla="*/ 65 h 146"/>
                <a:gd name="T54" fmla="*/ 32 w 145"/>
                <a:gd name="T55" fmla="*/ 77 h 146"/>
                <a:gd name="T56" fmla="*/ 44 w 145"/>
                <a:gd name="T57" fmla="*/ 84 h 146"/>
                <a:gd name="T58" fmla="*/ 39 w 145"/>
                <a:gd name="T59" fmla="*/ 85 h 146"/>
                <a:gd name="T60" fmla="*/ 35 w 145"/>
                <a:gd name="T61" fmla="*/ 84 h 146"/>
                <a:gd name="T62" fmla="*/ 42 w 145"/>
                <a:gd name="T63" fmla="*/ 94 h 146"/>
                <a:gd name="T64" fmla="*/ 54 w 145"/>
                <a:gd name="T65" fmla="*/ 98 h 146"/>
                <a:gd name="T66" fmla="*/ 29 w 145"/>
                <a:gd name="T67" fmla="*/ 107 h 146"/>
                <a:gd name="T68" fmla="*/ 24 w 145"/>
                <a:gd name="T69" fmla="*/ 106 h 146"/>
                <a:gd name="T70" fmla="*/ 55 w 145"/>
                <a:gd name="T71" fmla="*/ 115 h 146"/>
                <a:gd name="T72" fmla="*/ 75 w 145"/>
                <a:gd name="T73" fmla="*/ 112 h 146"/>
                <a:gd name="T74" fmla="*/ 90 w 145"/>
                <a:gd name="T75" fmla="*/ 103 h 146"/>
                <a:gd name="T76" fmla="*/ 102 w 145"/>
                <a:gd name="T77" fmla="*/ 90 h 146"/>
                <a:gd name="T78" fmla="*/ 109 w 145"/>
                <a:gd name="T79" fmla="*/ 75 h 146"/>
                <a:gd name="T80" fmla="*/ 111 w 145"/>
                <a:gd name="T81" fmla="*/ 59 h 146"/>
                <a:gd name="T82" fmla="*/ 111 w 145"/>
                <a:gd name="T83" fmla="*/ 56 h 146"/>
                <a:gd name="T84" fmla="*/ 121 w 145"/>
                <a:gd name="T85" fmla="*/ 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46">
                  <a:moveTo>
                    <a:pt x="145" y="28"/>
                  </a:moveTo>
                  <a:cubicBezTo>
                    <a:pt x="145" y="118"/>
                    <a:pt x="145" y="118"/>
                    <a:pt x="145" y="118"/>
                  </a:cubicBezTo>
                  <a:cubicBezTo>
                    <a:pt x="145" y="126"/>
                    <a:pt x="143" y="132"/>
                    <a:pt x="137" y="138"/>
                  </a:cubicBezTo>
                  <a:cubicBezTo>
                    <a:pt x="132" y="143"/>
                    <a:pt x="126" y="146"/>
                    <a:pt x="118" y="146"/>
                  </a:cubicBezTo>
                  <a:cubicBezTo>
                    <a:pt x="27" y="146"/>
                    <a:pt x="27" y="146"/>
                    <a:pt x="27" y="146"/>
                  </a:cubicBezTo>
                  <a:cubicBezTo>
                    <a:pt x="20" y="146"/>
                    <a:pt x="13" y="143"/>
                    <a:pt x="8" y="138"/>
                  </a:cubicBezTo>
                  <a:cubicBezTo>
                    <a:pt x="3" y="132"/>
                    <a:pt x="0" y="126"/>
                    <a:pt x="0" y="118"/>
                  </a:cubicBezTo>
                  <a:cubicBezTo>
                    <a:pt x="0" y="28"/>
                    <a:pt x="0" y="28"/>
                    <a:pt x="0" y="28"/>
                  </a:cubicBezTo>
                  <a:cubicBezTo>
                    <a:pt x="0" y="20"/>
                    <a:pt x="3" y="14"/>
                    <a:pt x="8" y="8"/>
                  </a:cubicBezTo>
                  <a:cubicBezTo>
                    <a:pt x="13" y="3"/>
                    <a:pt x="20" y="0"/>
                    <a:pt x="27" y="0"/>
                  </a:cubicBezTo>
                  <a:cubicBezTo>
                    <a:pt x="118" y="0"/>
                    <a:pt x="118" y="0"/>
                    <a:pt x="118" y="0"/>
                  </a:cubicBezTo>
                  <a:cubicBezTo>
                    <a:pt x="126" y="0"/>
                    <a:pt x="132" y="3"/>
                    <a:pt x="137" y="8"/>
                  </a:cubicBezTo>
                  <a:cubicBezTo>
                    <a:pt x="143" y="14"/>
                    <a:pt x="145" y="20"/>
                    <a:pt x="145" y="28"/>
                  </a:cubicBezTo>
                  <a:close/>
                  <a:moveTo>
                    <a:pt x="121" y="46"/>
                  </a:moveTo>
                  <a:cubicBezTo>
                    <a:pt x="118" y="47"/>
                    <a:pt x="114" y="49"/>
                    <a:pt x="110" y="49"/>
                  </a:cubicBezTo>
                  <a:cubicBezTo>
                    <a:pt x="114" y="47"/>
                    <a:pt x="117" y="43"/>
                    <a:pt x="118" y="38"/>
                  </a:cubicBezTo>
                  <a:cubicBezTo>
                    <a:pt x="114" y="40"/>
                    <a:pt x="110" y="42"/>
                    <a:pt x="106" y="43"/>
                  </a:cubicBezTo>
                  <a:cubicBezTo>
                    <a:pt x="102" y="39"/>
                    <a:pt x="97" y="37"/>
                    <a:pt x="91" y="37"/>
                  </a:cubicBezTo>
                  <a:cubicBezTo>
                    <a:pt x="86" y="37"/>
                    <a:pt x="81" y="39"/>
                    <a:pt x="77" y="42"/>
                  </a:cubicBezTo>
                  <a:cubicBezTo>
                    <a:pt x="73" y="46"/>
                    <a:pt x="71" y="51"/>
                    <a:pt x="71" y="56"/>
                  </a:cubicBezTo>
                  <a:cubicBezTo>
                    <a:pt x="71" y="58"/>
                    <a:pt x="72" y="60"/>
                    <a:pt x="72" y="61"/>
                  </a:cubicBezTo>
                  <a:cubicBezTo>
                    <a:pt x="64" y="61"/>
                    <a:pt x="56" y="59"/>
                    <a:pt x="49" y="55"/>
                  </a:cubicBezTo>
                  <a:cubicBezTo>
                    <a:pt x="42" y="51"/>
                    <a:pt x="36" y="46"/>
                    <a:pt x="31" y="40"/>
                  </a:cubicBezTo>
                  <a:cubicBezTo>
                    <a:pt x="29" y="43"/>
                    <a:pt x="28" y="47"/>
                    <a:pt x="28" y="50"/>
                  </a:cubicBezTo>
                  <a:cubicBezTo>
                    <a:pt x="28" y="57"/>
                    <a:pt x="31" y="63"/>
                    <a:pt x="37" y="67"/>
                  </a:cubicBezTo>
                  <a:cubicBezTo>
                    <a:pt x="34" y="67"/>
                    <a:pt x="31" y="66"/>
                    <a:pt x="27" y="64"/>
                  </a:cubicBezTo>
                  <a:cubicBezTo>
                    <a:pt x="27" y="65"/>
                    <a:pt x="27" y="65"/>
                    <a:pt x="27" y="65"/>
                  </a:cubicBezTo>
                  <a:cubicBezTo>
                    <a:pt x="27" y="69"/>
                    <a:pt x="29" y="73"/>
                    <a:pt x="32" y="77"/>
                  </a:cubicBezTo>
                  <a:cubicBezTo>
                    <a:pt x="35" y="81"/>
                    <a:pt x="39" y="83"/>
                    <a:pt x="44" y="84"/>
                  </a:cubicBezTo>
                  <a:cubicBezTo>
                    <a:pt x="42" y="85"/>
                    <a:pt x="40" y="85"/>
                    <a:pt x="39" y="85"/>
                  </a:cubicBezTo>
                  <a:cubicBezTo>
                    <a:pt x="38" y="85"/>
                    <a:pt x="37" y="85"/>
                    <a:pt x="35" y="84"/>
                  </a:cubicBezTo>
                  <a:cubicBezTo>
                    <a:pt x="36" y="88"/>
                    <a:pt x="39" y="92"/>
                    <a:pt x="42" y="94"/>
                  </a:cubicBezTo>
                  <a:cubicBezTo>
                    <a:pt x="46" y="97"/>
                    <a:pt x="49" y="98"/>
                    <a:pt x="54" y="98"/>
                  </a:cubicBezTo>
                  <a:cubicBezTo>
                    <a:pt x="46" y="104"/>
                    <a:pt x="38" y="107"/>
                    <a:pt x="29" y="107"/>
                  </a:cubicBezTo>
                  <a:cubicBezTo>
                    <a:pt x="27" y="107"/>
                    <a:pt x="26" y="107"/>
                    <a:pt x="24" y="106"/>
                  </a:cubicBezTo>
                  <a:cubicBezTo>
                    <a:pt x="34" y="112"/>
                    <a:pt x="44" y="115"/>
                    <a:pt x="55" y="115"/>
                  </a:cubicBezTo>
                  <a:cubicBezTo>
                    <a:pt x="62" y="115"/>
                    <a:pt x="68" y="114"/>
                    <a:pt x="75" y="112"/>
                  </a:cubicBezTo>
                  <a:cubicBezTo>
                    <a:pt x="81" y="110"/>
                    <a:pt x="86" y="107"/>
                    <a:pt x="90" y="103"/>
                  </a:cubicBezTo>
                  <a:cubicBezTo>
                    <a:pt x="95" y="99"/>
                    <a:pt x="99" y="95"/>
                    <a:pt x="102" y="90"/>
                  </a:cubicBezTo>
                  <a:cubicBezTo>
                    <a:pt x="105" y="85"/>
                    <a:pt x="107" y="80"/>
                    <a:pt x="109" y="75"/>
                  </a:cubicBezTo>
                  <a:cubicBezTo>
                    <a:pt x="111" y="69"/>
                    <a:pt x="111" y="64"/>
                    <a:pt x="111" y="59"/>
                  </a:cubicBezTo>
                  <a:cubicBezTo>
                    <a:pt x="111" y="58"/>
                    <a:pt x="111" y="57"/>
                    <a:pt x="111" y="56"/>
                  </a:cubicBezTo>
                  <a:cubicBezTo>
                    <a:pt x="115" y="53"/>
                    <a:pt x="118" y="50"/>
                    <a:pt x="121" y="46"/>
                  </a:cubicBezTo>
                  <a:close/>
                </a:path>
              </a:pathLst>
            </a:custGeom>
            <a:gradFill flip="none" rotWithShape="1">
              <a:gsLst>
                <a:gs pos="0">
                  <a:srgbClr val="0064FA"/>
                </a:gs>
                <a:gs pos="100000">
                  <a:srgbClr val="010172"/>
                </a:gs>
              </a:gsLst>
              <a:lin ang="13500000" scaled="1"/>
              <a:tileRect/>
            </a:gradFill>
            <a:ln>
              <a:noFill/>
            </a:ln>
          </p:spPr>
          <p:txBody>
            <a:bodyPr/>
            <a:lstStyle/>
            <a:p>
              <a:pPr defTabSz="768096" hangingPunct="1">
                <a:defRPr/>
              </a:pPr>
              <a:endParaRPr lang="de-CH" sz="1512" noProof="0">
                <a:latin typeface="+mj-lt"/>
              </a:endParaRPr>
            </a:p>
          </p:txBody>
        </p:sp>
        <p:sp>
          <p:nvSpPr>
            <p:cNvPr id="14" name="Freeform 127">
              <a:extLst>
                <a:ext uri="{FF2B5EF4-FFF2-40B4-BE49-F238E27FC236}">
                  <a16:creationId xmlns:a16="http://schemas.microsoft.com/office/drawing/2014/main" id="{804AB99C-B37A-4789-8AD2-3C788D54A03A}"/>
                </a:ext>
              </a:extLst>
            </p:cNvPr>
            <p:cNvSpPr>
              <a:spLocks/>
            </p:cNvSpPr>
            <p:nvPr/>
          </p:nvSpPr>
          <p:spPr bwMode="auto">
            <a:xfrm>
              <a:off x="11011933" y="5679819"/>
              <a:ext cx="298573" cy="301430"/>
            </a:xfrm>
            <a:custGeom>
              <a:avLst/>
              <a:gdLst>
                <a:gd name="T0" fmla="*/ 145 w 145"/>
                <a:gd name="T1" fmla="*/ 118 h 146"/>
                <a:gd name="T2" fmla="*/ 137 w 145"/>
                <a:gd name="T3" fmla="*/ 138 h 146"/>
                <a:gd name="T4" fmla="*/ 118 w 145"/>
                <a:gd name="T5" fmla="*/ 146 h 146"/>
                <a:gd name="T6" fmla="*/ 100 w 145"/>
                <a:gd name="T7" fmla="*/ 146 h 146"/>
                <a:gd name="T8" fmla="*/ 100 w 145"/>
                <a:gd name="T9" fmla="*/ 88 h 146"/>
                <a:gd name="T10" fmla="*/ 119 w 145"/>
                <a:gd name="T11" fmla="*/ 88 h 146"/>
                <a:gd name="T12" fmla="*/ 122 w 145"/>
                <a:gd name="T13" fmla="*/ 67 h 146"/>
                <a:gd name="T14" fmla="*/ 100 w 145"/>
                <a:gd name="T15" fmla="*/ 67 h 146"/>
                <a:gd name="T16" fmla="*/ 100 w 145"/>
                <a:gd name="T17" fmla="*/ 53 h 146"/>
                <a:gd name="T18" fmla="*/ 102 w 145"/>
                <a:gd name="T19" fmla="*/ 46 h 146"/>
                <a:gd name="T20" fmla="*/ 111 w 145"/>
                <a:gd name="T21" fmla="*/ 43 h 146"/>
                <a:gd name="T22" fmla="*/ 124 w 145"/>
                <a:gd name="T23" fmla="*/ 43 h 146"/>
                <a:gd name="T24" fmla="*/ 124 w 145"/>
                <a:gd name="T25" fmla="*/ 23 h 146"/>
                <a:gd name="T26" fmla="*/ 107 w 145"/>
                <a:gd name="T27" fmla="*/ 22 h 146"/>
                <a:gd name="T28" fmla="*/ 86 w 145"/>
                <a:gd name="T29" fmla="*/ 30 h 146"/>
                <a:gd name="T30" fmla="*/ 79 w 145"/>
                <a:gd name="T31" fmla="*/ 51 h 146"/>
                <a:gd name="T32" fmla="*/ 79 w 145"/>
                <a:gd name="T33" fmla="*/ 67 h 146"/>
                <a:gd name="T34" fmla="*/ 57 w 145"/>
                <a:gd name="T35" fmla="*/ 67 h 146"/>
                <a:gd name="T36" fmla="*/ 57 w 145"/>
                <a:gd name="T37" fmla="*/ 88 h 146"/>
                <a:gd name="T38" fmla="*/ 79 w 145"/>
                <a:gd name="T39" fmla="*/ 88 h 146"/>
                <a:gd name="T40" fmla="*/ 79 w 145"/>
                <a:gd name="T41" fmla="*/ 146 h 146"/>
                <a:gd name="T42" fmla="*/ 27 w 145"/>
                <a:gd name="T43" fmla="*/ 146 h 146"/>
                <a:gd name="T44" fmla="*/ 8 w 145"/>
                <a:gd name="T45" fmla="*/ 138 h 146"/>
                <a:gd name="T46" fmla="*/ 0 w 145"/>
                <a:gd name="T47" fmla="*/ 118 h 146"/>
                <a:gd name="T48" fmla="*/ 0 w 145"/>
                <a:gd name="T49" fmla="*/ 28 h 146"/>
                <a:gd name="T50" fmla="*/ 8 w 145"/>
                <a:gd name="T51" fmla="*/ 8 h 146"/>
                <a:gd name="T52" fmla="*/ 27 w 145"/>
                <a:gd name="T53" fmla="*/ 0 h 146"/>
                <a:gd name="T54" fmla="*/ 118 w 145"/>
                <a:gd name="T55" fmla="*/ 0 h 146"/>
                <a:gd name="T56" fmla="*/ 137 w 145"/>
                <a:gd name="T57" fmla="*/ 8 h 146"/>
                <a:gd name="T58" fmla="*/ 145 w 145"/>
                <a:gd name="T59" fmla="*/ 28 h 146"/>
                <a:gd name="T60" fmla="*/ 145 w 145"/>
                <a:gd name="T61" fmla="*/ 11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5" h="146">
                  <a:moveTo>
                    <a:pt x="145" y="118"/>
                  </a:moveTo>
                  <a:cubicBezTo>
                    <a:pt x="145" y="126"/>
                    <a:pt x="142" y="132"/>
                    <a:pt x="137" y="138"/>
                  </a:cubicBezTo>
                  <a:cubicBezTo>
                    <a:pt x="132" y="143"/>
                    <a:pt x="125" y="146"/>
                    <a:pt x="118" y="146"/>
                  </a:cubicBezTo>
                  <a:cubicBezTo>
                    <a:pt x="100" y="146"/>
                    <a:pt x="100" y="146"/>
                    <a:pt x="100" y="146"/>
                  </a:cubicBezTo>
                  <a:cubicBezTo>
                    <a:pt x="100" y="88"/>
                    <a:pt x="100" y="88"/>
                    <a:pt x="100" y="88"/>
                  </a:cubicBezTo>
                  <a:cubicBezTo>
                    <a:pt x="119" y="88"/>
                    <a:pt x="119" y="88"/>
                    <a:pt x="119" y="88"/>
                  </a:cubicBezTo>
                  <a:cubicBezTo>
                    <a:pt x="122" y="67"/>
                    <a:pt x="122" y="67"/>
                    <a:pt x="122" y="67"/>
                  </a:cubicBezTo>
                  <a:cubicBezTo>
                    <a:pt x="100" y="67"/>
                    <a:pt x="100" y="67"/>
                    <a:pt x="100" y="67"/>
                  </a:cubicBezTo>
                  <a:cubicBezTo>
                    <a:pt x="100" y="53"/>
                    <a:pt x="100" y="53"/>
                    <a:pt x="100" y="53"/>
                  </a:cubicBezTo>
                  <a:cubicBezTo>
                    <a:pt x="100" y="50"/>
                    <a:pt x="101" y="47"/>
                    <a:pt x="102" y="46"/>
                  </a:cubicBezTo>
                  <a:cubicBezTo>
                    <a:pt x="104" y="44"/>
                    <a:pt x="107" y="43"/>
                    <a:pt x="111" y="43"/>
                  </a:cubicBezTo>
                  <a:cubicBezTo>
                    <a:pt x="124" y="43"/>
                    <a:pt x="124" y="43"/>
                    <a:pt x="124" y="43"/>
                  </a:cubicBezTo>
                  <a:cubicBezTo>
                    <a:pt x="124" y="23"/>
                    <a:pt x="124" y="23"/>
                    <a:pt x="124" y="23"/>
                  </a:cubicBezTo>
                  <a:cubicBezTo>
                    <a:pt x="118" y="23"/>
                    <a:pt x="112" y="22"/>
                    <a:pt x="107" y="22"/>
                  </a:cubicBezTo>
                  <a:cubicBezTo>
                    <a:pt x="98" y="22"/>
                    <a:pt x="91" y="25"/>
                    <a:pt x="86" y="30"/>
                  </a:cubicBezTo>
                  <a:cubicBezTo>
                    <a:pt x="81" y="35"/>
                    <a:pt x="79" y="42"/>
                    <a:pt x="79" y="51"/>
                  </a:cubicBezTo>
                  <a:cubicBezTo>
                    <a:pt x="79" y="67"/>
                    <a:pt x="79" y="67"/>
                    <a:pt x="79" y="67"/>
                  </a:cubicBezTo>
                  <a:cubicBezTo>
                    <a:pt x="57" y="67"/>
                    <a:pt x="57" y="67"/>
                    <a:pt x="57" y="67"/>
                  </a:cubicBezTo>
                  <a:cubicBezTo>
                    <a:pt x="57" y="88"/>
                    <a:pt x="57" y="88"/>
                    <a:pt x="57" y="88"/>
                  </a:cubicBezTo>
                  <a:cubicBezTo>
                    <a:pt x="79" y="88"/>
                    <a:pt x="79" y="88"/>
                    <a:pt x="79" y="88"/>
                  </a:cubicBezTo>
                  <a:cubicBezTo>
                    <a:pt x="79" y="146"/>
                    <a:pt x="79" y="146"/>
                    <a:pt x="79" y="146"/>
                  </a:cubicBezTo>
                  <a:cubicBezTo>
                    <a:pt x="27" y="146"/>
                    <a:pt x="27" y="146"/>
                    <a:pt x="27" y="146"/>
                  </a:cubicBezTo>
                  <a:cubicBezTo>
                    <a:pt x="20" y="146"/>
                    <a:pt x="13" y="143"/>
                    <a:pt x="8" y="138"/>
                  </a:cubicBezTo>
                  <a:cubicBezTo>
                    <a:pt x="3" y="132"/>
                    <a:pt x="0" y="126"/>
                    <a:pt x="0" y="118"/>
                  </a:cubicBezTo>
                  <a:cubicBezTo>
                    <a:pt x="0" y="28"/>
                    <a:pt x="0" y="28"/>
                    <a:pt x="0" y="28"/>
                  </a:cubicBezTo>
                  <a:cubicBezTo>
                    <a:pt x="0" y="20"/>
                    <a:pt x="3" y="14"/>
                    <a:pt x="8" y="8"/>
                  </a:cubicBezTo>
                  <a:cubicBezTo>
                    <a:pt x="13" y="3"/>
                    <a:pt x="20" y="0"/>
                    <a:pt x="27" y="0"/>
                  </a:cubicBezTo>
                  <a:cubicBezTo>
                    <a:pt x="118" y="0"/>
                    <a:pt x="118" y="0"/>
                    <a:pt x="118" y="0"/>
                  </a:cubicBezTo>
                  <a:cubicBezTo>
                    <a:pt x="125" y="0"/>
                    <a:pt x="132" y="3"/>
                    <a:pt x="137" y="8"/>
                  </a:cubicBezTo>
                  <a:cubicBezTo>
                    <a:pt x="142" y="14"/>
                    <a:pt x="145" y="20"/>
                    <a:pt x="145" y="28"/>
                  </a:cubicBezTo>
                  <a:lnTo>
                    <a:pt x="145" y="118"/>
                  </a:lnTo>
                  <a:close/>
                </a:path>
              </a:pathLst>
            </a:custGeom>
            <a:gradFill flip="none" rotWithShape="1">
              <a:gsLst>
                <a:gs pos="0">
                  <a:srgbClr val="0064FA"/>
                </a:gs>
                <a:gs pos="100000">
                  <a:srgbClr val="010172"/>
                </a:gs>
              </a:gsLst>
              <a:lin ang="13500000" scaled="1"/>
              <a:tileRect/>
            </a:gradFill>
            <a:ln>
              <a:noFill/>
            </a:ln>
          </p:spPr>
          <p:txBody>
            <a:bodyPr/>
            <a:lstStyle/>
            <a:p>
              <a:pPr defTabSz="768096" hangingPunct="1">
                <a:defRPr/>
              </a:pPr>
              <a:endParaRPr lang="de-CH" sz="1512" noProof="0">
                <a:latin typeface="+mj-lt"/>
              </a:endParaRPr>
            </a:p>
          </p:txBody>
        </p:sp>
        <p:sp>
          <p:nvSpPr>
            <p:cNvPr id="15" name="Freeform 137">
              <a:extLst>
                <a:ext uri="{FF2B5EF4-FFF2-40B4-BE49-F238E27FC236}">
                  <a16:creationId xmlns:a16="http://schemas.microsoft.com/office/drawing/2014/main" id="{05CE876B-7EE2-42AF-AB65-DEB008CC2845}"/>
                </a:ext>
              </a:extLst>
            </p:cNvPr>
            <p:cNvSpPr>
              <a:spLocks noEditPoints="1"/>
            </p:cNvSpPr>
            <p:nvPr/>
          </p:nvSpPr>
          <p:spPr bwMode="auto">
            <a:xfrm>
              <a:off x="10146196" y="5679819"/>
              <a:ext cx="302858" cy="301430"/>
            </a:xfrm>
            <a:custGeom>
              <a:avLst/>
              <a:gdLst>
                <a:gd name="T0" fmla="*/ 146 w 146"/>
                <a:gd name="T1" fmla="*/ 28 h 146"/>
                <a:gd name="T2" fmla="*/ 146 w 146"/>
                <a:gd name="T3" fmla="*/ 118 h 146"/>
                <a:gd name="T4" fmla="*/ 138 w 146"/>
                <a:gd name="T5" fmla="*/ 138 h 146"/>
                <a:gd name="T6" fmla="*/ 118 w 146"/>
                <a:gd name="T7" fmla="*/ 146 h 146"/>
                <a:gd name="T8" fmla="*/ 28 w 146"/>
                <a:gd name="T9" fmla="*/ 146 h 146"/>
                <a:gd name="T10" fmla="*/ 8 w 146"/>
                <a:gd name="T11" fmla="*/ 138 h 146"/>
                <a:gd name="T12" fmla="*/ 0 w 146"/>
                <a:gd name="T13" fmla="*/ 118 h 146"/>
                <a:gd name="T14" fmla="*/ 0 w 146"/>
                <a:gd name="T15" fmla="*/ 28 h 146"/>
                <a:gd name="T16" fmla="*/ 8 w 146"/>
                <a:gd name="T17" fmla="*/ 8 h 146"/>
                <a:gd name="T18" fmla="*/ 28 w 146"/>
                <a:gd name="T19" fmla="*/ 0 h 146"/>
                <a:gd name="T20" fmla="*/ 118 w 146"/>
                <a:gd name="T21" fmla="*/ 0 h 146"/>
                <a:gd name="T22" fmla="*/ 138 w 146"/>
                <a:gd name="T23" fmla="*/ 8 h 146"/>
                <a:gd name="T24" fmla="*/ 146 w 146"/>
                <a:gd name="T25" fmla="*/ 28 h 146"/>
                <a:gd name="T26" fmla="*/ 46 w 146"/>
                <a:gd name="T27" fmla="*/ 36 h 146"/>
                <a:gd name="T28" fmla="*/ 43 w 146"/>
                <a:gd name="T29" fmla="*/ 28 h 146"/>
                <a:gd name="T30" fmla="*/ 34 w 146"/>
                <a:gd name="T31" fmla="*/ 25 h 146"/>
                <a:gd name="T32" fmla="*/ 25 w 146"/>
                <a:gd name="T33" fmla="*/ 28 h 146"/>
                <a:gd name="T34" fmla="*/ 21 w 146"/>
                <a:gd name="T35" fmla="*/ 36 h 146"/>
                <a:gd name="T36" fmla="*/ 25 w 146"/>
                <a:gd name="T37" fmla="*/ 44 h 146"/>
                <a:gd name="T38" fmla="*/ 33 w 146"/>
                <a:gd name="T39" fmla="*/ 47 h 146"/>
                <a:gd name="T40" fmla="*/ 34 w 146"/>
                <a:gd name="T41" fmla="*/ 47 h 146"/>
                <a:gd name="T42" fmla="*/ 43 w 146"/>
                <a:gd name="T43" fmla="*/ 44 h 146"/>
                <a:gd name="T44" fmla="*/ 46 w 146"/>
                <a:gd name="T45" fmla="*/ 36 h 146"/>
                <a:gd name="T46" fmla="*/ 23 w 146"/>
                <a:gd name="T47" fmla="*/ 122 h 146"/>
                <a:gd name="T48" fmla="*/ 45 w 146"/>
                <a:gd name="T49" fmla="*/ 122 h 146"/>
                <a:gd name="T50" fmla="*/ 45 w 146"/>
                <a:gd name="T51" fmla="*/ 56 h 146"/>
                <a:gd name="T52" fmla="*/ 23 w 146"/>
                <a:gd name="T53" fmla="*/ 56 h 146"/>
                <a:gd name="T54" fmla="*/ 23 w 146"/>
                <a:gd name="T55" fmla="*/ 122 h 146"/>
                <a:gd name="T56" fmla="*/ 101 w 146"/>
                <a:gd name="T57" fmla="*/ 122 h 146"/>
                <a:gd name="T58" fmla="*/ 123 w 146"/>
                <a:gd name="T59" fmla="*/ 122 h 146"/>
                <a:gd name="T60" fmla="*/ 123 w 146"/>
                <a:gd name="T61" fmla="*/ 84 h 146"/>
                <a:gd name="T62" fmla="*/ 116 w 146"/>
                <a:gd name="T63" fmla="*/ 62 h 146"/>
                <a:gd name="T64" fmla="*/ 98 w 146"/>
                <a:gd name="T65" fmla="*/ 55 h 146"/>
                <a:gd name="T66" fmla="*/ 78 w 146"/>
                <a:gd name="T67" fmla="*/ 66 h 146"/>
                <a:gd name="T68" fmla="*/ 78 w 146"/>
                <a:gd name="T69" fmla="*/ 66 h 146"/>
                <a:gd name="T70" fmla="*/ 78 w 146"/>
                <a:gd name="T71" fmla="*/ 56 h 146"/>
                <a:gd name="T72" fmla="*/ 57 w 146"/>
                <a:gd name="T73" fmla="*/ 56 h 146"/>
                <a:gd name="T74" fmla="*/ 57 w 146"/>
                <a:gd name="T75" fmla="*/ 122 h 146"/>
                <a:gd name="T76" fmla="*/ 78 w 146"/>
                <a:gd name="T77" fmla="*/ 122 h 146"/>
                <a:gd name="T78" fmla="*/ 78 w 146"/>
                <a:gd name="T79" fmla="*/ 85 h 146"/>
                <a:gd name="T80" fmla="*/ 79 w 146"/>
                <a:gd name="T81" fmla="*/ 80 h 146"/>
                <a:gd name="T82" fmla="*/ 83 w 146"/>
                <a:gd name="T83" fmla="*/ 74 h 146"/>
                <a:gd name="T84" fmla="*/ 90 w 146"/>
                <a:gd name="T85" fmla="*/ 72 h 146"/>
                <a:gd name="T86" fmla="*/ 101 w 146"/>
                <a:gd name="T87" fmla="*/ 87 h 146"/>
                <a:gd name="T88" fmla="*/ 101 w 146"/>
                <a:gd name="T89" fmla="*/ 12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6" h="146">
                  <a:moveTo>
                    <a:pt x="146" y="28"/>
                  </a:moveTo>
                  <a:cubicBezTo>
                    <a:pt x="146" y="118"/>
                    <a:pt x="146" y="118"/>
                    <a:pt x="146" y="118"/>
                  </a:cubicBezTo>
                  <a:cubicBezTo>
                    <a:pt x="146" y="126"/>
                    <a:pt x="143" y="132"/>
                    <a:pt x="138" y="138"/>
                  </a:cubicBezTo>
                  <a:cubicBezTo>
                    <a:pt x="132" y="143"/>
                    <a:pt x="126" y="146"/>
                    <a:pt x="118" y="146"/>
                  </a:cubicBezTo>
                  <a:cubicBezTo>
                    <a:pt x="28" y="146"/>
                    <a:pt x="28" y="146"/>
                    <a:pt x="28" y="146"/>
                  </a:cubicBezTo>
                  <a:cubicBezTo>
                    <a:pt x="20" y="146"/>
                    <a:pt x="14" y="143"/>
                    <a:pt x="8" y="138"/>
                  </a:cubicBezTo>
                  <a:cubicBezTo>
                    <a:pt x="3" y="132"/>
                    <a:pt x="0" y="126"/>
                    <a:pt x="0" y="118"/>
                  </a:cubicBezTo>
                  <a:cubicBezTo>
                    <a:pt x="0" y="28"/>
                    <a:pt x="0" y="28"/>
                    <a:pt x="0" y="28"/>
                  </a:cubicBezTo>
                  <a:cubicBezTo>
                    <a:pt x="0" y="20"/>
                    <a:pt x="3" y="14"/>
                    <a:pt x="8" y="8"/>
                  </a:cubicBezTo>
                  <a:cubicBezTo>
                    <a:pt x="14" y="3"/>
                    <a:pt x="20" y="0"/>
                    <a:pt x="28" y="0"/>
                  </a:cubicBezTo>
                  <a:cubicBezTo>
                    <a:pt x="118" y="0"/>
                    <a:pt x="118" y="0"/>
                    <a:pt x="118" y="0"/>
                  </a:cubicBezTo>
                  <a:cubicBezTo>
                    <a:pt x="126" y="0"/>
                    <a:pt x="132" y="3"/>
                    <a:pt x="138" y="8"/>
                  </a:cubicBezTo>
                  <a:cubicBezTo>
                    <a:pt x="143" y="14"/>
                    <a:pt x="146" y="20"/>
                    <a:pt x="146" y="28"/>
                  </a:cubicBezTo>
                  <a:close/>
                  <a:moveTo>
                    <a:pt x="46" y="36"/>
                  </a:moveTo>
                  <a:cubicBezTo>
                    <a:pt x="46" y="33"/>
                    <a:pt x="45" y="30"/>
                    <a:pt x="43" y="28"/>
                  </a:cubicBezTo>
                  <a:cubicBezTo>
                    <a:pt x="40" y="26"/>
                    <a:pt x="37" y="25"/>
                    <a:pt x="34" y="25"/>
                  </a:cubicBezTo>
                  <a:cubicBezTo>
                    <a:pt x="30" y="25"/>
                    <a:pt x="27" y="26"/>
                    <a:pt x="25" y="28"/>
                  </a:cubicBezTo>
                  <a:cubicBezTo>
                    <a:pt x="23" y="30"/>
                    <a:pt x="21" y="33"/>
                    <a:pt x="21" y="36"/>
                  </a:cubicBezTo>
                  <a:cubicBezTo>
                    <a:pt x="21" y="39"/>
                    <a:pt x="22" y="42"/>
                    <a:pt x="25" y="44"/>
                  </a:cubicBezTo>
                  <a:cubicBezTo>
                    <a:pt x="27" y="46"/>
                    <a:pt x="30" y="47"/>
                    <a:pt x="33" y="47"/>
                  </a:cubicBezTo>
                  <a:cubicBezTo>
                    <a:pt x="34" y="47"/>
                    <a:pt x="34" y="47"/>
                    <a:pt x="34" y="47"/>
                  </a:cubicBezTo>
                  <a:cubicBezTo>
                    <a:pt x="37" y="47"/>
                    <a:pt x="40" y="46"/>
                    <a:pt x="43" y="44"/>
                  </a:cubicBezTo>
                  <a:cubicBezTo>
                    <a:pt x="45" y="42"/>
                    <a:pt x="46" y="39"/>
                    <a:pt x="46" y="36"/>
                  </a:cubicBezTo>
                  <a:close/>
                  <a:moveTo>
                    <a:pt x="23" y="122"/>
                  </a:moveTo>
                  <a:cubicBezTo>
                    <a:pt x="45" y="122"/>
                    <a:pt x="45" y="122"/>
                    <a:pt x="45" y="122"/>
                  </a:cubicBezTo>
                  <a:cubicBezTo>
                    <a:pt x="45" y="56"/>
                    <a:pt x="45" y="56"/>
                    <a:pt x="45" y="56"/>
                  </a:cubicBezTo>
                  <a:cubicBezTo>
                    <a:pt x="23" y="56"/>
                    <a:pt x="23" y="56"/>
                    <a:pt x="23" y="56"/>
                  </a:cubicBezTo>
                  <a:lnTo>
                    <a:pt x="23" y="122"/>
                  </a:lnTo>
                  <a:close/>
                  <a:moveTo>
                    <a:pt x="101" y="122"/>
                  </a:moveTo>
                  <a:cubicBezTo>
                    <a:pt x="123" y="122"/>
                    <a:pt x="123" y="122"/>
                    <a:pt x="123" y="122"/>
                  </a:cubicBezTo>
                  <a:cubicBezTo>
                    <a:pt x="123" y="84"/>
                    <a:pt x="123" y="84"/>
                    <a:pt x="123" y="84"/>
                  </a:cubicBezTo>
                  <a:cubicBezTo>
                    <a:pt x="123" y="75"/>
                    <a:pt x="121" y="67"/>
                    <a:pt x="116" y="62"/>
                  </a:cubicBezTo>
                  <a:cubicBezTo>
                    <a:pt x="112" y="57"/>
                    <a:pt x="106" y="55"/>
                    <a:pt x="98" y="55"/>
                  </a:cubicBezTo>
                  <a:cubicBezTo>
                    <a:pt x="89" y="55"/>
                    <a:pt x="83" y="58"/>
                    <a:pt x="78" y="66"/>
                  </a:cubicBezTo>
                  <a:cubicBezTo>
                    <a:pt x="78" y="66"/>
                    <a:pt x="78" y="66"/>
                    <a:pt x="78" y="66"/>
                  </a:cubicBezTo>
                  <a:cubicBezTo>
                    <a:pt x="78" y="56"/>
                    <a:pt x="78" y="56"/>
                    <a:pt x="78" y="56"/>
                  </a:cubicBezTo>
                  <a:cubicBezTo>
                    <a:pt x="57" y="56"/>
                    <a:pt x="57" y="56"/>
                    <a:pt x="57" y="56"/>
                  </a:cubicBezTo>
                  <a:cubicBezTo>
                    <a:pt x="57" y="60"/>
                    <a:pt x="57" y="82"/>
                    <a:pt x="57" y="122"/>
                  </a:cubicBezTo>
                  <a:cubicBezTo>
                    <a:pt x="78" y="122"/>
                    <a:pt x="78" y="122"/>
                    <a:pt x="78" y="122"/>
                  </a:cubicBezTo>
                  <a:cubicBezTo>
                    <a:pt x="78" y="85"/>
                    <a:pt x="78" y="85"/>
                    <a:pt x="78" y="85"/>
                  </a:cubicBezTo>
                  <a:cubicBezTo>
                    <a:pt x="78" y="83"/>
                    <a:pt x="79" y="81"/>
                    <a:pt x="79" y="80"/>
                  </a:cubicBezTo>
                  <a:cubicBezTo>
                    <a:pt x="80" y="78"/>
                    <a:pt x="81" y="76"/>
                    <a:pt x="83" y="74"/>
                  </a:cubicBezTo>
                  <a:cubicBezTo>
                    <a:pt x="85" y="73"/>
                    <a:pt x="88" y="72"/>
                    <a:pt x="90" y="72"/>
                  </a:cubicBezTo>
                  <a:cubicBezTo>
                    <a:pt x="98" y="72"/>
                    <a:pt x="101" y="77"/>
                    <a:pt x="101" y="87"/>
                  </a:cubicBezTo>
                  <a:lnTo>
                    <a:pt x="101" y="122"/>
                  </a:lnTo>
                  <a:close/>
                </a:path>
              </a:pathLst>
            </a:custGeom>
            <a:gradFill flip="none" rotWithShape="1">
              <a:gsLst>
                <a:gs pos="0">
                  <a:srgbClr val="0064FA"/>
                </a:gs>
                <a:gs pos="100000">
                  <a:srgbClr val="010172"/>
                </a:gs>
              </a:gsLst>
              <a:lin ang="13500000" scaled="1"/>
              <a:tileRect/>
            </a:gradFill>
            <a:ln>
              <a:noFill/>
            </a:ln>
          </p:spPr>
          <p:txBody>
            <a:bodyPr/>
            <a:lstStyle/>
            <a:p>
              <a:pPr defTabSz="768096" hangingPunct="1">
                <a:defRPr/>
              </a:pPr>
              <a:endParaRPr lang="de-CH" sz="1512" noProof="0">
                <a:latin typeface="+mj-lt"/>
              </a:endParaRPr>
            </a:p>
          </p:txBody>
        </p:sp>
        <p:pic>
          <p:nvPicPr>
            <p:cNvPr id="16" name="Grafik 15">
              <a:extLst>
                <a:ext uri="{FF2B5EF4-FFF2-40B4-BE49-F238E27FC236}">
                  <a16:creationId xmlns:a16="http://schemas.microsoft.com/office/drawing/2014/main" id="{3F268AFE-D7A6-42DC-898B-1B6F2BD922C0}"/>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90695" y="5740534"/>
              <a:ext cx="202500" cy="180000"/>
            </a:xfrm>
            <a:prstGeom prst="rect">
              <a:avLst/>
            </a:prstGeom>
          </p:spPr>
        </p:pic>
      </p:grpSp>
      <p:sp>
        <p:nvSpPr>
          <p:cNvPr id="17" name="Shape 3286">
            <a:extLst>
              <a:ext uri="{FF2B5EF4-FFF2-40B4-BE49-F238E27FC236}">
                <a16:creationId xmlns:a16="http://schemas.microsoft.com/office/drawing/2014/main" id="{A71C3C9E-5E34-4739-85A9-FB4E6B2525C2}"/>
              </a:ext>
            </a:extLst>
          </p:cNvPr>
          <p:cNvSpPr/>
          <p:nvPr/>
        </p:nvSpPr>
        <p:spPr>
          <a:xfrm>
            <a:off x="413924" y="5581271"/>
            <a:ext cx="2506134" cy="606769"/>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ctr">
            <a:spAutoFit/>
          </a:bodyPr>
          <a:lstStyle/>
          <a:p>
            <a:pPr algn="l">
              <a:lnSpc>
                <a:spcPct val="120000"/>
              </a:lnSpc>
              <a:defRPr sz="1800">
                <a:solidFill>
                  <a:srgbClr val="53585F"/>
                </a:solidFill>
                <a:latin typeface="San Francisco Display Bold"/>
                <a:ea typeface="San Francisco Display Bold"/>
                <a:cs typeface="San Francisco Display Bold"/>
                <a:sym typeface="San Francisco Display Bold"/>
              </a:defRPr>
            </a:pPr>
            <a:r>
              <a:rPr lang="de-CH" sz="1100" b="1" noProof="0" dirty="0">
                <a:solidFill>
                  <a:srgbClr val="0000BF"/>
                </a:solidFill>
                <a:latin typeface="+mj-lt"/>
                <a:ea typeface="Open Sans" panose="020B0606030504020204" pitchFamily="34" charset="0"/>
                <a:cs typeface="Open Sans" panose="020B0606030504020204" pitchFamily="34" charset="0"/>
              </a:rPr>
              <a:t>Adresse</a:t>
            </a:r>
          </a:p>
          <a:p>
            <a:pPr algn="l">
              <a:lnSpc>
                <a:spcPct val="120000"/>
              </a:lnSpc>
              <a:defRPr sz="1800">
                <a:solidFill>
                  <a:srgbClr val="53585F"/>
                </a:solidFill>
                <a:latin typeface="San Francisco Display Light"/>
                <a:ea typeface="San Francisco Display Light"/>
                <a:cs typeface="San Francisco Display Light"/>
                <a:sym typeface="San Francisco Display Light"/>
              </a:defRPr>
            </a:pPr>
            <a:r>
              <a:rPr lang="de-CH" sz="1000" noProof="0" dirty="0">
                <a:solidFill>
                  <a:schemeClr val="tx1"/>
                </a:solidFill>
                <a:latin typeface="+mj-lt"/>
                <a:ea typeface="Open Sans" panose="020B0606030504020204" pitchFamily="34" charset="0"/>
                <a:cs typeface="Open Sans" panose="020B0606030504020204" pitchFamily="34" charset="0"/>
              </a:rPr>
              <a:t>Seestrasse 97  I  CH-8800 Thalwil</a:t>
            </a:r>
          </a:p>
          <a:p>
            <a:pPr algn="l">
              <a:lnSpc>
                <a:spcPct val="120000"/>
              </a:lnSpc>
              <a:defRPr sz="1800">
                <a:solidFill>
                  <a:srgbClr val="53585F"/>
                </a:solidFill>
                <a:latin typeface="San Francisco Display Light"/>
                <a:ea typeface="San Francisco Display Light"/>
                <a:cs typeface="San Francisco Display Light"/>
                <a:sym typeface="San Francisco Display Light"/>
              </a:defRPr>
            </a:pPr>
            <a:r>
              <a:rPr lang="de-CH" sz="1000" noProof="0" dirty="0">
                <a:solidFill>
                  <a:schemeClr val="tx1"/>
                </a:solidFill>
                <a:latin typeface="+mj-lt"/>
                <a:ea typeface="Open Sans" panose="020B0606030504020204" pitchFamily="34" charset="0"/>
                <a:cs typeface="Open Sans" panose="020B0606030504020204" pitchFamily="34" charset="0"/>
              </a:rPr>
              <a:t>Tel.: +41 44 722 75 55</a:t>
            </a:r>
          </a:p>
        </p:txBody>
      </p:sp>
      <p:sp>
        <p:nvSpPr>
          <p:cNvPr id="18" name="Shape 3287">
            <a:extLst>
              <a:ext uri="{FF2B5EF4-FFF2-40B4-BE49-F238E27FC236}">
                <a16:creationId xmlns:a16="http://schemas.microsoft.com/office/drawing/2014/main" id="{CBD0711B-197A-41FC-9153-F73E8E4D4095}"/>
              </a:ext>
            </a:extLst>
          </p:cNvPr>
          <p:cNvSpPr/>
          <p:nvPr/>
        </p:nvSpPr>
        <p:spPr>
          <a:xfrm>
            <a:off x="3498418" y="5581272"/>
            <a:ext cx="2988927" cy="606769"/>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ctr">
            <a:spAutoFit/>
          </a:bodyPr>
          <a:lstStyle/>
          <a:p>
            <a:pPr algn="l">
              <a:lnSpc>
                <a:spcPct val="120000"/>
              </a:lnSpc>
              <a:defRPr sz="1800">
                <a:solidFill>
                  <a:srgbClr val="53585F"/>
                </a:solidFill>
                <a:latin typeface="San Francisco Display Bold"/>
                <a:ea typeface="San Francisco Display Bold"/>
                <a:cs typeface="San Francisco Display Bold"/>
                <a:sym typeface="San Francisco Display Bold"/>
              </a:defRPr>
            </a:pPr>
            <a:r>
              <a:rPr lang="de-CH" sz="1100" b="1" noProof="0">
                <a:solidFill>
                  <a:srgbClr val="0000BF"/>
                </a:solidFill>
                <a:latin typeface="+mj-lt"/>
                <a:ea typeface="Open Sans" panose="020B0606030504020204" pitchFamily="34" charset="0"/>
                <a:cs typeface="Open Sans" panose="020B0606030504020204" pitchFamily="34" charset="0"/>
              </a:rPr>
              <a:t>Events</a:t>
            </a:r>
          </a:p>
          <a:p>
            <a:pPr algn="l">
              <a:lnSpc>
                <a:spcPct val="120000"/>
              </a:lnSpc>
              <a:defRPr sz="1800">
                <a:solidFill>
                  <a:srgbClr val="53585F"/>
                </a:solidFill>
                <a:latin typeface="San Francisco Display Light"/>
                <a:ea typeface="San Francisco Display Light"/>
                <a:cs typeface="San Francisco Display Light"/>
                <a:sym typeface="San Francisco Display Light"/>
              </a:defRPr>
            </a:pPr>
            <a:r>
              <a:rPr lang="de-CH" sz="1000" noProof="0">
                <a:solidFill>
                  <a:schemeClr val="tx1"/>
                </a:solidFill>
                <a:latin typeface="+mj-lt"/>
                <a:ea typeface="Open Sans" panose="020B0606030504020204" pitchFamily="34" charset="0"/>
                <a:cs typeface="Open Sans" panose="020B0606030504020204" pitchFamily="34" charset="0"/>
              </a:rPr>
              <a:t>Online und OnSite Events zu modernen Cloud Technologien </a:t>
            </a:r>
            <a:r>
              <a:rPr lang="de-CH" sz="1000" noProof="0">
                <a:solidFill>
                  <a:schemeClr val="tx1"/>
                </a:solidFill>
                <a:latin typeface="+mj-lt"/>
                <a:ea typeface="Open Sans" panose="020B0606030504020204" pitchFamily="34" charset="0"/>
                <a:cs typeface="Open Sans" panose="020B0606030504020204" pitchFamily="34" charset="0"/>
                <a:hlinkClick r:id="rId6"/>
              </a:rPr>
              <a:t>www.allgeier.ch/events</a:t>
            </a:r>
            <a:r>
              <a:rPr lang="de-CH" sz="1000" noProof="0">
                <a:solidFill>
                  <a:schemeClr val="tx1"/>
                </a:solidFill>
                <a:latin typeface="+mj-lt"/>
                <a:ea typeface="Open Sans" panose="020B0606030504020204" pitchFamily="34" charset="0"/>
                <a:cs typeface="Open Sans" panose="020B0606030504020204" pitchFamily="34" charset="0"/>
              </a:rPr>
              <a:t> </a:t>
            </a:r>
          </a:p>
        </p:txBody>
      </p:sp>
      <p:sp>
        <p:nvSpPr>
          <p:cNvPr id="19" name="Shape 3288">
            <a:extLst>
              <a:ext uri="{FF2B5EF4-FFF2-40B4-BE49-F238E27FC236}">
                <a16:creationId xmlns:a16="http://schemas.microsoft.com/office/drawing/2014/main" id="{EF9390BE-B78E-437F-9B0D-7D65CA3AAA39}"/>
              </a:ext>
            </a:extLst>
          </p:cNvPr>
          <p:cNvSpPr/>
          <p:nvPr/>
        </p:nvSpPr>
        <p:spPr>
          <a:xfrm>
            <a:off x="6906120" y="5581271"/>
            <a:ext cx="2330576" cy="606769"/>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ctr">
            <a:spAutoFit/>
          </a:bodyPr>
          <a:lstStyle/>
          <a:p>
            <a:pPr algn="l">
              <a:lnSpc>
                <a:spcPct val="120000"/>
              </a:lnSpc>
              <a:defRPr sz="1800">
                <a:solidFill>
                  <a:srgbClr val="53585F"/>
                </a:solidFill>
                <a:latin typeface="San Francisco Display Bold"/>
                <a:ea typeface="San Francisco Display Bold"/>
                <a:cs typeface="San Francisco Display Bold"/>
                <a:sym typeface="San Francisco Display Bold"/>
              </a:defRPr>
            </a:pPr>
            <a:r>
              <a:rPr lang="de-CH" sz="1100" b="1" noProof="0">
                <a:solidFill>
                  <a:srgbClr val="0000BF"/>
                </a:solidFill>
                <a:latin typeface="+mj-lt"/>
                <a:ea typeface="Open Sans" panose="020B0606030504020204" pitchFamily="34" charset="0"/>
                <a:cs typeface="Open Sans" panose="020B0606030504020204" pitchFamily="34" charset="0"/>
              </a:rPr>
              <a:t>Blog</a:t>
            </a:r>
          </a:p>
          <a:p>
            <a:pPr algn="l">
              <a:lnSpc>
                <a:spcPct val="120000"/>
              </a:lnSpc>
              <a:defRPr sz="1800">
                <a:solidFill>
                  <a:srgbClr val="53585F"/>
                </a:solidFill>
                <a:latin typeface="San Francisco Display Light"/>
                <a:ea typeface="San Francisco Display Light"/>
                <a:cs typeface="San Francisco Display Light"/>
                <a:sym typeface="San Francisco Display Light"/>
              </a:defRPr>
            </a:pPr>
            <a:r>
              <a:rPr lang="de-CH" sz="1000" noProof="0">
                <a:solidFill>
                  <a:schemeClr val="tx1"/>
                </a:solidFill>
                <a:latin typeface="+mj-lt"/>
                <a:ea typeface="Open Sans" panose="020B0606030504020204" pitchFamily="34" charset="0"/>
                <a:cs typeface="Open Sans" panose="020B0606030504020204" pitchFamily="34" charset="0"/>
              </a:rPr>
              <a:t>Wir bloggen über Trends und neue Features </a:t>
            </a:r>
            <a:r>
              <a:rPr lang="de-CH" sz="1000" noProof="0">
                <a:solidFill>
                  <a:schemeClr val="tx1"/>
                </a:solidFill>
                <a:latin typeface="+mj-lt"/>
                <a:ea typeface="Open Sans" panose="020B0606030504020204" pitchFamily="34" charset="0"/>
                <a:cs typeface="Open Sans" panose="020B0606030504020204" pitchFamily="34" charset="0"/>
                <a:hlinkClick r:id="rId7"/>
              </a:rPr>
              <a:t>www.allgeier.ch/it-blog</a:t>
            </a:r>
            <a:r>
              <a:rPr lang="de-CH" sz="1000" noProof="0">
                <a:solidFill>
                  <a:schemeClr val="tx1"/>
                </a:solidFill>
                <a:latin typeface="+mj-lt"/>
                <a:ea typeface="Open Sans" panose="020B0606030504020204" pitchFamily="34" charset="0"/>
                <a:cs typeface="Open Sans" panose="020B0606030504020204" pitchFamily="34" charset="0"/>
              </a:rPr>
              <a:t> </a:t>
            </a:r>
          </a:p>
        </p:txBody>
      </p:sp>
      <p:grpSp>
        <p:nvGrpSpPr>
          <p:cNvPr id="20" name="Gruppieren 19">
            <a:extLst>
              <a:ext uri="{FF2B5EF4-FFF2-40B4-BE49-F238E27FC236}">
                <a16:creationId xmlns:a16="http://schemas.microsoft.com/office/drawing/2014/main" id="{C1689794-A36E-4EBC-A512-76AC11E2A1C0}"/>
              </a:ext>
            </a:extLst>
          </p:cNvPr>
          <p:cNvGrpSpPr/>
          <p:nvPr userDrawn="1"/>
        </p:nvGrpSpPr>
        <p:grpSpPr>
          <a:xfrm>
            <a:off x="10190564" y="5830534"/>
            <a:ext cx="1595036" cy="301430"/>
            <a:chOff x="10146196" y="5679819"/>
            <a:chExt cx="1595036" cy="301430"/>
          </a:xfrm>
        </p:grpSpPr>
        <p:sp>
          <p:nvSpPr>
            <p:cNvPr id="21" name="Rechteck: abgerundete Ecken 20">
              <a:extLst>
                <a:ext uri="{FF2B5EF4-FFF2-40B4-BE49-F238E27FC236}">
                  <a16:creationId xmlns:a16="http://schemas.microsoft.com/office/drawing/2014/main" id="{871618C6-CB5B-4490-9F9B-B25BCC3A32F6}"/>
                </a:ext>
              </a:extLst>
            </p:cNvPr>
            <p:cNvSpPr/>
            <p:nvPr/>
          </p:nvSpPr>
          <p:spPr>
            <a:xfrm>
              <a:off x="11442659" y="5679819"/>
              <a:ext cx="298573" cy="301430"/>
            </a:xfrm>
            <a:prstGeom prst="roundRect">
              <a:avLst/>
            </a:prstGeom>
            <a:gradFill flip="none" rotWithShape="1">
              <a:gsLst>
                <a:gs pos="0">
                  <a:srgbClr val="0064FA"/>
                </a:gs>
                <a:gs pos="100000">
                  <a:srgbClr val="010172"/>
                </a:gs>
              </a:gsLst>
              <a:lin ang="13500000" scaled="1"/>
              <a:tileRect/>
            </a:gradFill>
            <a:ln>
              <a:noFill/>
            </a:ln>
          </p:spPr>
          <p:txBody>
            <a:bodyPr/>
            <a:lstStyle/>
            <a:p>
              <a:pPr defTabSz="768096" hangingPunct="1"/>
              <a:endParaRPr lang="de-CH" sz="1512" noProof="0">
                <a:solidFill>
                  <a:srgbClr val="000000"/>
                </a:solidFill>
                <a:latin typeface="+mj-lt"/>
              </a:endParaRPr>
            </a:p>
          </p:txBody>
        </p:sp>
        <p:sp>
          <p:nvSpPr>
            <p:cNvPr id="22" name="Freeform 126">
              <a:extLst>
                <a:ext uri="{FF2B5EF4-FFF2-40B4-BE49-F238E27FC236}">
                  <a16:creationId xmlns:a16="http://schemas.microsoft.com/office/drawing/2014/main" id="{E9A9D1CB-E9C6-49C2-BA69-C4FF10F69A25}"/>
                </a:ext>
              </a:extLst>
            </p:cNvPr>
            <p:cNvSpPr>
              <a:spLocks noEditPoints="1"/>
            </p:cNvSpPr>
            <p:nvPr/>
          </p:nvSpPr>
          <p:spPr bwMode="auto">
            <a:xfrm>
              <a:off x="10581207" y="5679819"/>
              <a:ext cx="298573" cy="301430"/>
            </a:xfrm>
            <a:custGeom>
              <a:avLst/>
              <a:gdLst>
                <a:gd name="T0" fmla="*/ 145 w 145"/>
                <a:gd name="T1" fmla="*/ 28 h 146"/>
                <a:gd name="T2" fmla="*/ 145 w 145"/>
                <a:gd name="T3" fmla="*/ 118 h 146"/>
                <a:gd name="T4" fmla="*/ 137 w 145"/>
                <a:gd name="T5" fmla="*/ 138 h 146"/>
                <a:gd name="T6" fmla="*/ 118 w 145"/>
                <a:gd name="T7" fmla="*/ 146 h 146"/>
                <a:gd name="T8" fmla="*/ 27 w 145"/>
                <a:gd name="T9" fmla="*/ 146 h 146"/>
                <a:gd name="T10" fmla="*/ 8 w 145"/>
                <a:gd name="T11" fmla="*/ 138 h 146"/>
                <a:gd name="T12" fmla="*/ 0 w 145"/>
                <a:gd name="T13" fmla="*/ 118 h 146"/>
                <a:gd name="T14" fmla="*/ 0 w 145"/>
                <a:gd name="T15" fmla="*/ 28 h 146"/>
                <a:gd name="T16" fmla="*/ 8 w 145"/>
                <a:gd name="T17" fmla="*/ 8 h 146"/>
                <a:gd name="T18" fmla="*/ 27 w 145"/>
                <a:gd name="T19" fmla="*/ 0 h 146"/>
                <a:gd name="T20" fmla="*/ 118 w 145"/>
                <a:gd name="T21" fmla="*/ 0 h 146"/>
                <a:gd name="T22" fmla="*/ 137 w 145"/>
                <a:gd name="T23" fmla="*/ 8 h 146"/>
                <a:gd name="T24" fmla="*/ 145 w 145"/>
                <a:gd name="T25" fmla="*/ 28 h 146"/>
                <a:gd name="T26" fmla="*/ 121 w 145"/>
                <a:gd name="T27" fmla="*/ 46 h 146"/>
                <a:gd name="T28" fmla="*/ 110 w 145"/>
                <a:gd name="T29" fmla="*/ 49 h 146"/>
                <a:gd name="T30" fmla="*/ 118 w 145"/>
                <a:gd name="T31" fmla="*/ 38 h 146"/>
                <a:gd name="T32" fmla="*/ 106 w 145"/>
                <a:gd name="T33" fmla="*/ 43 h 146"/>
                <a:gd name="T34" fmla="*/ 91 w 145"/>
                <a:gd name="T35" fmla="*/ 37 h 146"/>
                <a:gd name="T36" fmla="*/ 77 w 145"/>
                <a:gd name="T37" fmla="*/ 42 h 146"/>
                <a:gd name="T38" fmla="*/ 71 w 145"/>
                <a:gd name="T39" fmla="*/ 56 h 146"/>
                <a:gd name="T40" fmla="*/ 72 w 145"/>
                <a:gd name="T41" fmla="*/ 61 h 146"/>
                <a:gd name="T42" fmla="*/ 49 w 145"/>
                <a:gd name="T43" fmla="*/ 55 h 146"/>
                <a:gd name="T44" fmla="*/ 31 w 145"/>
                <a:gd name="T45" fmla="*/ 40 h 146"/>
                <a:gd name="T46" fmla="*/ 28 w 145"/>
                <a:gd name="T47" fmla="*/ 50 h 146"/>
                <a:gd name="T48" fmla="*/ 37 w 145"/>
                <a:gd name="T49" fmla="*/ 67 h 146"/>
                <a:gd name="T50" fmla="*/ 27 w 145"/>
                <a:gd name="T51" fmla="*/ 64 h 146"/>
                <a:gd name="T52" fmla="*/ 27 w 145"/>
                <a:gd name="T53" fmla="*/ 65 h 146"/>
                <a:gd name="T54" fmla="*/ 32 w 145"/>
                <a:gd name="T55" fmla="*/ 77 h 146"/>
                <a:gd name="T56" fmla="*/ 44 w 145"/>
                <a:gd name="T57" fmla="*/ 84 h 146"/>
                <a:gd name="T58" fmla="*/ 39 w 145"/>
                <a:gd name="T59" fmla="*/ 85 h 146"/>
                <a:gd name="T60" fmla="*/ 35 w 145"/>
                <a:gd name="T61" fmla="*/ 84 h 146"/>
                <a:gd name="T62" fmla="*/ 42 w 145"/>
                <a:gd name="T63" fmla="*/ 94 h 146"/>
                <a:gd name="T64" fmla="*/ 54 w 145"/>
                <a:gd name="T65" fmla="*/ 98 h 146"/>
                <a:gd name="T66" fmla="*/ 29 w 145"/>
                <a:gd name="T67" fmla="*/ 107 h 146"/>
                <a:gd name="T68" fmla="*/ 24 w 145"/>
                <a:gd name="T69" fmla="*/ 106 h 146"/>
                <a:gd name="T70" fmla="*/ 55 w 145"/>
                <a:gd name="T71" fmla="*/ 115 h 146"/>
                <a:gd name="T72" fmla="*/ 75 w 145"/>
                <a:gd name="T73" fmla="*/ 112 h 146"/>
                <a:gd name="T74" fmla="*/ 90 w 145"/>
                <a:gd name="T75" fmla="*/ 103 h 146"/>
                <a:gd name="T76" fmla="*/ 102 w 145"/>
                <a:gd name="T77" fmla="*/ 90 h 146"/>
                <a:gd name="T78" fmla="*/ 109 w 145"/>
                <a:gd name="T79" fmla="*/ 75 h 146"/>
                <a:gd name="T80" fmla="*/ 111 w 145"/>
                <a:gd name="T81" fmla="*/ 59 h 146"/>
                <a:gd name="T82" fmla="*/ 111 w 145"/>
                <a:gd name="T83" fmla="*/ 56 h 146"/>
                <a:gd name="T84" fmla="*/ 121 w 145"/>
                <a:gd name="T85" fmla="*/ 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5" h="146">
                  <a:moveTo>
                    <a:pt x="145" y="28"/>
                  </a:moveTo>
                  <a:cubicBezTo>
                    <a:pt x="145" y="118"/>
                    <a:pt x="145" y="118"/>
                    <a:pt x="145" y="118"/>
                  </a:cubicBezTo>
                  <a:cubicBezTo>
                    <a:pt x="145" y="126"/>
                    <a:pt x="143" y="132"/>
                    <a:pt x="137" y="138"/>
                  </a:cubicBezTo>
                  <a:cubicBezTo>
                    <a:pt x="132" y="143"/>
                    <a:pt x="126" y="146"/>
                    <a:pt x="118" y="146"/>
                  </a:cubicBezTo>
                  <a:cubicBezTo>
                    <a:pt x="27" y="146"/>
                    <a:pt x="27" y="146"/>
                    <a:pt x="27" y="146"/>
                  </a:cubicBezTo>
                  <a:cubicBezTo>
                    <a:pt x="20" y="146"/>
                    <a:pt x="13" y="143"/>
                    <a:pt x="8" y="138"/>
                  </a:cubicBezTo>
                  <a:cubicBezTo>
                    <a:pt x="3" y="132"/>
                    <a:pt x="0" y="126"/>
                    <a:pt x="0" y="118"/>
                  </a:cubicBezTo>
                  <a:cubicBezTo>
                    <a:pt x="0" y="28"/>
                    <a:pt x="0" y="28"/>
                    <a:pt x="0" y="28"/>
                  </a:cubicBezTo>
                  <a:cubicBezTo>
                    <a:pt x="0" y="20"/>
                    <a:pt x="3" y="14"/>
                    <a:pt x="8" y="8"/>
                  </a:cubicBezTo>
                  <a:cubicBezTo>
                    <a:pt x="13" y="3"/>
                    <a:pt x="20" y="0"/>
                    <a:pt x="27" y="0"/>
                  </a:cubicBezTo>
                  <a:cubicBezTo>
                    <a:pt x="118" y="0"/>
                    <a:pt x="118" y="0"/>
                    <a:pt x="118" y="0"/>
                  </a:cubicBezTo>
                  <a:cubicBezTo>
                    <a:pt x="126" y="0"/>
                    <a:pt x="132" y="3"/>
                    <a:pt x="137" y="8"/>
                  </a:cubicBezTo>
                  <a:cubicBezTo>
                    <a:pt x="143" y="14"/>
                    <a:pt x="145" y="20"/>
                    <a:pt x="145" y="28"/>
                  </a:cubicBezTo>
                  <a:close/>
                  <a:moveTo>
                    <a:pt x="121" y="46"/>
                  </a:moveTo>
                  <a:cubicBezTo>
                    <a:pt x="118" y="47"/>
                    <a:pt x="114" y="49"/>
                    <a:pt x="110" y="49"/>
                  </a:cubicBezTo>
                  <a:cubicBezTo>
                    <a:pt x="114" y="47"/>
                    <a:pt x="117" y="43"/>
                    <a:pt x="118" y="38"/>
                  </a:cubicBezTo>
                  <a:cubicBezTo>
                    <a:pt x="114" y="40"/>
                    <a:pt x="110" y="42"/>
                    <a:pt x="106" y="43"/>
                  </a:cubicBezTo>
                  <a:cubicBezTo>
                    <a:pt x="102" y="39"/>
                    <a:pt x="97" y="37"/>
                    <a:pt x="91" y="37"/>
                  </a:cubicBezTo>
                  <a:cubicBezTo>
                    <a:pt x="86" y="37"/>
                    <a:pt x="81" y="39"/>
                    <a:pt x="77" y="42"/>
                  </a:cubicBezTo>
                  <a:cubicBezTo>
                    <a:pt x="73" y="46"/>
                    <a:pt x="71" y="51"/>
                    <a:pt x="71" y="56"/>
                  </a:cubicBezTo>
                  <a:cubicBezTo>
                    <a:pt x="71" y="58"/>
                    <a:pt x="72" y="60"/>
                    <a:pt x="72" y="61"/>
                  </a:cubicBezTo>
                  <a:cubicBezTo>
                    <a:pt x="64" y="61"/>
                    <a:pt x="56" y="59"/>
                    <a:pt x="49" y="55"/>
                  </a:cubicBezTo>
                  <a:cubicBezTo>
                    <a:pt x="42" y="51"/>
                    <a:pt x="36" y="46"/>
                    <a:pt x="31" y="40"/>
                  </a:cubicBezTo>
                  <a:cubicBezTo>
                    <a:pt x="29" y="43"/>
                    <a:pt x="28" y="47"/>
                    <a:pt x="28" y="50"/>
                  </a:cubicBezTo>
                  <a:cubicBezTo>
                    <a:pt x="28" y="57"/>
                    <a:pt x="31" y="63"/>
                    <a:pt x="37" y="67"/>
                  </a:cubicBezTo>
                  <a:cubicBezTo>
                    <a:pt x="34" y="67"/>
                    <a:pt x="31" y="66"/>
                    <a:pt x="27" y="64"/>
                  </a:cubicBezTo>
                  <a:cubicBezTo>
                    <a:pt x="27" y="65"/>
                    <a:pt x="27" y="65"/>
                    <a:pt x="27" y="65"/>
                  </a:cubicBezTo>
                  <a:cubicBezTo>
                    <a:pt x="27" y="69"/>
                    <a:pt x="29" y="73"/>
                    <a:pt x="32" y="77"/>
                  </a:cubicBezTo>
                  <a:cubicBezTo>
                    <a:pt x="35" y="81"/>
                    <a:pt x="39" y="83"/>
                    <a:pt x="44" y="84"/>
                  </a:cubicBezTo>
                  <a:cubicBezTo>
                    <a:pt x="42" y="85"/>
                    <a:pt x="40" y="85"/>
                    <a:pt x="39" y="85"/>
                  </a:cubicBezTo>
                  <a:cubicBezTo>
                    <a:pt x="38" y="85"/>
                    <a:pt x="37" y="85"/>
                    <a:pt x="35" y="84"/>
                  </a:cubicBezTo>
                  <a:cubicBezTo>
                    <a:pt x="36" y="88"/>
                    <a:pt x="39" y="92"/>
                    <a:pt x="42" y="94"/>
                  </a:cubicBezTo>
                  <a:cubicBezTo>
                    <a:pt x="46" y="97"/>
                    <a:pt x="49" y="98"/>
                    <a:pt x="54" y="98"/>
                  </a:cubicBezTo>
                  <a:cubicBezTo>
                    <a:pt x="46" y="104"/>
                    <a:pt x="38" y="107"/>
                    <a:pt x="29" y="107"/>
                  </a:cubicBezTo>
                  <a:cubicBezTo>
                    <a:pt x="27" y="107"/>
                    <a:pt x="26" y="107"/>
                    <a:pt x="24" y="106"/>
                  </a:cubicBezTo>
                  <a:cubicBezTo>
                    <a:pt x="34" y="112"/>
                    <a:pt x="44" y="115"/>
                    <a:pt x="55" y="115"/>
                  </a:cubicBezTo>
                  <a:cubicBezTo>
                    <a:pt x="62" y="115"/>
                    <a:pt x="68" y="114"/>
                    <a:pt x="75" y="112"/>
                  </a:cubicBezTo>
                  <a:cubicBezTo>
                    <a:pt x="81" y="110"/>
                    <a:pt x="86" y="107"/>
                    <a:pt x="90" y="103"/>
                  </a:cubicBezTo>
                  <a:cubicBezTo>
                    <a:pt x="95" y="99"/>
                    <a:pt x="99" y="95"/>
                    <a:pt x="102" y="90"/>
                  </a:cubicBezTo>
                  <a:cubicBezTo>
                    <a:pt x="105" y="85"/>
                    <a:pt x="107" y="80"/>
                    <a:pt x="109" y="75"/>
                  </a:cubicBezTo>
                  <a:cubicBezTo>
                    <a:pt x="111" y="69"/>
                    <a:pt x="111" y="64"/>
                    <a:pt x="111" y="59"/>
                  </a:cubicBezTo>
                  <a:cubicBezTo>
                    <a:pt x="111" y="58"/>
                    <a:pt x="111" y="57"/>
                    <a:pt x="111" y="56"/>
                  </a:cubicBezTo>
                  <a:cubicBezTo>
                    <a:pt x="115" y="53"/>
                    <a:pt x="118" y="50"/>
                    <a:pt x="121" y="46"/>
                  </a:cubicBezTo>
                  <a:close/>
                </a:path>
              </a:pathLst>
            </a:custGeom>
            <a:gradFill flip="none" rotWithShape="1">
              <a:gsLst>
                <a:gs pos="0">
                  <a:srgbClr val="0064FA"/>
                </a:gs>
                <a:gs pos="100000">
                  <a:srgbClr val="010172"/>
                </a:gs>
              </a:gsLst>
              <a:lin ang="13500000" scaled="1"/>
              <a:tileRect/>
            </a:gradFill>
            <a:ln>
              <a:noFill/>
            </a:ln>
          </p:spPr>
          <p:txBody>
            <a:bodyPr/>
            <a:lstStyle/>
            <a:p>
              <a:pPr defTabSz="768096" hangingPunct="1">
                <a:defRPr/>
              </a:pPr>
              <a:endParaRPr lang="de-CH" sz="1512" noProof="0">
                <a:latin typeface="+mj-lt"/>
              </a:endParaRPr>
            </a:p>
          </p:txBody>
        </p:sp>
        <p:sp>
          <p:nvSpPr>
            <p:cNvPr id="23" name="Freeform 127">
              <a:extLst>
                <a:ext uri="{FF2B5EF4-FFF2-40B4-BE49-F238E27FC236}">
                  <a16:creationId xmlns:a16="http://schemas.microsoft.com/office/drawing/2014/main" id="{0CD27B25-9B38-403E-A617-E93DAF694805}"/>
                </a:ext>
              </a:extLst>
            </p:cNvPr>
            <p:cNvSpPr>
              <a:spLocks/>
            </p:cNvSpPr>
            <p:nvPr/>
          </p:nvSpPr>
          <p:spPr bwMode="auto">
            <a:xfrm>
              <a:off x="11011933" y="5679819"/>
              <a:ext cx="298573" cy="301430"/>
            </a:xfrm>
            <a:custGeom>
              <a:avLst/>
              <a:gdLst>
                <a:gd name="T0" fmla="*/ 145 w 145"/>
                <a:gd name="T1" fmla="*/ 118 h 146"/>
                <a:gd name="T2" fmla="*/ 137 w 145"/>
                <a:gd name="T3" fmla="*/ 138 h 146"/>
                <a:gd name="T4" fmla="*/ 118 w 145"/>
                <a:gd name="T5" fmla="*/ 146 h 146"/>
                <a:gd name="T6" fmla="*/ 100 w 145"/>
                <a:gd name="T7" fmla="*/ 146 h 146"/>
                <a:gd name="T8" fmla="*/ 100 w 145"/>
                <a:gd name="T9" fmla="*/ 88 h 146"/>
                <a:gd name="T10" fmla="*/ 119 w 145"/>
                <a:gd name="T11" fmla="*/ 88 h 146"/>
                <a:gd name="T12" fmla="*/ 122 w 145"/>
                <a:gd name="T13" fmla="*/ 67 h 146"/>
                <a:gd name="T14" fmla="*/ 100 w 145"/>
                <a:gd name="T15" fmla="*/ 67 h 146"/>
                <a:gd name="T16" fmla="*/ 100 w 145"/>
                <a:gd name="T17" fmla="*/ 53 h 146"/>
                <a:gd name="T18" fmla="*/ 102 w 145"/>
                <a:gd name="T19" fmla="*/ 46 h 146"/>
                <a:gd name="T20" fmla="*/ 111 w 145"/>
                <a:gd name="T21" fmla="*/ 43 h 146"/>
                <a:gd name="T22" fmla="*/ 124 w 145"/>
                <a:gd name="T23" fmla="*/ 43 h 146"/>
                <a:gd name="T24" fmla="*/ 124 w 145"/>
                <a:gd name="T25" fmla="*/ 23 h 146"/>
                <a:gd name="T26" fmla="*/ 107 w 145"/>
                <a:gd name="T27" fmla="*/ 22 h 146"/>
                <a:gd name="T28" fmla="*/ 86 w 145"/>
                <a:gd name="T29" fmla="*/ 30 h 146"/>
                <a:gd name="T30" fmla="*/ 79 w 145"/>
                <a:gd name="T31" fmla="*/ 51 h 146"/>
                <a:gd name="T32" fmla="*/ 79 w 145"/>
                <a:gd name="T33" fmla="*/ 67 h 146"/>
                <a:gd name="T34" fmla="*/ 57 w 145"/>
                <a:gd name="T35" fmla="*/ 67 h 146"/>
                <a:gd name="T36" fmla="*/ 57 w 145"/>
                <a:gd name="T37" fmla="*/ 88 h 146"/>
                <a:gd name="T38" fmla="*/ 79 w 145"/>
                <a:gd name="T39" fmla="*/ 88 h 146"/>
                <a:gd name="T40" fmla="*/ 79 w 145"/>
                <a:gd name="T41" fmla="*/ 146 h 146"/>
                <a:gd name="T42" fmla="*/ 27 w 145"/>
                <a:gd name="T43" fmla="*/ 146 h 146"/>
                <a:gd name="T44" fmla="*/ 8 w 145"/>
                <a:gd name="T45" fmla="*/ 138 h 146"/>
                <a:gd name="T46" fmla="*/ 0 w 145"/>
                <a:gd name="T47" fmla="*/ 118 h 146"/>
                <a:gd name="T48" fmla="*/ 0 w 145"/>
                <a:gd name="T49" fmla="*/ 28 h 146"/>
                <a:gd name="T50" fmla="*/ 8 w 145"/>
                <a:gd name="T51" fmla="*/ 8 h 146"/>
                <a:gd name="T52" fmla="*/ 27 w 145"/>
                <a:gd name="T53" fmla="*/ 0 h 146"/>
                <a:gd name="T54" fmla="*/ 118 w 145"/>
                <a:gd name="T55" fmla="*/ 0 h 146"/>
                <a:gd name="T56" fmla="*/ 137 w 145"/>
                <a:gd name="T57" fmla="*/ 8 h 146"/>
                <a:gd name="T58" fmla="*/ 145 w 145"/>
                <a:gd name="T59" fmla="*/ 28 h 146"/>
                <a:gd name="T60" fmla="*/ 145 w 145"/>
                <a:gd name="T61" fmla="*/ 118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45" h="146">
                  <a:moveTo>
                    <a:pt x="145" y="118"/>
                  </a:moveTo>
                  <a:cubicBezTo>
                    <a:pt x="145" y="126"/>
                    <a:pt x="142" y="132"/>
                    <a:pt x="137" y="138"/>
                  </a:cubicBezTo>
                  <a:cubicBezTo>
                    <a:pt x="132" y="143"/>
                    <a:pt x="125" y="146"/>
                    <a:pt x="118" y="146"/>
                  </a:cubicBezTo>
                  <a:cubicBezTo>
                    <a:pt x="100" y="146"/>
                    <a:pt x="100" y="146"/>
                    <a:pt x="100" y="146"/>
                  </a:cubicBezTo>
                  <a:cubicBezTo>
                    <a:pt x="100" y="88"/>
                    <a:pt x="100" y="88"/>
                    <a:pt x="100" y="88"/>
                  </a:cubicBezTo>
                  <a:cubicBezTo>
                    <a:pt x="119" y="88"/>
                    <a:pt x="119" y="88"/>
                    <a:pt x="119" y="88"/>
                  </a:cubicBezTo>
                  <a:cubicBezTo>
                    <a:pt x="122" y="67"/>
                    <a:pt x="122" y="67"/>
                    <a:pt x="122" y="67"/>
                  </a:cubicBezTo>
                  <a:cubicBezTo>
                    <a:pt x="100" y="67"/>
                    <a:pt x="100" y="67"/>
                    <a:pt x="100" y="67"/>
                  </a:cubicBezTo>
                  <a:cubicBezTo>
                    <a:pt x="100" y="53"/>
                    <a:pt x="100" y="53"/>
                    <a:pt x="100" y="53"/>
                  </a:cubicBezTo>
                  <a:cubicBezTo>
                    <a:pt x="100" y="50"/>
                    <a:pt x="101" y="47"/>
                    <a:pt x="102" y="46"/>
                  </a:cubicBezTo>
                  <a:cubicBezTo>
                    <a:pt x="104" y="44"/>
                    <a:pt x="107" y="43"/>
                    <a:pt x="111" y="43"/>
                  </a:cubicBezTo>
                  <a:cubicBezTo>
                    <a:pt x="124" y="43"/>
                    <a:pt x="124" y="43"/>
                    <a:pt x="124" y="43"/>
                  </a:cubicBezTo>
                  <a:cubicBezTo>
                    <a:pt x="124" y="23"/>
                    <a:pt x="124" y="23"/>
                    <a:pt x="124" y="23"/>
                  </a:cubicBezTo>
                  <a:cubicBezTo>
                    <a:pt x="118" y="23"/>
                    <a:pt x="112" y="22"/>
                    <a:pt x="107" y="22"/>
                  </a:cubicBezTo>
                  <a:cubicBezTo>
                    <a:pt x="98" y="22"/>
                    <a:pt x="91" y="25"/>
                    <a:pt x="86" y="30"/>
                  </a:cubicBezTo>
                  <a:cubicBezTo>
                    <a:pt x="81" y="35"/>
                    <a:pt x="79" y="42"/>
                    <a:pt x="79" y="51"/>
                  </a:cubicBezTo>
                  <a:cubicBezTo>
                    <a:pt x="79" y="67"/>
                    <a:pt x="79" y="67"/>
                    <a:pt x="79" y="67"/>
                  </a:cubicBezTo>
                  <a:cubicBezTo>
                    <a:pt x="57" y="67"/>
                    <a:pt x="57" y="67"/>
                    <a:pt x="57" y="67"/>
                  </a:cubicBezTo>
                  <a:cubicBezTo>
                    <a:pt x="57" y="88"/>
                    <a:pt x="57" y="88"/>
                    <a:pt x="57" y="88"/>
                  </a:cubicBezTo>
                  <a:cubicBezTo>
                    <a:pt x="79" y="88"/>
                    <a:pt x="79" y="88"/>
                    <a:pt x="79" y="88"/>
                  </a:cubicBezTo>
                  <a:cubicBezTo>
                    <a:pt x="79" y="146"/>
                    <a:pt x="79" y="146"/>
                    <a:pt x="79" y="146"/>
                  </a:cubicBezTo>
                  <a:cubicBezTo>
                    <a:pt x="27" y="146"/>
                    <a:pt x="27" y="146"/>
                    <a:pt x="27" y="146"/>
                  </a:cubicBezTo>
                  <a:cubicBezTo>
                    <a:pt x="20" y="146"/>
                    <a:pt x="13" y="143"/>
                    <a:pt x="8" y="138"/>
                  </a:cubicBezTo>
                  <a:cubicBezTo>
                    <a:pt x="3" y="132"/>
                    <a:pt x="0" y="126"/>
                    <a:pt x="0" y="118"/>
                  </a:cubicBezTo>
                  <a:cubicBezTo>
                    <a:pt x="0" y="28"/>
                    <a:pt x="0" y="28"/>
                    <a:pt x="0" y="28"/>
                  </a:cubicBezTo>
                  <a:cubicBezTo>
                    <a:pt x="0" y="20"/>
                    <a:pt x="3" y="14"/>
                    <a:pt x="8" y="8"/>
                  </a:cubicBezTo>
                  <a:cubicBezTo>
                    <a:pt x="13" y="3"/>
                    <a:pt x="20" y="0"/>
                    <a:pt x="27" y="0"/>
                  </a:cubicBezTo>
                  <a:cubicBezTo>
                    <a:pt x="118" y="0"/>
                    <a:pt x="118" y="0"/>
                    <a:pt x="118" y="0"/>
                  </a:cubicBezTo>
                  <a:cubicBezTo>
                    <a:pt x="125" y="0"/>
                    <a:pt x="132" y="3"/>
                    <a:pt x="137" y="8"/>
                  </a:cubicBezTo>
                  <a:cubicBezTo>
                    <a:pt x="142" y="14"/>
                    <a:pt x="145" y="20"/>
                    <a:pt x="145" y="28"/>
                  </a:cubicBezTo>
                  <a:lnTo>
                    <a:pt x="145" y="118"/>
                  </a:lnTo>
                  <a:close/>
                </a:path>
              </a:pathLst>
            </a:custGeom>
            <a:gradFill flip="none" rotWithShape="1">
              <a:gsLst>
                <a:gs pos="0">
                  <a:srgbClr val="0064FA"/>
                </a:gs>
                <a:gs pos="100000">
                  <a:srgbClr val="010172"/>
                </a:gs>
              </a:gsLst>
              <a:lin ang="13500000" scaled="1"/>
              <a:tileRect/>
            </a:gradFill>
            <a:ln>
              <a:noFill/>
            </a:ln>
          </p:spPr>
          <p:txBody>
            <a:bodyPr/>
            <a:lstStyle/>
            <a:p>
              <a:pPr defTabSz="768096" hangingPunct="1">
                <a:defRPr/>
              </a:pPr>
              <a:endParaRPr lang="de-CH" sz="1512" noProof="0">
                <a:latin typeface="+mj-lt"/>
              </a:endParaRPr>
            </a:p>
          </p:txBody>
        </p:sp>
        <p:sp>
          <p:nvSpPr>
            <p:cNvPr id="24" name="Freeform 137">
              <a:extLst>
                <a:ext uri="{FF2B5EF4-FFF2-40B4-BE49-F238E27FC236}">
                  <a16:creationId xmlns:a16="http://schemas.microsoft.com/office/drawing/2014/main" id="{9267A9FE-B33A-4FE1-9229-24F762CCFEF6}"/>
                </a:ext>
              </a:extLst>
            </p:cNvPr>
            <p:cNvSpPr>
              <a:spLocks noEditPoints="1"/>
            </p:cNvSpPr>
            <p:nvPr/>
          </p:nvSpPr>
          <p:spPr bwMode="auto">
            <a:xfrm>
              <a:off x="10146196" y="5679819"/>
              <a:ext cx="302858" cy="301430"/>
            </a:xfrm>
            <a:custGeom>
              <a:avLst/>
              <a:gdLst>
                <a:gd name="T0" fmla="*/ 146 w 146"/>
                <a:gd name="T1" fmla="*/ 28 h 146"/>
                <a:gd name="T2" fmla="*/ 146 w 146"/>
                <a:gd name="T3" fmla="*/ 118 h 146"/>
                <a:gd name="T4" fmla="*/ 138 w 146"/>
                <a:gd name="T5" fmla="*/ 138 h 146"/>
                <a:gd name="T6" fmla="*/ 118 w 146"/>
                <a:gd name="T7" fmla="*/ 146 h 146"/>
                <a:gd name="T8" fmla="*/ 28 w 146"/>
                <a:gd name="T9" fmla="*/ 146 h 146"/>
                <a:gd name="T10" fmla="*/ 8 w 146"/>
                <a:gd name="T11" fmla="*/ 138 h 146"/>
                <a:gd name="T12" fmla="*/ 0 w 146"/>
                <a:gd name="T13" fmla="*/ 118 h 146"/>
                <a:gd name="T14" fmla="*/ 0 w 146"/>
                <a:gd name="T15" fmla="*/ 28 h 146"/>
                <a:gd name="T16" fmla="*/ 8 w 146"/>
                <a:gd name="T17" fmla="*/ 8 h 146"/>
                <a:gd name="T18" fmla="*/ 28 w 146"/>
                <a:gd name="T19" fmla="*/ 0 h 146"/>
                <a:gd name="T20" fmla="*/ 118 w 146"/>
                <a:gd name="T21" fmla="*/ 0 h 146"/>
                <a:gd name="T22" fmla="*/ 138 w 146"/>
                <a:gd name="T23" fmla="*/ 8 h 146"/>
                <a:gd name="T24" fmla="*/ 146 w 146"/>
                <a:gd name="T25" fmla="*/ 28 h 146"/>
                <a:gd name="T26" fmla="*/ 46 w 146"/>
                <a:gd name="T27" fmla="*/ 36 h 146"/>
                <a:gd name="T28" fmla="*/ 43 w 146"/>
                <a:gd name="T29" fmla="*/ 28 h 146"/>
                <a:gd name="T30" fmla="*/ 34 w 146"/>
                <a:gd name="T31" fmla="*/ 25 h 146"/>
                <a:gd name="T32" fmla="*/ 25 w 146"/>
                <a:gd name="T33" fmla="*/ 28 h 146"/>
                <a:gd name="T34" fmla="*/ 21 w 146"/>
                <a:gd name="T35" fmla="*/ 36 h 146"/>
                <a:gd name="T36" fmla="*/ 25 w 146"/>
                <a:gd name="T37" fmla="*/ 44 h 146"/>
                <a:gd name="T38" fmla="*/ 33 w 146"/>
                <a:gd name="T39" fmla="*/ 47 h 146"/>
                <a:gd name="T40" fmla="*/ 34 w 146"/>
                <a:gd name="T41" fmla="*/ 47 h 146"/>
                <a:gd name="T42" fmla="*/ 43 w 146"/>
                <a:gd name="T43" fmla="*/ 44 h 146"/>
                <a:gd name="T44" fmla="*/ 46 w 146"/>
                <a:gd name="T45" fmla="*/ 36 h 146"/>
                <a:gd name="T46" fmla="*/ 23 w 146"/>
                <a:gd name="T47" fmla="*/ 122 h 146"/>
                <a:gd name="T48" fmla="*/ 45 w 146"/>
                <a:gd name="T49" fmla="*/ 122 h 146"/>
                <a:gd name="T50" fmla="*/ 45 w 146"/>
                <a:gd name="T51" fmla="*/ 56 h 146"/>
                <a:gd name="T52" fmla="*/ 23 w 146"/>
                <a:gd name="T53" fmla="*/ 56 h 146"/>
                <a:gd name="T54" fmla="*/ 23 w 146"/>
                <a:gd name="T55" fmla="*/ 122 h 146"/>
                <a:gd name="T56" fmla="*/ 101 w 146"/>
                <a:gd name="T57" fmla="*/ 122 h 146"/>
                <a:gd name="T58" fmla="*/ 123 w 146"/>
                <a:gd name="T59" fmla="*/ 122 h 146"/>
                <a:gd name="T60" fmla="*/ 123 w 146"/>
                <a:gd name="T61" fmla="*/ 84 h 146"/>
                <a:gd name="T62" fmla="*/ 116 w 146"/>
                <a:gd name="T63" fmla="*/ 62 h 146"/>
                <a:gd name="T64" fmla="*/ 98 w 146"/>
                <a:gd name="T65" fmla="*/ 55 h 146"/>
                <a:gd name="T66" fmla="*/ 78 w 146"/>
                <a:gd name="T67" fmla="*/ 66 h 146"/>
                <a:gd name="T68" fmla="*/ 78 w 146"/>
                <a:gd name="T69" fmla="*/ 66 h 146"/>
                <a:gd name="T70" fmla="*/ 78 w 146"/>
                <a:gd name="T71" fmla="*/ 56 h 146"/>
                <a:gd name="T72" fmla="*/ 57 w 146"/>
                <a:gd name="T73" fmla="*/ 56 h 146"/>
                <a:gd name="T74" fmla="*/ 57 w 146"/>
                <a:gd name="T75" fmla="*/ 122 h 146"/>
                <a:gd name="T76" fmla="*/ 78 w 146"/>
                <a:gd name="T77" fmla="*/ 122 h 146"/>
                <a:gd name="T78" fmla="*/ 78 w 146"/>
                <a:gd name="T79" fmla="*/ 85 h 146"/>
                <a:gd name="T80" fmla="*/ 79 w 146"/>
                <a:gd name="T81" fmla="*/ 80 h 146"/>
                <a:gd name="T82" fmla="*/ 83 w 146"/>
                <a:gd name="T83" fmla="*/ 74 h 146"/>
                <a:gd name="T84" fmla="*/ 90 w 146"/>
                <a:gd name="T85" fmla="*/ 72 h 146"/>
                <a:gd name="T86" fmla="*/ 101 w 146"/>
                <a:gd name="T87" fmla="*/ 87 h 146"/>
                <a:gd name="T88" fmla="*/ 101 w 146"/>
                <a:gd name="T89" fmla="*/ 122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6" h="146">
                  <a:moveTo>
                    <a:pt x="146" y="28"/>
                  </a:moveTo>
                  <a:cubicBezTo>
                    <a:pt x="146" y="118"/>
                    <a:pt x="146" y="118"/>
                    <a:pt x="146" y="118"/>
                  </a:cubicBezTo>
                  <a:cubicBezTo>
                    <a:pt x="146" y="126"/>
                    <a:pt x="143" y="132"/>
                    <a:pt x="138" y="138"/>
                  </a:cubicBezTo>
                  <a:cubicBezTo>
                    <a:pt x="132" y="143"/>
                    <a:pt x="126" y="146"/>
                    <a:pt x="118" y="146"/>
                  </a:cubicBezTo>
                  <a:cubicBezTo>
                    <a:pt x="28" y="146"/>
                    <a:pt x="28" y="146"/>
                    <a:pt x="28" y="146"/>
                  </a:cubicBezTo>
                  <a:cubicBezTo>
                    <a:pt x="20" y="146"/>
                    <a:pt x="14" y="143"/>
                    <a:pt x="8" y="138"/>
                  </a:cubicBezTo>
                  <a:cubicBezTo>
                    <a:pt x="3" y="132"/>
                    <a:pt x="0" y="126"/>
                    <a:pt x="0" y="118"/>
                  </a:cubicBezTo>
                  <a:cubicBezTo>
                    <a:pt x="0" y="28"/>
                    <a:pt x="0" y="28"/>
                    <a:pt x="0" y="28"/>
                  </a:cubicBezTo>
                  <a:cubicBezTo>
                    <a:pt x="0" y="20"/>
                    <a:pt x="3" y="14"/>
                    <a:pt x="8" y="8"/>
                  </a:cubicBezTo>
                  <a:cubicBezTo>
                    <a:pt x="14" y="3"/>
                    <a:pt x="20" y="0"/>
                    <a:pt x="28" y="0"/>
                  </a:cubicBezTo>
                  <a:cubicBezTo>
                    <a:pt x="118" y="0"/>
                    <a:pt x="118" y="0"/>
                    <a:pt x="118" y="0"/>
                  </a:cubicBezTo>
                  <a:cubicBezTo>
                    <a:pt x="126" y="0"/>
                    <a:pt x="132" y="3"/>
                    <a:pt x="138" y="8"/>
                  </a:cubicBezTo>
                  <a:cubicBezTo>
                    <a:pt x="143" y="14"/>
                    <a:pt x="146" y="20"/>
                    <a:pt x="146" y="28"/>
                  </a:cubicBezTo>
                  <a:close/>
                  <a:moveTo>
                    <a:pt x="46" y="36"/>
                  </a:moveTo>
                  <a:cubicBezTo>
                    <a:pt x="46" y="33"/>
                    <a:pt x="45" y="30"/>
                    <a:pt x="43" y="28"/>
                  </a:cubicBezTo>
                  <a:cubicBezTo>
                    <a:pt x="40" y="26"/>
                    <a:pt x="37" y="25"/>
                    <a:pt x="34" y="25"/>
                  </a:cubicBezTo>
                  <a:cubicBezTo>
                    <a:pt x="30" y="25"/>
                    <a:pt x="27" y="26"/>
                    <a:pt x="25" y="28"/>
                  </a:cubicBezTo>
                  <a:cubicBezTo>
                    <a:pt x="23" y="30"/>
                    <a:pt x="21" y="33"/>
                    <a:pt x="21" y="36"/>
                  </a:cubicBezTo>
                  <a:cubicBezTo>
                    <a:pt x="21" y="39"/>
                    <a:pt x="22" y="42"/>
                    <a:pt x="25" y="44"/>
                  </a:cubicBezTo>
                  <a:cubicBezTo>
                    <a:pt x="27" y="46"/>
                    <a:pt x="30" y="47"/>
                    <a:pt x="33" y="47"/>
                  </a:cubicBezTo>
                  <a:cubicBezTo>
                    <a:pt x="34" y="47"/>
                    <a:pt x="34" y="47"/>
                    <a:pt x="34" y="47"/>
                  </a:cubicBezTo>
                  <a:cubicBezTo>
                    <a:pt x="37" y="47"/>
                    <a:pt x="40" y="46"/>
                    <a:pt x="43" y="44"/>
                  </a:cubicBezTo>
                  <a:cubicBezTo>
                    <a:pt x="45" y="42"/>
                    <a:pt x="46" y="39"/>
                    <a:pt x="46" y="36"/>
                  </a:cubicBezTo>
                  <a:close/>
                  <a:moveTo>
                    <a:pt x="23" y="122"/>
                  </a:moveTo>
                  <a:cubicBezTo>
                    <a:pt x="45" y="122"/>
                    <a:pt x="45" y="122"/>
                    <a:pt x="45" y="122"/>
                  </a:cubicBezTo>
                  <a:cubicBezTo>
                    <a:pt x="45" y="56"/>
                    <a:pt x="45" y="56"/>
                    <a:pt x="45" y="56"/>
                  </a:cubicBezTo>
                  <a:cubicBezTo>
                    <a:pt x="23" y="56"/>
                    <a:pt x="23" y="56"/>
                    <a:pt x="23" y="56"/>
                  </a:cubicBezTo>
                  <a:lnTo>
                    <a:pt x="23" y="122"/>
                  </a:lnTo>
                  <a:close/>
                  <a:moveTo>
                    <a:pt x="101" y="122"/>
                  </a:moveTo>
                  <a:cubicBezTo>
                    <a:pt x="123" y="122"/>
                    <a:pt x="123" y="122"/>
                    <a:pt x="123" y="122"/>
                  </a:cubicBezTo>
                  <a:cubicBezTo>
                    <a:pt x="123" y="84"/>
                    <a:pt x="123" y="84"/>
                    <a:pt x="123" y="84"/>
                  </a:cubicBezTo>
                  <a:cubicBezTo>
                    <a:pt x="123" y="75"/>
                    <a:pt x="121" y="67"/>
                    <a:pt x="116" y="62"/>
                  </a:cubicBezTo>
                  <a:cubicBezTo>
                    <a:pt x="112" y="57"/>
                    <a:pt x="106" y="55"/>
                    <a:pt x="98" y="55"/>
                  </a:cubicBezTo>
                  <a:cubicBezTo>
                    <a:pt x="89" y="55"/>
                    <a:pt x="83" y="58"/>
                    <a:pt x="78" y="66"/>
                  </a:cubicBezTo>
                  <a:cubicBezTo>
                    <a:pt x="78" y="66"/>
                    <a:pt x="78" y="66"/>
                    <a:pt x="78" y="66"/>
                  </a:cubicBezTo>
                  <a:cubicBezTo>
                    <a:pt x="78" y="56"/>
                    <a:pt x="78" y="56"/>
                    <a:pt x="78" y="56"/>
                  </a:cubicBezTo>
                  <a:cubicBezTo>
                    <a:pt x="57" y="56"/>
                    <a:pt x="57" y="56"/>
                    <a:pt x="57" y="56"/>
                  </a:cubicBezTo>
                  <a:cubicBezTo>
                    <a:pt x="57" y="60"/>
                    <a:pt x="57" y="82"/>
                    <a:pt x="57" y="122"/>
                  </a:cubicBezTo>
                  <a:cubicBezTo>
                    <a:pt x="78" y="122"/>
                    <a:pt x="78" y="122"/>
                    <a:pt x="78" y="122"/>
                  </a:cubicBezTo>
                  <a:cubicBezTo>
                    <a:pt x="78" y="85"/>
                    <a:pt x="78" y="85"/>
                    <a:pt x="78" y="85"/>
                  </a:cubicBezTo>
                  <a:cubicBezTo>
                    <a:pt x="78" y="83"/>
                    <a:pt x="79" y="81"/>
                    <a:pt x="79" y="80"/>
                  </a:cubicBezTo>
                  <a:cubicBezTo>
                    <a:pt x="80" y="78"/>
                    <a:pt x="81" y="76"/>
                    <a:pt x="83" y="74"/>
                  </a:cubicBezTo>
                  <a:cubicBezTo>
                    <a:pt x="85" y="73"/>
                    <a:pt x="88" y="72"/>
                    <a:pt x="90" y="72"/>
                  </a:cubicBezTo>
                  <a:cubicBezTo>
                    <a:pt x="98" y="72"/>
                    <a:pt x="101" y="77"/>
                    <a:pt x="101" y="87"/>
                  </a:cubicBezTo>
                  <a:lnTo>
                    <a:pt x="101" y="122"/>
                  </a:lnTo>
                  <a:close/>
                </a:path>
              </a:pathLst>
            </a:custGeom>
            <a:gradFill flip="none" rotWithShape="1">
              <a:gsLst>
                <a:gs pos="0">
                  <a:srgbClr val="0064FA"/>
                </a:gs>
                <a:gs pos="100000">
                  <a:srgbClr val="010172"/>
                </a:gs>
              </a:gsLst>
              <a:lin ang="13500000" scaled="1"/>
              <a:tileRect/>
            </a:gradFill>
            <a:ln>
              <a:noFill/>
            </a:ln>
          </p:spPr>
          <p:txBody>
            <a:bodyPr/>
            <a:lstStyle/>
            <a:p>
              <a:pPr defTabSz="768096" hangingPunct="1">
                <a:defRPr/>
              </a:pPr>
              <a:endParaRPr lang="de-CH" sz="1512" noProof="0">
                <a:latin typeface="+mj-lt"/>
              </a:endParaRPr>
            </a:p>
          </p:txBody>
        </p:sp>
        <p:pic>
          <p:nvPicPr>
            <p:cNvPr id="25" name="Grafik 24">
              <a:extLst>
                <a:ext uri="{FF2B5EF4-FFF2-40B4-BE49-F238E27FC236}">
                  <a16:creationId xmlns:a16="http://schemas.microsoft.com/office/drawing/2014/main" id="{9B84B2CE-0A26-412A-BC6A-98B3F3C22CC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490695" y="5740534"/>
              <a:ext cx="202500" cy="180000"/>
            </a:xfrm>
            <a:prstGeom prst="rect">
              <a:avLst/>
            </a:prstGeom>
          </p:spPr>
        </p:pic>
      </p:grpSp>
    </p:spTree>
    <p:extLst>
      <p:ext uri="{BB962C8B-B14F-4D97-AF65-F5344CB8AC3E}">
        <p14:creationId xmlns:p14="http://schemas.microsoft.com/office/powerpoint/2010/main" val="3567397978"/>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el hell">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197B5E9-CCAE-49DA-B039-BFA0D19DA8F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5013" r="30593" b="20253"/>
          <a:stretch/>
        </p:blipFill>
        <p:spPr>
          <a:xfrm>
            <a:off x="4925569" y="1"/>
            <a:ext cx="7266432" cy="6858000"/>
          </a:xfrm>
          <a:prstGeom prst="rect">
            <a:avLst/>
          </a:prstGeom>
        </p:spPr>
      </p:pic>
      <p:pic>
        <p:nvPicPr>
          <p:cNvPr id="8" name="Picture 3">
            <a:extLst>
              <a:ext uri="{FF2B5EF4-FFF2-40B4-BE49-F238E27FC236}">
                <a16:creationId xmlns:a16="http://schemas.microsoft.com/office/drawing/2014/main" id="{5F992549-DA6B-4A82-9952-F532768674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360408"/>
            <a:ext cx="2594114" cy="758592"/>
          </a:xfrm>
          <a:prstGeom prst="rect">
            <a:avLst/>
          </a:prstGeom>
        </p:spPr>
      </p:pic>
      <p:sp>
        <p:nvSpPr>
          <p:cNvPr id="2" name="Titel 1">
            <a:extLst>
              <a:ext uri="{FF2B5EF4-FFF2-40B4-BE49-F238E27FC236}">
                <a16:creationId xmlns:a16="http://schemas.microsoft.com/office/drawing/2014/main" id="{A2EE3488-1EC3-460F-9749-ECE5948D9813}"/>
              </a:ext>
            </a:extLst>
          </p:cNvPr>
          <p:cNvSpPr>
            <a:spLocks noGrp="1"/>
          </p:cNvSpPr>
          <p:nvPr>
            <p:ph type="title" hasCustomPrompt="1"/>
          </p:nvPr>
        </p:nvSpPr>
        <p:spPr>
          <a:xfrm>
            <a:off x="737190" y="4167964"/>
            <a:ext cx="5763951" cy="1961374"/>
          </a:xfrm>
        </p:spPr>
        <p:txBody>
          <a:bodyPr/>
          <a:lstStyle>
            <a:lvl1pPr>
              <a:defRPr>
                <a:solidFill>
                  <a:srgbClr val="010172"/>
                </a:solidFill>
              </a:defRPr>
            </a:lvl1pPr>
          </a:lstStyle>
          <a:p>
            <a:r>
              <a:rPr lang="de-CH" noProof="0"/>
              <a:t>Titel durch Klicken hinzufügen</a:t>
            </a:r>
          </a:p>
        </p:txBody>
      </p:sp>
      <p:sp>
        <p:nvSpPr>
          <p:cNvPr id="6" name="Textplatzhalter 8">
            <a:extLst>
              <a:ext uri="{FF2B5EF4-FFF2-40B4-BE49-F238E27FC236}">
                <a16:creationId xmlns:a16="http://schemas.microsoft.com/office/drawing/2014/main" id="{100EC333-A32A-4FC0-A9A3-199A130C68B7}"/>
              </a:ext>
            </a:extLst>
          </p:cNvPr>
          <p:cNvSpPr>
            <a:spLocks noGrp="1"/>
          </p:cNvSpPr>
          <p:nvPr>
            <p:ph type="body" sz="quarter" idx="11" hasCustomPrompt="1"/>
          </p:nvPr>
        </p:nvSpPr>
        <p:spPr>
          <a:xfrm>
            <a:off x="730102" y="3685954"/>
            <a:ext cx="5771039" cy="375683"/>
          </a:xfrm>
        </p:spPr>
        <p:txBody>
          <a:bodyPr/>
          <a:lstStyle>
            <a:lvl1pPr marL="0" indent="0">
              <a:buNone/>
              <a:defRPr sz="1400">
                <a:solidFill>
                  <a:srgbClr val="000000"/>
                </a:solidFill>
              </a:defRPr>
            </a:lvl1pPr>
            <a:lvl2pPr marL="361950" indent="0">
              <a:buNone/>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de-CH" noProof="0"/>
              <a:t>Untertitel der Präsentation durch Klicken hinzufügen.</a:t>
            </a:r>
          </a:p>
        </p:txBody>
      </p:sp>
      <p:pic>
        <p:nvPicPr>
          <p:cNvPr id="9" name="Picture 6">
            <a:extLst>
              <a:ext uri="{FF2B5EF4-FFF2-40B4-BE49-F238E27FC236}">
                <a16:creationId xmlns:a16="http://schemas.microsoft.com/office/drawing/2014/main" id="{EC628316-2075-4C0A-BD95-A0806DC7C9F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5013" r="30593" b="20253"/>
          <a:stretch/>
        </p:blipFill>
        <p:spPr>
          <a:xfrm>
            <a:off x="4925569" y="1"/>
            <a:ext cx="7266432" cy="6858000"/>
          </a:xfrm>
          <a:prstGeom prst="rect">
            <a:avLst/>
          </a:prstGeom>
        </p:spPr>
      </p:pic>
      <p:pic>
        <p:nvPicPr>
          <p:cNvPr id="10" name="Picture 3">
            <a:extLst>
              <a:ext uri="{FF2B5EF4-FFF2-40B4-BE49-F238E27FC236}">
                <a16:creationId xmlns:a16="http://schemas.microsoft.com/office/drawing/2014/main" id="{1D92DBC3-091E-46A4-8C79-6CD32A5A5AC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200" y="360408"/>
            <a:ext cx="2594114" cy="758592"/>
          </a:xfrm>
          <a:prstGeom prst="rect">
            <a:avLst/>
          </a:prstGeom>
        </p:spPr>
      </p:pic>
    </p:spTree>
    <p:extLst>
      <p:ext uri="{BB962C8B-B14F-4D97-AF65-F5344CB8AC3E}">
        <p14:creationId xmlns:p14="http://schemas.microsoft.com/office/powerpoint/2010/main" val="41455792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Empty">
    <p:spTree>
      <p:nvGrpSpPr>
        <p:cNvPr id="1" name=""/>
        <p:cNvGrpSpPr/>
        <p:nvPr/>
      </p:nvGrpSpPr>
      <p:grpSpPr>
        <a:xfrm>
          <a:off x="0" y="0"/>
          <a:ext cx="0" cy="0"/>
          <a:chOff x="0" y="0"/>
          <a:chExt cx="0" cy="0"/>
        </a:xfrm>
      </p:grpSpPr>
      <p:sp>
        <p:nvSpPr>
          <p:cNvPr id="9" name="Shape 3">
            <a:extLst>
              <a:ext uri="{FF2B5EF4-FFF2-40B4-BE49-F238E27FC236}">
                <a16:creationId xmlns:a16="http://schemas.microsoft.com/office/drawing/2014/main" id="{B3B62F0E-3147-4AF3-A1D4-D892BE0D7716}"/>
              </a:ext>
            </a:extLst>
          </p:cNvPr>
          <p:cNvSpPr/>
          <p:nvPr/>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pic>
        <p:nvPicPr>
          <p:cNvPr id="4" name="Picture 2">
            <a:extLst>
              <a:ext uri="{FF2B5EF4-FFF2-40B4-BE49-F238E27FC236}">
                <a16:creationId xmlns:a16="http://schemas.microsoft.com/office/drawing/2014/main" id="{BD0EF0BC-3422-4929-BA2B-2CBFC9138D9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5" name="Straight Connector 13">
            <a:extLst>
              <a:ext uri="{FF2B5EF4-FFF2-40B4-BE49-F238E27FC236}">
                <a16:creationId xmlns:a16="http://schemas.microsoft.com/office/drawing/2014/main" id="{DC5B93A9-F82D-498E-B533-1B4014AA85EF}"/>
              </a:ext>
            </a:extLst>
          </p:cNvPr>
          <p:cNvCxnSpPr>
            <a:cxnSpLocks/>
          </p:cNvCxnSpPr>
          <p:nvPr/>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6" name="Shape 5">
            <a:extLst>
              <a:ext uri="{FF2B5EF4-FFF2-40B4-BE49-F238E27FC236}">
                <a16:creationId xmlns:a16="http://schemas.microsoft.com/office/drawing/2014/main" id="{B0A7CD0C-9B9E-4E1B-A752-81BFF76001CB}"/>
              </a:ext>
            </a:extLst>
          </p:cNvPr>
          <p:cNvSpPr/>
          <p:nvPr/>
        </p:nvSpPr>
        <p:spPr>
          <a:xfrm>
            <a:off x="9408695" y="385832"/>
            <a:ext cx="2393575" cy="205184"/>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sp>
        <p:nvSpPr>
          <p:cNvPr id="7" name="Shape 5">
            <a:extLst>
              <a:ext uri="{FF2B5EF4-FFF2-40B4-BE49-F238E27FC236}">
                <a16:creationId xmlns:a16="http://schemas.microsoft.com/office/drawing/2014/main" id="{F4F8357F-ADDF-42B2-AACF-7D743E4F72D1}"/>
              </a:ext>
            </a:extLst>
          </p:cNvPr>
          <p:cNvSpPr/>
          <p:nvPr/>
        </p:nvSpPr>
        <p:spPr>
          <a:xfrm>
            <a:off x="392965" y="6515348"/>
            <a:ext cx="771045" cy="17440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sp>
        <p:nvSpPr>
          <p:cNvPr id="8" name="Foliennummernplatzhalter 5">
            <a:extLst>
              <a:ext uri="{FF2B5EF4-FFF2-40B4-BE49-F238E27FC236}">
                <a16:creationId xmlns:a16="http://schemas.microsoft.com/office/drawing/2014/main" id="{AC9774E1-60D8-4E22-A720-26F471825565}"/>
              </a:ext>
            </a:extLst>
          </p:cNvPr>
          <p:cNvSpPr>
            <a:spLocks noGrp="1"/>
          </p:cNvSpPr>
          <p:nvPr>
            <p:ph type="sldNum" sz="quarter" idx="4"/>
          </p:nvPr>
        </p:nvSpPr>
        <p:spPr>
          <a:xfrm>
            <a:off x="9052847" y="6432493"/>
            <a:ext cx="2743200" cy="365125"/>
          </a:xfrm>
          <a:prstGeom prst="rect">
            <a:avLst/>
          </a:prstGeom>
        </p:spPr>
        <p:txBody>
          <a:bodyPr vert="horz" lIns="91440" tIns="45720" rIns="91440" bIns="45720" rtlCol="0" anchor="ctr"/>
          <a:lstStyle>
            <a:lvl1pPr algn="r">
              <a:defRPr sz="800">
                <a:solidFill>
                  <a:schemeClr val="bg1"/>
                </a:solidFill>
              </a:defRPr>
            </a:lvl1pPr>
          </a:lstStyle>
          <a:p>
            <a:fld id="{36D3958B-177D-4834-A246-9F824B1D4378}" type="slidenum">
              <a:rPr lang="de-CH" noProof="0" smtClean="0"/>
              <a:pPr/>
              <a:t>‹Nr.›</a:t>
            </a:fld>
            <a:endParaRPr lang="de-CH" noProof="0"/>
          </a:p>
        </p:txBody>
      </p:sp>
      <p:sp>
        <p:nvSpPr>
          <p:cNvPr id="10" name="Shape 3">
            <a:extLst>
              <a:ext uri="{FF2B5EF4-FFF2-40B4-BE49-F238E27FC236}">
                <a16:creationId xmlns:a16="http://schemas.microsoft.com/office/drawing/2014/main" id="{7FACD44B-0439-4664-887C-1E8D3EFD090A}"/>
              </a:ext>
            </a:extLst>
          </p:cNvPr>
          <p:cNvSpPr/>
          <p:nvPr userDrawn="1"/>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pic>
        <p:nvPicPr>
          <p:cNvPr id="11" name="Picture 2">
            <a:extLst>
              <a:ext uri="{FF2B5EF4-FFF2-40B4-BE49-F238E27FC236}">
                <a16:creationId xmlns:a16="http://schemas.microsoft.com/office/drawing/2014/main" id="{650E7174-CB2D-477F-A4BA-E10FFC34EC6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12" name="Straight Connector 13">
            <a:extLst>
              <a:ext uri="{FF2B5EF4-FFF2-40B4-BE49-F238E27FC236}">
                <a16:creationId xmlns:a16="http://schemas.microsoft.com/office/drawing/2014/main" id="{F9B6442A-1EE8-42F7-920F-2443A34B30CB}"/>
              </a:ext>
            </a:extLst>
          </p:cNvPr>
          <p:cNvCxnSpPr>
            <a:cxnSpLocks/>
          </p:cNvCxnSpPr>
          <p:nvPr userDrawn="1"/>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13" name="Shape 5">
            <a:extLst>
              <a:ext uri="{FF2B5EF4-FFF2-40B4-BE49-F238E27FC236}">
                <a16:creationId xmlns:a16="http://schemas.microsoft.com/office/drawing/2014/main" id="{E02C643C-154D-4E8C-AAAD-657B63CFC794}"/>
              </a:ext>
            </a:extLst>
          </p:cNvPr>
          <p:cNvSpPr/>
          <p:nvPr userDrawn="1"/>
        </p:nvSpPr>
        <p:spPr>
          <a:xfrm>
            <a:off x="9408695" y="385832"/>
            <a:ext cx="2393575" cy="205184"/>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sp>
        <p:nvSpPr>
          <p:cNvPr id="14" name="Shape 5">
            <a:extLst>
              <a:ext uri="{FF2B5EF4-FFF2-40B4-BE49-F238E27FC236}">
                <a16:creationId xmlns:a16="http://schemas.microsoft.com/office/drawing/2014/main" id="{D1E5E98A-7B9C-4AD4-89CE-D3C5AA954061}"/>
              </a:ext>
            </a:extLst>
          </p:cNvPr>
          <p:cNvSpPr/>
          <p:nvPr userDrawn="1"/>
        </p:nvSpPr>
        <p:spPr>
          <a:xfrm>
            <a:off x="392965" y="6515348"/>
            <a:ext cx="771045" cy="17440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spTree>
    <p:extLst>
      <p:ext uri="{BB962C8B-B14F-4D97-AF65-F5344CB8AC3E}">
        <p14:creationId xmlns:p14="http://schemas.microsoft.com/office/powerpoint/2010/main" val="40943080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nsprechpartner 1">
    <p:spTree>
      <p:nvGrpSpPr>
        <p:cNvPr id="1" name=""/>
        <p:cNvGrpSpPr/>
        <p:nvPr/>
      </p:nvGrpSpPr>
      <p:grpSpPr>
        <a:xfrm>
          <a:off x="0" y="0"/>
          <a:ext cx="0" cy="0"/>
          <a:chOff x="0" y="0"/>
          <a:chExt cx="0" cy="0"/>
        </a:xfrm>
      </p:grpSpPr>
      <p:sp>
        <p:nvSpPr>
          <p:cNvPr id="6" name="Shape 5">
            <a:extLst>
              <a:ext uri="{FF2B5EF4-FFF2-40B4-BE49-F238E27FC236}">
                <a16:creationId xmlns:a16="http://schemas.microsoft.com/office/drawing/2014/main" id="{052D80E6-8B33-44A9-BC06-74A12824DA60}"/>
              </a:ext>
            </a:extLst>
          </p:cNvPr>
          <p:cNvSpPr/>
          <p:nvPr/>
        </p:nvSpPr>
        <p:spPr>
          <a:xfrm>
            <a:off x="392965" y="6515348"/>
            <a:ext cx="771045" cy="17440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sp>
        <p:nvSpPr>
          <p:cNvPr id="11" name="Shape 5">
            <a:extLst>
              <a:ext uri="{FF2B5EF4-FFF2-40B4-BE49-F238E27FC236}">
                <a16:creationId xmlns:a16="http://schemas.microsoft.com/office/drawing/2014/main" id="{A2DD5BC7-F475-49D1-AACD-DEC64DFD88B2}"/>
              </a:ext>
            </a:extLst>
          </p:cNvPr>
          <p:cNvSpPr/>
          <p:nvPr/>
        </p:nvSpPr>
        <p:spPr>
          <a:xfrm>
            <a:off x="9408695" y="385832"/>
            <a:ext cx="2393575" cy="205184"/>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pic>
        <p:nvPicPr>
          <p:cNvPr id="12" name="Picture 2">
            <a:extLst>
              <a:ext uri="{FF2B5EF4-FFF2-40B4-BE49-F238E27FC236}">
                <a16:creationId xmlns:a16="http://schemas.microsoft.com/office/drawing/2014/main" id="{710ABB4B-84A7-41D5-B85D-4AA267C24F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13" name="Straight Connector 13">
            <a:extLst>
              <a:ext uri="{FF2B5EF4-FFF2-40B4-BE49-F238E27FC236}">
                <a16:creationId xmlns:a16="http://schemas.microsoft.com/office/drawing/2014/main" id="{684F6A71-662A-467D-95E2-51C7234F353D}"/>
              </a:ext>
            </a:extLst>
          </p:cNvPr>
          <p:cNvCxnSpPr>
            <a:cxnSpLocks/>
          </p:cNvCxnSpPr>
          <p:nvPr/>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21" name="Shape 3">
            <a:extLst>
              <a:ext uri="{FF2B5EF4-FFF2-40B4-BE49-F238E27FC236}">
                <a16:creationId xmlns:a16="http://schemas.microsoft.com/office/drawing/2014/main" id="{F2671947-25A5-41D7-81C0-B8AE3F97D3CE}"/>
              </a:ext>
            </a:extLst>
          </p:cNvPr>
          <p:cNvSpPr/>
          <p:nvPr/>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sp>
        <p:nvSpPr>
          <p:cNvPr id="15" name="Picture Placeholder 4">
            <a:extLst>
              <a:ext uri="{FF2B5EF4-FFF2-40B4-BE49-F238E27FC236}">
                <a16:creationId xmlns:a16="http://schemas.microsoft.com/office/drawing/2014/main" id="{BED975C4-684B-4AFE-A35A-59EB0BDFBEF7}"/>
              </a:ext>
            </a:extLst>
          </p:cNvPr>
          <p:cNvSpPr>
            <a:spLocks noGrp="1"/>
          </p:cNvSpPr>
          <p:nvPr>
            <p:ph type="pic" sz="quarter" idx="26"/>
          </p:nvPr>
        </p:nvSpPr>
        <p:spPr>
          <a:xfrm>
            <a:off x="5158762" y="1755190"/>
            <a:ext cx="1886400" cy="1886400"/>
          </a:xfrm>
          <a:prstGeom prst="ellipse">
            <a:avLst/>
          </a:prstGeom>
          <a:solidFill>
            <a:srgbClr val="53585F"/>
          </a:solidFill>
        </p:spPr>
        <p:txBody>
          <a:bodyPr>
            <a:normAutofit/>
          </a:bodyPr>
          <a:lstStyle>
            <a:lvl1pPr marL="0" indent="0" algn="ctr">
              <a:buNone/>
              <a:defRPr sz="1400">
                <a:solidFill>
                  <a:schemeClr val="bg1"/>
                </a:solidFill>
                <a:latin typeface="+mj-lt"/>
              </a:defRPr>
            </a:lvl1pPr>
          </a:lstStyle>
          <a:p>
            <a:r>
              <a:rPr lang="en-US" noProof="0"/>
              <a:t>Click icon to add picture</a:t>
            </a:r>
            <a:endParaRPr lang="de-CH" noProof="0"/>
          </a:p>
        </p:txBody>
      </p:sp>
      <p:pic>
        <p:nvPicPr>
          <p:cNvPr id="18" name="Grafik 17">
            <a:extLst>
              <a:ext uri="{FF2B5EF4-FFF2-40B4-BE49-F238E27FC236}">
                <a16:creationId xmlns:a16="http://schemas.microsoft.com/office/drawing/2014/main" id="{C09D7F9D-7E9A-4FF8-8F54-900CF42A02A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43947" y="4952203"/>
            <a:ext cx="164644" cy="164644"/>
          </a:xfrm>
          <a:prstGeom prst="rect">
            <a:avLst/>
          </a:prstGeom>
        </p:spPr>
      </p:pic>
      <p:sp>
        <p:nvSpPr>
          <p:cNvPr id="19" name="Text Placeholder 7">
            <a:extLst>
              <a:ext uri="{FF2B5EF4-FFF2-40B4-BE49-F238E27FC236}">
                <a16:creationId xmlns:a16="http://schemas.microsoft.com/office/drawing/2014/main" id="{337C4935-43CF-4946-A1F5-09BFE9F7C2FA}"/>
              </a:ext>
            </a:extLst>
          </p:cNvPr>
          <p:cNvSpPr>
            <a:spLocks noGrp="1"/>
          </p:cNvSpPr>
          <p:nvPr>
            <p:ph type="body" sz="quarter" idx="27" hasCustomPrompt="1"/>
          </p:nvPr>
        </p:nvSpPr>
        <p:spPr>
          <a:xfrm>
            <a:off x="5335965" y="4893026"/>
            <a:ext cx="2061732" cy="310919"/>
          </a:xfrm>
          <a:prstGeom prst="rect">
            <a:avLst/>
          </a:prstGeom>
        </p:spPr>
        <p:txBody>
          <a:bodyPr/>
          <a:lstStyle>
            <a:lvl1pPr marL="0" indent="0" algn="l">
              <a:buNone/>
              <a:defRPr sz="1200" b="0">
                <a:solidFill>
                  <a:schemeClr val="tx1"/>
                </a:solidFill>
                <a:latin typeface="+mj-lt"/>
                <a:ea typeface="Open Sans" panose="020B0606030504020204" pitchFamily="34" charset="0"/>
                <a:cs typeface="Open Sans" panose="020B0606030504020204" pitchFamily="34" charset="0"/>
              </a:defRPr>
            </a:lvl1pPr>
          </a:lstStyle>
          <a:p>
            <a:pPr lvl="0"/>
            <a:r>
              <a:rPr lang="de-CH" noProof="0"/>
              <a:t>mmustermann@allgeier.ch</a:t>
            </a:r>
          </a:p>
        </p:txBody>
      </p:sp>
      <p:pic>
        <p:nvPicPr>
          <p:cNvPr id="20" name="Grafik 19">
            <a:extLst>
              <a:ext uri="{FF2B5EF4-FFF2-40B4-BE49-F238E27FC236}">
                <a16:creationId xmlns:a16="http://schemas.microsoft.com/office/drawing/2014/main" id="{CAD1ED56-92A5-4507-B519-9C10E7640660}"/>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43947" y="5284793"/>
            <a:ext cx="164644" cy="164644"/>
          </a:xfrm>
          <a:prstGeom prst="rect">
            <a:avLst/>
          </a:prstGeom>
        </p:spPr>
      </p:pic>
      <p:sp>
        <p:nvSpPr>
          <p:cNvPr id="24" name="Text Placeholder 7">
            <a:extLst>
              <a:ext uri="{FF2B5EF4-FFF2-40B4-BE49-F238E27FC236}">
                <a16:creationId xmlns:a16="http://schemas.microsoft.com/office/drawing/2014/main" id="{D3210861-6D62-45BB-8092-E723F754AE07}"/>
              </a:ext>
            </a:extLst>
          </p:cNvPr>
          <p:cNvSpPr>
            <a:spLocks noGrp="1"/>
          </p:cNvSpPr>
          <p:nvPr>
            <p:ph type="body" sz="quarter" idx="28" hasCustomPrompt="1"/>
          </p:nvPr>
        </p:nvSpPr>
        <p:spPr>
          <a:xfrm>
            <a:off x="5058892" y="4039331"/>
            <a:ext cx="2466121" cy="344194"/>
          </a:xfrm>
          <a:prstGeom prst="rect">
            <a:avLst/>
          </a:prstGeom>
        </p:spPr>
        <p:txBody>
          <a:bodyPr>
            <a:noAutofit/>
          </a:bodyPr>
          <a:lstStyle>
            <a:lvl1pPr marL="0" indent="0" algn="l">
              <a:buNone/>
              <a:defRPr sz="1400" b="1">
                <a:solidFill>
                  <a:srgbClr val="010172"/>
                </a:solidFill>
                <a:latin typeface="+mj-lt"/>
                <a:ea typeface="Open Sans" panose="020B0606030504020204" pitchFamily="34" charset="0"/>
                <a:cs typeface="Open Sans" panose="020B0606030504020204" pitchFamily="34" charset="0"/>
              </a:defRPr>
            </a:lvl1pPr>
          </a:lstStyle>
          <a:p>
            <a:pPr lvl="0"/>
            <a:r>
              <a:rPr lang="de-CH" noProof="0"/>
              <a:t>Vorname Nachname</a:t>
            </a:r>
          </a:p>
        </p:txBody>
      </p:sp>
      <p:sp>
        <p:nvSpPr>
          <p:cNvPr id="25" name="Text Placeholder 7">
            <a:extLst>
              <a:ext uri="{FF2B5EF4-FFF2-40B4-BE49-F238E27FC236}">
                <a16:creationId xmlns:a16="http://schemas.microsoft.com/office/drawing/2014/main" id="{FA815F6C-8474-4CEF-BE66-D968E9B61EAB}"/>
              </a:ext>
            </a:extLst>
          </p:cNvPr>
          <p:cNvSpPr>
            <a:spLocks noGrp="1"/>
          </p:cNvSpPr>
          <p:nvPr>
            <p:ph type="body" sz="quarter" idx="29" hasCustomPrompt="1"/>
          </p:nvPr>
        </p:nvSpPr>
        <p:spPr>
          <a:xfrm>
            <a:off x="5058891" y="4348601"/>
            <a:ext cx="2466121" cy="310919"/>
          </a:xfrm>
          <a:prstGeom prst="rect">
            <a:avLst/>
          </a:prstGeom>
          <a:ln w="12700" cap="rnd">
            <a:noFill/>
            <a:extLst>
              <a:ext uri="{C807C97D-BFC1-408E-A445-0C87EB9F89A2}">
                <ask:lineSketchStyleProps xmlns:ask="http://schemas.microsoft.com/office/drawing/2018/sketchyshapes" sd="1219033472">
                  <a:custGeom>
                    <a:avLst/>
                    <a:gdLst>
                      <a:gd name="connsiteX0" fmla="*/ 0 w 2971510"/>
                      <a:gd name="connsiteY0" fmla="*/ 0 h 344194"/>
                      <a:gd name="connsiteX1" fmla="*/ 564587 w 2971510"/>
                      <a:gd name="connsiteY1" fmla="*/ 0 h 344194"/>
                      <a:gd name="connsiteX2" fmla="*/ 1158889 w 2971510"/>
                      <a:gd name="connsiteY2" fmla="*/ 0 h 344194"/>
                      <a:gd name="connsiteX3" fmla="*/ 1782906 w 2971510"/>
                      <a:gd name="connsiteY3" fmla="*/ 0 h 344194"/>
                      <a:gd name="connsiteX4" fmla="*/ 2406923 w 2971510"/>
                      <a:gd name="connsiteY4" fmla="*/ 0 h 344194"/>
                      <a:gd name="connsiteX5" fmla="*/ 2971510 w 2971510"/>
                      <a:gd name="connsiteY5" fmla="*/ 0 h 344194"/>
                      <a:gd name="connsiteX6" fmla="*/ 2971510 w 2971510"/>
                      <a:gd name="connsiteY6" fmla="*/ 344194 h 344194"/>
                      <a:gd name="connsiteX7" fmla="*/ 2317778 w 2971510"/>
                      <a:gd name="connsiteY7" fmla="*/ 344194 h 344194"/>
                      <a:gd name="connsiteX8" fmla="*/ 1664046 w 2971510"/>
                      <a:gd name="connsiteY8" fmla="*/ 344194 h 344194"/>
                      <a:gd name="connsiteX9" fmla="*/ 1069744 w 2971510"/>
                      <a:gd name="connsiteY9" fmla="*/ 344194 h 344194"/>
                      <a:gd name="connsiteX10" fmla="*/ 0 w 2971510"/>
                      <a:gd name="connsiteY10" fmla="*/ 344194 h 344194"/>
                      <a:gd name="connsiteX11" fmla="*/ 0 w 2971510"/>
                      <a:gd name="connsiteY11" fmla="*/ 0 h 344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71510" h="344194" fill="none" extrusionOk="0">
                        <a:moveTo>
                          <a:pt x="0" y="0"/>
                        </a:moveTo>
                        <a:cubicBezTo>
                          <a:pt x="213202" y="-32667"/>
                          <a:pt x="288601" y="36457"/>
                          <a:pt x="564587" y="0"/>
                        </a:cubicBezTo>
                        <a:cubicBezTo>
                          <a:pt x="840573" y="-36457"/>
                          <a:pt x="955542" y="5917"/>
                          <a:pt x="1158889" y="0"/>
                        </a:cubicBezTo>
                        <a:cubicBezTo>
                          <a:pt x="1362236" y="-5917"/>
                          <a:pt x="1515584" y="10484"/>
                          <a:pt x="1782906" y="0"/>
                        </a:cubicBezTo>
                        <a:cubicBezTo>
                          <a:pt x="2050228" y="-10484"/>
                          <a:pt x="2186396" y="47152"/>
                          <a:pt x="2406923" y="0"/>
                        </a:cubicBezTo>
                        <a:cubicBezTo>
                          <a:pt x="2627450" y="-47152"/>
                          <a:pt x="2769377" y="12664"/>
                          <a:pt x="2971510" y="0"/>
                        </a:cubicBezTo>
                        <a:cubicBezTo>
                          <a:pt x="3004661" y="136567"/>
                          <a:pt x="2966400" y="209053"/>
                          <a:pt x="2971510" y="344194"/>
                        </a:cubicBezTo>
                        <a:cubicBezTo>
                          <a:pt x="2725843" y="347534"/>
                          <a:pt x="2501540" y="344186"/>
                          <a:pt x="2317778" y="344194"/>
                        </a:cubicBezTo>
                        <a:cubicBezTo>
                          <a:pt x="2134016" y="344202"/>
                          <a:pt x="1902048" y="321228"/>
                          <a:pt x="1664046" y="344194"/>
                        </a:cubicBezTo>
                        <a:cubicBezTo>
                          <a:pt x="1426044" y="367160"/>
                          <a:pt x="1232045" y="317147"/>
                          <a:pt x="1069744" y="344194"/>
                        </a:cubicBezTo>
                        <a:cubicBezTo>
                          <a:pt x="907443" y="371241"/>
                          <a:pt x="284477" y="325392"/>
                          <a:pt x="0" y="344194"/>
                        </a:cubicBezTo>
                        <a:cubicBezTo>
                          <a:pt x="-10816" y="245996"/>
                          <a:pt x="21201" y="160996"/>
                          <a:pt x="0" y="0"/>
                        </a:cubicBezTo>
                        <a:close/>
                      </a:path>
                      <a:path w="2971510" h="344194" stroke="0" extrusionOk="0">
                        <a:moveTo>
                          <a:pt x="0" y="0"/>
                        </a:moveTo>
                        <a:cubicBezTo>
                          <a:pt x="229844" y="-55168"/>
                          <a:pt x="399492" y="12937"/>
                          <a:pt x="564587" y="0"/>
                        </a:cubicBezTo>
                        <a:cubicBezTo>
                          <a:pt x="729682" y="-12937"/>
                          <a:pt x="833288" y="58478"/>
                          <a:pt x="1069744" y="0"/>
                        </a:cubicBezTo>
                        <a:cubicBezTo>
                          <a:pt x="1306200" y="-58478"/>
                          <a:pt x="1586848" y="51697"/>
                          <a:pt x="1723476" y="0"/>
                        </a:cubicBezTo>
                        <a:cubicBezTo>
                          <a:pt x="1860104" y="-51697"/>
                          <a:pt x="2048471" y="52994"/>
                          <a:pt x="2288063" y="0"/>
                        </a:cubicBezTo>
                        <a:cubicBezTo>
                          <a:pt x="2527655" y="-52994"/>
                          <a:pt x="2727473" y="28230"/>
                          <a:pt x="2971510" y="0"/>
                        </a:cubicBezTo>
                        <a:cubicBezTo>
                          <a:pt x="2992805" y="109197"/>
                          <a:pt x="2955454" y="252178"/>
                          <a:pt x="2971510" y="344194"/>
                        </a:cubicBezTo>
                        <a:cubicBezTo>
                          <a:pt x="2786908" y="361268"/>
                          <a:pt x="2659072" y="319615"/>
                          <a:pt x="2377208" y="344194"/>
                        </a:cubicBezTo>
                        <a:cubicBezTo>
                          <a:pt x="2095344" y="368773"/>
                          <a:pt x="2046408" y="275768"/>
                          <a:pt x="1723476" y="344194"/>
                        </a:cubicBezTo>
                        <a:cubicBezTo>
                          <a:pt x="1400544" y="412620"/>
                          <a:pt x="1395833" y="300601"/>
                          <a:pt x="1218319" y="344194"/>
                        </a:cubicBezTo>
                        <a:cubicBezTo>
                          <a:pt x="1040805" y="387787"/>
                          <a:pt x="819108" y="279786"/>
                          <a:pt x="624017" y="344194"/>
                        </a:cubicBezTo>
                        <a:cubicBezTo>
                          <a:pt x="428926" y="408602"/>
                          <a:pt x="308622" y="296624"/>
                          <a:pt x="0" y="344194"/>
                        </a:cubicBezTo>
                        <a:cubicBezTo>
                          <a:pt x="-26560" y="193636"/>
                          <a:pt x="26785" y="133406"/>
                          <a:pt x="0" y="0"/>
                        </a:cubicBezTo>
                        <a:close/>
                      </a:path>
                    </a:pathLst>
                  </a:custGeom>
                  <ask:type>
                    <ask:lineSketchNone/>
                  </ask:type>
                </ask:lineSketchStyleProps>
              </a:ext>
            </a:extLst>
          </a:ln>
        </p:spPr>
        <p:txBody>
          <a:bodyPr wrap="square">
            <a:spAutoFit/>
          </a:bodyPr>
          <a:lstStyle>
            <a:lvl1pPr marL="0" indent="0" algn="l">
              <a:buNone/>
              <a:defRPr sz="1400" b="0">
                <a:solidFill>
                  <a:schemeClr val="accent3"/>
                </a:solidFill>
                <a:latin typeface="+mj-lt"/>
                <a:ea typeface="Open Sans" panose="020B0606030504020204" pitchFamily="34" charset="0"/>
                <a:cs typeface="Open Sans" panose="020B0606030504020204" pitchFamily="34" charset="0"/>
              </a:defRPr>
            </a:lvl1pPr>
          </a:lstStyle>
          <a:p>
            <a:pPr lvl="0"/>
            <a:r>
              <a:rPr lang="de-CH" noProof="0"/>
              <a:t>Position</a:t>
            </a:r>
          </a:p>
        </p:txBody>
      </p:sp>
      <p:sp>
        <p:nvSpPr>
          <p:cNvPr id="26" name="Text Placeholder 7">
            <a:extLst>
              <a:ext uri="{FF2B5EF4-FFF2-40B4-BE49-F238E27FC236}">
                <a16:creationId xmlns:a16="http://schemas.microsoft.com/office/drawing/2014/main" id="{6058FD41-3EE8-424A-BE7F-C380DE37EA3F}"/>
              </a:ext>
            </a:extLst>
          </p:cNvPr>
          <p:cNvSpPr>
            <a:spLocks noGrp="1"/>
          </p:cNvSpPr>
          <p:nvPr>
            <p:ph type="body" sz="quarter" idx="30" hasCustomPrompt="1"/>
          </p:nvPr>
        </p:nvSpPr>
        <p:spPr>
          <a:xfrm>
            <a:off x="5335965" y="5222972"/>
            <a:ext cx="2061732" cy="310918"/>
          </a:xfrm>
          <a:prstGeom prst="rect">
            <a:avLst/>
          </a:prstGeom>
        </p:spPr>
        <p:txBody>
          <a:bodyPr/>
          <a:lstStyle>
            <a:lvl1pPr marL="0" indent="0" algn="l">
              <a:buNone/>
              <a:defRPr sz="1200" b="0">
                <a:solidFill>
                  <a:schemeClr val="tx1"/>
                </a:solidFill>
                <a:latin typeface="+mj-lt"/>
                <a:ea typeface="Open Sans" panose="020B0606030504020204" pitchFamily="34" charset="0"/>
                <a:cs typeface="Open Sans" panose="020B0606030504020204" pitchFamily="34" charset="0"/>
              </a:defRPr>
            </a:lvl1pPr>
          </a:lstStyle>
          <a:p>
            <a:pPr lvl="0"/>
            <a:r>
              <a:rPr lang="de-CH" noProof="0"/>
              <a:t>Telefon</a:t>
            </a:r>
          </a:p>
        </p:txBody>
      </p:sp>
      <p:sp>
        <p:nvSpPr>
          <p:cNvPr id="16" name="Foliennummernplatzhalter 5">
            <a:extLst>
              <a:ext uri="{FF2B5EF4-FFF2-40B4-BE49-F238E27FC236}">
                <a16:creationId xmlns:a16="http://schemas.microsoft.com/office/drawing/2014/main" id="{08B8BC7F-1E27-4D12-B243-B8DE87BA6041}"/>
              </a:ext>
            </a:extLst>
          </p:cNvPr>
          <p:cNvSpPr>
            <a:spLocks noGrp="1"/>
          </p:cNvSpPr>
          <p:nvPr>
            <p:ph type="sldNum" sz="quarter" idx="4"/>
          </p:nvPr>
        </p:nvSpPr>
        <p:spPr>
          <a:xfrm>
            <a:off x="9052847" y="6432493"/>
            <a:ext cx="2743200" cy="365125"/>
          </a:xfrm>
          <a:prstGeom prst="rect">
            <a:avLst/>
          </a:prstGeom>
        </p:spPr>
        <p:txBody>
          <a:bodyPr vert="horz" lIns="91440" tIns="45720" rIns="91440" bIns="45720" rtlCol="0" anchor="ctr"/>
          <a:lstStyle>
            <a:lvl1pPr algn="r">
              <a:defRPr sz="800">
                <a:solidFill>
                  <a:schemeClr val="bg1"/>
                </a:solidFill>
              </a:defRPr>
            </a:lvl1pPr>
          </a:lstStyle>
          <a:p>
            <a:fld id="{36D3958B-177D-4834-A246-9F824B1D4378}" type="slidenum">
              <a:rPr lang="de-CH" noProof="0" smtClean="0"/>
              <a:pPr/>
              <a:t>‹Nr.›</a:t>
            </a:fld>
            <a:endParaRPr lang="de-CH" noProof="0"/>
          </a:p>
        </p:txBody>
      </p:sp>
      <p:pic>
        <p:nvPicPr>
          <p:cNvPr id="17" name="Grafik 16">
            <a:extLst>
              <a:ext uri="{FF2B5EF4-FFF2-40B4-BE49-F238E27FC236}">
                <a16:creationId xmlns:a16="http://schemas.microsoft.com/office/drawing/2014/main" id="{CF39717C-2F3E-4165-852D-DC8DB5B02C81}"/>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43947" y="4952203"/>
            <a:ext cx="164644" cy="164644"/>
          </a:xfrm>
          <a:prstGeom prst="rect">
            <a:avLst/>
          </a:prstGeom>
        </p:spPr>
      </p:pic>
      <p:pic>
        <p:nvPicPr>
          <p:cNvPr id="22" name="Grafik 21">
            <a:extLst>
              <a:ext uri="{FF2B5EF4-FFF2-40B4-BE49-F238E27FC236}">
                <a16:creationId xmlns:a16="http://schemas.microsoft.com/office/drawing/2014/main" id="{2D705058-86B0-4680-BAF4-22A63BF2BEE1}"/>
              </a:ext>
            </a:extLst>
          </p:cNvPr>
          <p:cNvPicPr>
            <a:picLocks noChangeAspect="1"/>
          </p:cNvPicPr>
          <p:nvPr userDrawn="1"/>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143947" y="5284793"/>
            <a:ext cx="164644" cy="164644"/>
          </a:xfrm>
          <a:prstGeom prst="rect">
            <a:avLst/>
          </a:prstGeom>
        </p:spPr>
      </p:pic>
    </p:spTree>
    <p:extLst>
      <p:ext uri="{BB962C8B-B14F-4D97-AF65-F5344CB8AC3E}">
        <p14:creationId xmlns:p14="http://schemas.microsoft.com/office/powerpoint/2010/main" val="2182423770"/>
      </p:ext>
    </p:extLst>
  </p:cSld>
  <p:clrMapOvr>
    <a:masterClrMapping/>
  </p:clrMapOvr>
  <p:extLst>
    <p:ext uri="{DCECCB84-F9BA-43D5-87BE-67443E8EF086}">
      <p15:sldGuideLst xmlns:p15="http://schemas.microsoft.com/office/powerpoint/2012/main">
        <p15:guide id="1" orient="horz" pos="3249">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Ansprechpartner 2">
    <p:spTree>
      <p:nvGrpSpPr>
        <p:cNvPr id="1" name=""/>
        <p:cNvGrpSpPr/>
        <p:nvPr/>
      </p:nvGrpSpPr>
      <p:grpSpPr>
        <a:xfrm>
          <a:off x="0" y="0"/>
          <a:ext cx="0" cy="0"/>
          <a:chOff x="0" y="0"/>
          <a:chExt cx="0" cy="0"/>
        </a:xfrm>
      </p:grpSpPr>
      <p:sp>
        <p:nvSpPr>
          <p:cNvPr id="6" name="Shape 5">
            <a:extLst>
              <a:ext uri="{FF2B5EF4-FFF2-40B4-BE49-F238E27FC236}">
                <a16:creationId xmlns:a16="http://schemas.microsoft.com/office/drawing/2014/main" id="{052D80E6-8B33-44A9-BC06-74A12824DA60}"/>
              </a:ext>
            </a:extLst>
          </p:cNvPr>
          <p:cNvSpPr/>
          <p:nvPr/>
        </p:nvSpPr>
        <p:spPr>
          <a:xfrm>
            <a:off x="392965" y="6515348"/>
            <a:ext cx="771045" cy="17440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sp>
        <p:nvSpPr>
          <p:cNvPr id="11" name="Shape 5">
            <a:extLst>
              <a:ext uri="{FF2B5EF4-FFF2-40B4-BE49-F238E27FC236}">
                <a16:creationId xmlns:a16="http://schemas.microsoft.com/office/drawing/2014/main" id="{A2DD5BC7-F475-49D1-AACD-DEC64DFD88B2}"/>
              </a:ext>
            </a:extLst>
          </p:cNvPr>
          <p:cNvSpPr/>
          <p:nvPr/>
        </p:nvSpPr>
        <p:spPr>
          <a:xfrm>
            <a:off x="9408695" y="385832"/>
            <a:ext cx="2393575" cy="205184"/>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pic>
        <p:nvPicPr>
          <p:cNvPr id="12" name="Picture 2">
            <a:extLst>
              <a:ext uri="{FF2B5EF4-FFF2-40B4-BE49-F238E27FC236}">
                <a16:creationId xmlns:a16="http://schemas.microsoft.com/office/drawing/2014/main" id="{710ABB4B-84A7-41D5-B85D-4AA267C24F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13" name="Straight Connector 13">
            <a:extLst>
              <a:ext uri="{FF2B5EF4-FFF2-40B4-BE49-F238E27FC236}">
                <a16:creationId xmlns:a16="http://schemas.microsoft.com/office/drawing/2014/main" id="{684F6A71-662A-467D-95E2-51C7234F353D}"/>
              </a:ext>
            </a:extLst>
          </p:cNvPr>
          <p:cNvCxnSpPr>
            <a:cxnSpLocks/>
          </p:cNvCxnSpPr>
          <p:nvPr/>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21" name="Shape 3">
            <a:extLst>
              <a:ext uri="{FF2B5EF4-FFF2-40B4-BE49-F238E27FC236}">
                <a16:creationId xmlns:a16="http://schemas.microsoft.com/office/drawing/2014/main" id="{F2671947-25A5-41D7-81C0-B8AE3F97D3CE}"/>
              </a:ext>
            </a:extLst>
          </p:cNvPr>
          <p:cNvSpPr/>
          <p:nvPr/>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sp>
        <p:nvSpPr>
          <p:cNvPr id="24" name="Picture Placeholder 4">
            <a:extLst>
              <a:ext uri="{FF2B5EF4-FFF2-40B4-BE49-F238E27FC236}">
                <a16:creationId xmlns:a16="http://schemas.microsoft.com/office/drawing/2014/main" id="{288958B4-BD56-46D8-8DBD-FED35A504C36}"/>
              </a:ext>
            </a:extLst>
          </p:cNvPr>
          <p:cNvSpPr>
            <a:spLocks noGrp="1"/>
          </p:cNvSpPr>
          <p:nvPr>
            <p:ph type="pic" sz="quarter" idx="10"/>
          </p:nvPr>
        </p:nvSpPr>
        <p:spPr>
          <a:xfrm>
            <a:off x="6649163" y="1751321"/>
            <a:ext cx="1886400" cy="1886400"/>
          </a:xfrm>
          <a:prstGeom prst="ellipse">
            <a:avLst/>
          </a:prstGeom>
          <a:solidFill>
            <a:srgbClr val="53585F"/>
          </a:solidFill>
        </p:spPr>
        <p:txBody>
          <a:bodyPr>
            <a:normAutofit/>
          </a:bodyPr>
          <a:lstStyle>
            <a:lvl1pPr marL="0" indent="0" algn="ctr">
              <a:buNone/>
              <a:defRPr sz="1400">
                <a:solidFill>
                  <a:schemeClr val="bg1"/>
                </a:solidFill>
                <a:latin typeface="+mj-lt"/>
              </a:defRPr>
            </a:lvl1pPr>
          </a:lstStyle>
          <a:p>
            <a:r>
              <a:rPr lang="en-US" noProof="0"/>
              <a:t>Click icon to add picture</a:t>
            </a:r>
            <a:endParaRPr lang="de-CH" noProof="0"/>
          </a:p>
        </p:txBody>
      </p:sp>
      <p:pic>
        <p:nvPicPr>
          <p:cNvPr id="25" name="Grafik 24">
            <a:extLst>
              <a:ext uri="{FF2B5EF4-FFF2-40B4-BE49-F238E27FC236}">
                <a16:creationId xmlns:a16="http://schemas.microsoft.com/office/drawing/2014/main" id="{23DA6EA3-08C2-418E-B87A-B1F6242996A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13739" y="4978102"/>
            <a:ext cx="164644" cy="164644"/>
          </a:xfrm>
          <a:prstGeom prst="rect">
            <a:avLst/>
          </a:prstGeom>
        </p:spPr>
      </p:pic>
      <p:sp>
        <p:nvSpPr>
          <p:cNvPr id="26" name="Text Placeholder 7">
            <a:extLst>
              <a:ext uri="{FF2B5EF4-FFF2-40B4-BE49-F238E27FC236}">
                <a16:creationId xmlns:a16="http://schemas.microsoft.com/office/drawing/2014/main" id="{016FF58D-3B14-47E1-9CD8-B0F990B070DE}"/>
              </a:ext>
            </a:extLst>
          </p:cNvPr>
          <p:cNvSpPr>
            <a:spLocks noGrp="1"/>
          </p:cNvSpPr>
          <p:nvPr>
            <p:ph type="body" sz="quarter" idx="14" hasCustomPrompt="1"/>
          </p:nvPr>
        </p:nvSpPr>
        <p:spPr>
          <a:xfrm>
            <a:off x="6684487" y="4889744"/>
            <a:ext cx="2061732" cy="310919"/>
          </a:xfrm>
          <a:prstGeom prst="rect">
            <a:avLst/>
          </a:prstGeom>
        </p:spPr>
        <p:txBody>
          <a:bodyPr/>
          <a:lstStyle>
            <a:lvl1pPr marL="0" indent="0" algn="l">
              <a:buNone/>
              <a:defRPr sz="1200" b="0">
                <a:solidFill>
                  <a:schemeClr val="tx1"/>
                </a:solidFill>
                <a:latin typeface="+mj-lt"/>
                <a:ea typeface="Open Sans" panose="020B0606030504020204" pitchFamily="34" charset="0"/>
                <a:cs typeface="Open Sans" panose="020B0606030504020204" pitchFamily="34" charset="0"/>
              </a:defRPr>
            </a:lvl1pPr>
          </a:lstStyle>
          <a:p>
            <a:pPr lvl="0"/>
            <a:r>
              <a:rPr lang="de-CH" noProof="0"/>
              <a:t>mmustermann@allgeier.ch</a:t>
            </a:r>
          </a:p>
        </p:txBody>
      </p:sp>
      <p:pic>
        <p:nvPicPr>
          <p:cNvPr id="31" name="Grafik 30">
            <a:extLst>
              <a:ext uri="{FF2B5EF4-FFF2-40B4-BE49-F238E27FC236}">
                <a16:creationId xmlns:a16="http://schemas.microsoft.com/office/drawing/2014/main" id="{71724612-70F3-4287-A104-E0DE33C76F55}"/>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13739" y="5298205"/>
            <a:ext cx="164644" cy="164644"/>
          </a:xfrm>
          <a:prstGeom prst="rect">
            <a:avLst/>
          </a:prstGeom>
        </p:spPr>
      </p:pic>
      <p:sp>
        <p:nvSpPr>
          <p:cNvPr id="32" name="Text Placeholder 7">
            <a:extLst>
              <a:ext uri="{FF2B5EF4-FFF2-40B4-BE49-F238E27FC236}">
                <a16:creationId xmlns:a16="http://schemas.microsoft.com/office/drawing/2014/main" id="{1D4B3F4F-49E3-4F30-B4B9-7BE511AE9350}"/>
              </a:ext>
            </a:extLst>
          </p:cNvPr>
          <p:cNvSpPr>
            <a:spLocks noGrp="1"/>
          </p:cNvSpPr>
          <p:nvPr>
            <p:ph type="body" sz="quarter" idx="21" hasCustomPrompt="1"/>
          </p:nvPr>
        </p:nvSpPr>
        <p:spPr>
          <a:xfrm>
            <a:off x="6416009" y="4032243"/>
            <a:ext cx="2466121" cy="344194"/>
          </a:xfrm>
          <a:prstGeom prst="rect">
            <a:avLst/>
          </a:prstGeom>
        </p:spPr>
        <p:txBody>
          <a:bodyPr>
            <a:noAutofit/>
          </a:bodyPr>
          <a:lstStyle>
            <a:lvl1pPr marL="0" indent="0" algn="l">
              <a:buNone/>
              <a:defRPr sz="1400" b="1">
                <a:solidFill>
                  <a:srgbClr val="010172"/>
                </a:solidFill>
                <a:latin typeface="+mj-lt"/>
                <a:ea typeface="Open Sans" panose="020B0606030504020204" pitchFamily="34" charset="0"/>
                <a:cs typeface="Open Sans" panose="020B0606030504020204" pitchFamily="34" charset="0"/>
              </a:defRPr>
            </a:lvl1pPr>
          </a:lstStyle>
          <a:p>
            <a:pPr lvl="0"/>
            <a:r>
              <a:rPr lang="de-CH" noProof="0"/>
              <a:t>Vorname Nachname</a:t>
            </a:r>
          </a:p>
        </p:txBody>
      </p:sp>
      <p:sp>
        <p:nvSpPr>
          <p:cNvPr id="37" name="Text Placeholder 7">
            <a:extLst>
              <a:ext uri="{FF2B5EF4-FFF2-40B4-BE49-F238E27FC236}">
                <a16:creationId xmlns:a16="http://schemas.microsoft.com/office/drawing/2014/main" id="{D04DF602-9A1B-4846-B9E5-8064B2981E3B}"/>
              </a:ext>
            </a:extLst>
          </p:cNvPr>
          <p:cNvSpPr>
            <a:spLocks noGrp="1"/>
          </p:cNvSpPr>
          <p:nvPr>
            <p:ph type="body" sz="quarter" idx="22" hasCustomPrompt="1"/>
          </p:nvPr>
        </p:nvSpPr>
        <p:spPr>
          <a:xfrm>
            <a:off x="6416009" y="4325575"/>
            <a:ext cx="2466121" cy="310919"/>
          </a:xfrm>
          <a:prstGeom prst="rect">
            <a:avLst/>
          </a:prstGeom>
          <a:ln w="12700" cap="rnd">
            <a:noFill/>
            <a:extLst>
              <a:ext uri="{C807C97D-BFC1-408E-A445-0C87EB9F89A2}">
                <ask:lineSketchStyleProps xmlns:ask="http://schemas.microsoft.com/office/drawing/2018/sketchyshapes" sd="1219033472">
                  <a:custGeom>
                    <a:avLst/>
                    <a:gdLst>
                      <a:gd name="connsiteX0" fmla="*/ 0 w 2971510"/>
                      <a:gd name="connsiteY0" fmla="*/ 0 h 344194"/>
                      <a:gd name="connsiteX1" fmla="*/ 564587 w 2971510"/>
                      <a:gd name="connsiteY1" fmla="*/ 0 h 344194"/>
                      <a:gd name="connsiteX2" fmla="*/ 1158889 w 2971510"/>
                      <a:gd name="connsiteY2" fmla="*/ 0 h 344194"/>
                      <a:gd name="connsiteX3" fmla="*/ 1782906 w 2971510"/>
                      <a:gd name="connsiteY3" fmla="*/ 0 h 344194"/>
                      <a:gd name="connsiteX4" fmla="*/ 2406923 w 2971510"/>
                      <a:gd name="connsiteY4" fmla="*/ 0 h 344194"/>
                      <a:gd name="connsiteX5" fmla="*/ 2971510 w 2971510"/>
                      <a:gd name="connsiteY5" fmla="*/ 0 h 344194"/>
                      <a:gd name="connsiteX6" fmla="*/ 2971510 w 2971510"/>
                      <a:gd name="connsiteY6" fmla="*/ 344194 h 344194"/>
                      <a:gd name="connsiteX7" fmla="*/ 2317778 w 2971510"/>
                      <a:gd name="connsiteY7" fmla="*/ 344194 h 344194"/>
                      <a:gd name="connsiteX8" fmla="*/ 1664046 w 2971510"/>
                      <a:gd name="connsiteY8" fmla="*/ 344194 h 344194"/>
                      <a:gd name="connsiteX9" fmla="*/ 1069744 w 2971510"/>
                      <a:gd name="connsiteY9" fmla="*/ 344194 h 344194"/>
                      <a:gd name="connsiteX10" fmla="*/ 0 w 2971510"/>
                      <a:gd name="connsiteY10" fmla="*/ 344194 h 344194"/>
                      <a:gd name="connsiteX11" fmla="*/ 0 w 2971510"/>
                      <a:gd name="connsiteY11" fmla="*/ 0 h 344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71510" h="344194" fill="none" extrusionOk="0">
                        <a:moveTo>
                          <a:pt x="0" y="0"/>
                        </a:moveTo>
                        <a:cubicBezTo>
                          <a:pt x="213202" y="-32667"/>
                          <a:pt x="288601" y="36457"/>
                          <a:pt x="564587" y="0"/>
                        </a:cubicBezTo>
                        <a:cubicBezTo>
                          <a:pt x="840573" y="-36457"/>
                          <a:pt x="955542" y="5917"/>
                          <a:pt x="1158889" y="0"/>
                        </a:cubicBezTo>
                        <a:cubicBezTo>
                          <a:pt x="1362236" y="-5917"/>
                          <a:pt x="1515584" y="10484"/>
                          <a:pt x="1782906" y="0"/>
                        </a:cubicBezTo>
                        <a:cubicBezTo>
                          <a:pt x="2050228" y="-10484"/>
                          <a:pt x="2186396" y="47152"/>
                          <a:pt x="2406923" y="0"/>
                        </a:cubicBezTo>
                        <a:cubicBezTo>
                          <a:pt x="2627450" y="-47152"/>
                          <a:pt x="2769377" y="12664"/>
                          <a:pt x="2971510" y="0"/>
                        </a:cubicBezTo>
                        <a:cubicBezTo>
                          <a:pt x="3004661" y="136567"/>
                          <a:pt x="2966400" y="209053"/>
                          <a:pt x="2971510" y="344194"/>
                        </a:cubicBezTo>
                        <a:cubicBezTo>
                          <a:pt x="2725843" y="347534"/>
                          <a:pt x="2501540" y="344186"/>
                          <a:pt x="2317778" y="344194"/>
                        </a:cubicBezTo>
                        <a:cubicBezTo>
                          <a:pt x="2134016" y="344202"/>
                          <a:pt x="1902048" y="321228"/>
                          <a:pt x="1664046" y="344194"/>
                        </a:cubicBezTo>
                        <a:cubicBezTo>
                          <a:pt x="1426044" y="367160"/>
                          <a:pt x="1232045" y="317147"/>
                          <a:pt x="1069744" y="344194"/>
                        </a:cubicBezTo>
                        <a:cubicBezTo>
                          <a:pt x="907443" y="371241"/>
                          <a:pt x="284477" y="325392"/>
                          <a:pt x="0" y="344194"/>
                        </a:cubicBezTo>
                        <a:cubicBezTo>
                          <a:pt x="-10816" y="245996"/>
                          <a:pt x="21201" y="160996"/>
                          <a:pt x="0" y="0"/>
                        </a:cubicBezTo>
                        <a:close/>
                      </a:path>
                      <a:path w="2971510" h="344194" stroke="0" extrusionOk="0">
                        <a:moveTo>
                          <a:pt x="0" y="0"/>
                        </a:moveTo>
                        <a:cubicBezTo>
                          <a:pt x="229844" y="-55168"/>
                          <a:pt x="399492" y="12937"/>
                          <a:pt x="564587" y="0"/>
                        </a:cubicBezTo>
                        <a:cubicBezTo>
                          <a:pt x="729682" y="-12937"/>
                          <a:pt x="833288" y="58478"/>
                          <a:pt x="1069744" y="0"/>
                        </a:cubicBezTo>
                        <a:cubicBezTo>
                          <a:pt x="1306200" y="-58478"/>
                          <a:pt x="1586848" y="51697"/>
                          <a:pt x="1723476" y="0"/>
                        </a:cubicBezTo>
                        <a:cubicBezTo>
                          <a:pt x="1860104" y="-51697"/>
                          <a:pt x="2048471" y="52994"/>
                          <a:pt x="2288063" y="0"/>
                        </a:cubicBezTo>
                        <a:cubicBezTo>
                          <a:pt x="2527655" y="-52994"/>
                          <a:pt x="2727473" y="28230"/>
                          <a:pt x="2971510" y="0"/>
                        </a:cubicBezTo>
                        <a:cubicBezTo>
                          <a:pt x="2992805" y="109197"/>
                          <a:pt x="2955454" y="252178"/>
                          <a:pt x="2971510" y="344194"/>
                        </a:cubicBezTo>
                        <a:cubicBezTo>
                          <a:pt x="2786908" y="361268"/>
                          <a:pt x="2659072" y="319615"/>
                          <a:pt x="2377208" y="344194"/>
                        </a:cubicBezTo>
                        <a:cubicBezTo>
                          <a:pt x="2095344" y="368773"/>
                          <a:pt x="2046408" y="275768"/>
                          <a:pt x="1723476" y="344194"/>
                        </a:cubicBezTo>
                        <a:cubicBezTo>
                          <a:pt x="1400544" y="412620"/>
                          <a:pt x="1395833" y="300601"/>
                          <a:pt x="1218319" y="344194"/>
                        </a:cubicBezTo>
                        <a:cubicBezTo>
                          <a:pt x="1040805" y="387787"/>
                          <a:pt x="819108" y="279786"/>
                          <a:pt x="624017" y="344194"/>
                        </a:cubicBezTo>
                        <a:cubicBezTo>
                          <a:pt x="428926" y="408602"/>
                          <a:pt x="308622" y="296624"/>
                          <a:pt x="0" y="344194"/>
                        </a:cubicBezTo>
                        <a:cubicBezTo>
                          <a:pt x="-26560" y="193636"/>
                          <a:pt x="26785" y="133406"/>
                          <a:pt x="0" y="0"/>
                        </a:cubicBezTo>
                        <a:close/>
                      </a:path>
                    </a:pathLst>
                  </a:custGeom>
                  <ask:type>
                    <ask:lineSketchNone/>
                  </ask:type>
                </ask:lineSketchStyleProps>
              </a:ext>
            </a:extLst>
          </a:ln>
        </p:spPr>
        <p:txBody>
          <a:bodyPr wrap="square">
            <a:spAutoFit/>
          </a:bodyPr>
          <a:lstStyle>
            <a:lvl1pPr marL="0" indent="0" algn="l">
              <a:buNone/>
              <a:defRPr sz="1400" b="0">
                <a:solidFill>
                  <a:schemeClr val="accent3"/>
                </a:solidFill>
                <a:latin typeface="+mj-lt"/>
                <a:ea typeface="Open Sans" panose="020B0606030504020204" pitchFamily="34" charset="0"/>
                <a:cs typeface="Open Sans" panose="020B0606030504020204" pitchFamily="34" charset="0"/>
              </a:defRPr>
            </a:lvl1pPr>
          </a:lstStyle>
          <a:p>
            <a:pPr lvl="0"/>
            <a:r>
              <a:rPr lang="de-CH" noProof="0"/>
              <a:t>Position</a:t>
            </a:r>
          </a:p>
        </p:txBody>
      </p:sp>
      <p:sp>
        <p:nvSpPr>
          <p:cNvPr id="38" name="Text Placeholder 7">
            <a:extLst>
              <a:ext uri="{FF2B5EF4-FFF2-40B4-BE49-F238E27FC236}">
                <a16:creationId xmlns:a16="http://schemas.microsoft.com/office/drawing/2014/main" id="{625D01BA-8D91-40E6-8C56-6B8E5DF60C52}"/>
              </a:ext>
            </a:extLst>
          </p:cNvPr>
          <p:cNvSpPr>
            <a:spLocks noGrp="1"/>
          </p:cNvSpPr>
          <p:nvPr>
            <p:ph type="body" sz="quarter" idx="25" hasCustomPrompt="1"/>
          </p:nvPr>
        </p:nvSpPr>
        <p:spPr>
          <a:xfrm>
            <a:off x="6684487" y="5215884"/>
            <a:ext cx="2061732" cy="310918"/>
          </a:xfrm>
          <a:prstGeom prst="rect">
            <a:avLst/>
          </a:prstGeom>
        </p:spPr>
        <p:txBody>
          <a:bodyPr/>
          <a:lstStyle>
            <a:lvl1pPr marL="0" indent="0" algn="l">
              <a:buNone/>
              <a:defRPr sz="1200" b="0">
                <a:solidFill>
                  <a:schemeClr val="tx1"/>
                </a:solidFill>
                <a:latin typeface="+mj-lt"/>
                <a:ea typeface="Open Sans" panose="020B0606030504020204" pitchFamily="34" charset="0"/>
                <a:cs typeface="Open Sans" panose="020B0606030504020204" pitchFamily="34" charset="0"/>
              </a:defRPr>
            </a:lvl1pPr>
          </a:lstStyle>
          <a:p>
            <a:pPr lvl="0"/>
            <a:r>
              <a:rPr lang="de-CH" noProof="0"/>
              <a:t>Telefon</a:t>
            </a:r>
          </a:p>
        </p:txBody>
      </p:sp>
      <p:sp>
        <p:nvSpPr>
          <p:cNvPr id="39" name="Picture Placeholder 4">
            <a:extLst>
              <a:ext uri="{FF2B5EF4-FFF2-40B4-BE49-F238E27FC236}">
                <a16:creationId xmlns:a16="http://schemas.microsoft.com/office/drawing/2014/main" id="{3C7DC1BB-CD01-4C2D-A8F1-638653CC7B1F}"/>
              </a:ext>
            </a:extLst>
          </p:cNvPr>
          <p:cNvSpPr>
            <a:spLocks noGrp="1"/>
          </p:cNvSpPr>
          <p:nvPr>
            <p:ph type="pic" sz="quarter" idx="26"/>
          </p:nvPr>
        </p:nvSpPr>
        <p:spPr>
          <a:xfrm>
            <a:off x="3677288" y="1755190"/>
            <a:ext cx="1886400" cy="1886400"/>
          </a:xfrm>
          <a:prstGeom prst="ellipse">
            <a:avLst/>
          </a:prstGeom>
          <a:solidFill>
            <a:srgbClr val="53585F"/>
          </a:solidFill>
        </p:spPr>
        <p:txBody>
          <a:bodyPr>
            <a:normAutofit/>
          </a:bodyPr>
          <a:lstStyle>
            <a:lvl1pPr marL="0" indent="0" algn="ctr">
              <a:buNone/>
              <a:defRPr sz="1400">
                <a:solidFill>
                  <a:schemeClr val="bg1"/>
                </a:solidFill>
                <a:latin typeface="+mj-lt"/>
              </a:defRPr>
            </a:lvl1pPr>
          </a:lstStyle>
          <a:p>
            <a:r>
              <a:rPr lang="en-US" noProof="0"/>
              <a:t>Click icon to add picture</a:t>
            </a:r>
            <a:endParaRPr lang="de-CH" noProof="0"/>
          </a:p>
        </p:txBody>
      </p:sp>
      <p:pic>
        <p:nvPicPr>
          <p:cNvPr id="40" name="Grafik 39">
            <a:extLst>
              <a:ext uri="{FF2B5EF4-FFF2-40B4-BE49-F238E27FC236}">
                <a16:creationId xmlns:a16="http://schemas.microsoft.com/office/drawing/2014/main" id="{D4107B3A-44EF-48F3-81ED-50BE797EC91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62473" y="4952203"/>
            <a:ext cx="164644" cy="164644"/>
          </a:xfrm>
          <a:prstGeom prst="rect">
            <a:avLst/>
          </a:prstGeom>
        </p:spPr>
      </p:pic>
      <p:sp>
        <p:nvSpPr>
          <p:cNvPr id="41" name="Text Placeholder 7">
            <a:extLst>
              <a:ext uri="{FF2B5EF4-FFF2-40B4-BE49-F238E27FC236}">
                <a16:creationId xmlns:a16="http://schemas.microsoft.com/office/drawing/2014/main" id="{303E68FD-3766-4ABB-8B65-D9F0A47911BD}"/>
              </a:ext>
            </a:extLst>
          </p:cNvPr>
          <p:cNvSpPr>
            <a:spLocks noGrp="1"/>
          </p:cNvSpPr>
          <p:nvPr>
            <p:ph type="body" sz="quarter" idx="27" hasCustomPrompt="1"/>
          </p:nvPr>
        </p:nvSpPr>
        <p:spPr>
          <a:xfrm>
            <a:off x="3854491" y="4893026"/>
            <a:ext cx="2061732" cy="310919"/>
          </a:xfrm>
          <a:prstGeom prst="rect">
            <a:avLst/>
          </a:prstGeom>
        </p:spPr>
        <p:txBody>
          <a:bodyPr/>
          <a:lstStyle>
            <a:lvl1pPr marL="0" indent="0" algn="l">
              <a:buNone/>
              <a:defRPr sz="1200" b="0">
                <a:solidFill>
                  <a:schemeClr val="tx1"/>
                </a:solidFill>
                <a:latin typeface="+mj-lt"/>
                <a:ea typeface="Open Sans" panose="020B0606030504020204" pitchFamily="34" charset="0"/>
                <a:cs typeface="Open Sans" panose="020B0606030504020204" pitchFamily="34" charset="0"/>
              </a:defRPr>
            </a:lvl1pPr>
          </a:lstStyle>
          <a:p>
            <a:pPr lvl="0"/>
            <a:r>
              <a:rPr lang="de-CH" noProof="0"/>
              <a:t>mmustermann@allgeier.ch</a:t>
            </a:r>
          </a:p>
        </p:txBody>
      </p:sp>
      <p:pic>
        <p:nvPicPr>
          <p:cNvPr id="42" name="Grafik 41">
            <a:extLst>
              <a:ext uri="{FF2B5EF4-FFF2-40B4-BE49-F238E27FC236}">
                <a16:creationId xmlns:a16="http://schemas.microsoft.com/office/drawing/2014/main" id="{7AC2AAC2-CDDA-4FFD-B2FC-A7D2255ECA43}"/>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62473" y="5284793"/>
            <a:ext cx="164644" cy="164644"/>
          </a:xfrm>
          <a:prstGeom prst="rect">
            <a:avLst/>
          </a:prstGeom>
        </p:spPr>
      </p:pic>
      <p:sp>
        <p:nvSpPr>
          <p:cNvPr id="43" name="Text Placeholder 7">
            <a:extLst>
              <a:ext uri="{FF2B5EF4-FFF2-40B4-BE49-F238E27FC236}">
                <a16:creationId xmlns:a16="http://schemas.microsoft.com/office/drawing/2014/main" id="{F4E865A8-682E-4E65-B6D6-38728ADD6D8F}"/>
              </a:ext>
            </a:extLst>
          </p:cNvPr>
          <p:cNvSpPr>
            <a:spLocks noGrp="1"/>
          </p:cNvSpPr>
          <p:nvPr>
            <p:ph type="body" sz="quarter" idx="28" hasCustomPrompt="1"/>
          </p:nvPr>
        </p:nvSpPr>
        <p:spPr>
          <a:xfrm>
            <a:off x="3577418" y="4039331"/>
            <a:ext cx="2466121" cy="344194"/>
          </a:xfrm>
          <a:prstGeom prst="rect">
            <a:avLst/>
          </a:prstGeom>
        </p:spPr>
        <p:txBody>
          <a:bodyPr>
            <a:noAutofit/>
          </a:bodyPr>
          <a:lstStyle>
            <a:lvl1pPr marL="0" indent="0" algn="l">
              <a:buNone/>
              <a:defRPr sz="1400" b="1">
                <a:solidFill>
                  <a:srgbClr val="010172"/>
                </a:solidFill>
                <a:latin typeface="+mj-lt"/>
                <a:ea typeface="Open Sans" panose="020B0606030504020204" pitchFamily="34" charset="0"/>
                <a:cs typeface="Open Sans" panose="020B0606030504020204" pitchFamily="34" charset="0"/>
              </a:defRPr>
            </a:lvl1pPr>
          </a:lstStyle>
          <a:p>
            <a:pPr lvl="0"/>
            <a:r>
              <a:rPr lang="de-CH" noProof="0"/>
              <a:t>Vorname Nachname</a:t>
            </a:r>
          </a:p>
        </p:txBody>
      </p:sp>
      <p:sp>
        <p:nvSpPr>
          <p:cNvPr id="44" name="Text Placeholder 7">
            <a:extLst>
              <a:ext uri="{FF2B5EF4-FFF2-40B4-BE49-F238E27FC236}">
                <a16:creationId xmlns:a16="http://schemas.microsoft.com/office/drawing/2014/main" id="{46738CA3-7092-4F1A-BC9A-BE846E6B1E8D}"/>
              </a:ext>
            </a:extLst>
          </p:cNvPr>
          <p:cNvSpPr>
            <a:spLocks noGrp="1"/>
          </p:cNvSpPr>
          <p:nvPr>
            <p:ph type="body" sz="quarter" idx="29" hasCustomPrompt="1"/>
          </p:nvPr>
        </p:nvSpPr>
        <p:spPr>
          <a:xfrm>
            <a:off x="3577417" y="4348601"/>
            <a:ext cx="2466121" cy="310919"/>
          </a:xfrm>
          <a:prstGeom prst="rect">
            <a:avLst/>
          </a:prstGeom>
          <a:ln w="12700" cap="rnd">
            <a:noFill/>
            <a:extLst>
              <a:ext uri="{C807C97D-BFC1-408E-A445-0C87EB9F89A2}">
                <ask:lineSketchStyleProps xmlns:ask="http://schemas.microsoft.com/office/drawing/2018/sketchyshapes" sd="1219033472">
                  <a:custGeom>
                    <a:avLst/>
                    <a:gdLst>
                      <a:gd name="connsiteX0" fmla="*/ 0 w 2971510"/>
                      <a:gd name="connsiteY0" fmla="*/ 0 h 344194"/>
                      <a:gd name="connsiteX1" fmla="*/ 564587 w 2971510"/>
                      <a:gd name="connsiteY1" fmla="*/ 0 h 344194"/>
                      <a:gd name="connsiteX2" fmla="*/ 1158889 w 2971510"/>
                      <a:gd name="connsiteY2" fmla="*/ 0 h 344194"/>
                      <a:gd name="connsiteX3" fmla="*/ 1782906 w 2971510"/>
                      <a:gd name="connsiteY3" fmla="*/ 0 h 344194"/>
                      <a:gd name="connsiteX4" fmla="*/ 2406923 w 2971510"/>
                      <a:gd name="connsiteY4" fmla="*/ 0 h 344194"/>
                      <a:gd name="connsiteX5" fmla="*/ 2971510 w 2971510"/>
                      <a:gd name="connsiteY5" fmla="*/ 0 h 344194"/>
                      <a:gd name="connsiteX6" fmla="*/ 2971510 w 2971510"/>
                      <a:gd name="connsiteY6" fmla="*/ 344194 h 344194"/>
                      <a:gd name="connsiteX7" fmla="*/ 2317778 w 2971510"/>
                      <a:gd name="connsiteY7" fmla="*/ 344194 h 344194"/>
                      <a:gd name="connsiteX8" fmla="*/ 1664046 w 2971510"/>
                      <a:gd name="connsiteY8" fmla="*/ 344194 h 344194"/>
                      <a:gd name="connsiteX9" fmla="*/ 1069744 w 2971510"/>
                      <a:gd name="connsiteY9" fmla="*/ 344194 h 344194"/>
                      <a:gd name="connsiteX10" fmla="*/ 0 w 2971510"/>
                      <a:gd name="connsiteY10" fmla="*/ 344194 h 344194"/>
                      <a:gd name="connsiteX11" fmla="*/ 0 w 2971510"/>
                      <a:gd name="connsiteY11" fmla="*/ 0 h 344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71510" h="344194" fill="none" extrusionOk="0">
                        <a:moveTo>
                          <a:pt x="0" y="0"/>
                        </a:moveTo>
                        <a:cubicBezTo>
                          <a:pt x="213202" y="-32667"/>
                          <a:pt x="288601" y="36457"/>
                          <a:pt x="564587" y="0"/>
                        </a:cubicBezTo>
                        <a:cubicBezTo>
                          <a:pt x="840573" y="-36457"/>
                          <a:pt x="955542" y="5917"/>
                          <a:pt x="1158889" y="0"/>
                        </a:cubicBezTo>
                        <a:cubicBezTo>
                          <a:pt x="1362236" y="-5917"/>
                          <a:pt x="1515584" y="10484"/>
                          <a:pt x="1782906" y="0"/>
                        </a:cubicBezTo>
                        <a:cubicBezTo>
                          <a:pt x="2050228" y="-10484"/>
                          <a:pt x="2186396" y="47152"/>
                          <a:pt x="2406923" y="0"/>
                        </a:cubicBezTo>
                        <a:cubicBezTo>
                          <a:pt x="2627450" y="-47152"/>
                          <a:pt x="2769377" y="12664"/>
                          <a:pt x="2971510" y="0"/>
                        </a:cubicBezTo>
                        <a:cubicBezTo>
                          <a:pt x="3004661" y="136567"/>
                          <a:pt x="2966400" y="209053"/>
                          <a:pt x="2971510" y="344194"/>
                        </a:cubicBezTo>
                        <a:cubicBezTo>
                          <a:pt x="2725843" y="347534"/>
                          <a:pt x="2501540" y="344186"/>
                          <a:pt x="2317778" y="344194"/>
                        </a:cubicBezTo>
                        <a:cubicBezTo>
                          <a:pt x="2134016" y="344202"/>
                          <a:pt x="1902048" y="321228"/>
                          <a:pt x="1664046" y="344194"/>
                        </a:cubicBezTo>
                        <a:cubicBezTo>
                          <a:pt x="1426044" y="367160"/>
                          <a:pt x="1232045" y="317147"/>
                          <a:pt x="1069744" y="344194"/>
                        </a:cubicBezTo>
                        <a:cubicBezTo>
                          <a:pt x="907443" y="371241"/>
                          <a:pt x="284477" y="325392"/>
                          <a:pt x="0" y="344194"/>
                        </a:cubicBezTo>
                        <a:cubicBezTo>
                          <a:pt x="-10816" y="245996"/>
                          <a:pt x="21201" y="160996"/>
                          <a:pt x="0" y="0"/>
                        </a:cubicBezTo>
                        <a:close/>
                      </a:path>
                      <a:path w="2971510" h="344194" stroke="0" extrusionOk="0">
                        <a:moveTo>
                          <a:pt x="0" y="0"/>
                        </a:moveTo>
                        <a:cubicBezTo>
                          <a:pt x="229844" y="-55168"/>
                          <a:pt x="399492" y="12937"/>
                          <a:pt x="564587" y="0"/>
                        </a:cubicBezTo>
                        <a:cubicBezTo>
                          <a:pt x="729682" y="-12937"/>
                          <a:pt x="833288" y="58478"/>
                          <a:pt x="1069744" y="0"/>
                        </a:cubicBezTo>
                        <a:cubicBezTo>
                          <a:pt x="1306200" y="-58478"/>
                          <a:pt x="1586848" y="51697"/>
                          <a:pt x="1723476" y="0"/>
                        </a:cubicBezTo>
                        <a:cubicBezTo>
                          <a:pt x="1860104" y="-51697"/>
                          <a:pt x="2048471" y="52994"/>
                          <a:pt x="2288063" y="0"/>
                        </a:cubicBezTo>
                        <a:cubicBezTo>
                          <a:pt x="2527655" y="-52994"/>
                          <a:pt x="2727473" y="28230"/>
                          <a:pt x="2971510" y="0"/>
                        </a:cubicBezTo>
                        <a:cubicBezTo>
                          <a:pt x="2992805" y="109197"/>
                          <a:pt x="2955454" y="252178"/>
                          <a:pt x="2971510" y="344194"/>
                        </a:cubicBezTo>
                        <a:cubicBezTo>
                          <a:pt x="2786908" y="361268"/>
                          <a:pt x="2659072" y="319615"/>
                          <a:pt x="2377208" y="344194"/>
                        </a:cubicBezTo>
                        <a:cubicBezTo>
                          <a:pt x="2095344" y="368773"/>
                          <a:pt x="2046408" y="275768"/>
                          <a:pt x="1723476" y="344194"/>
                        </a:cubicBezTo>
                        <a:cubicBezTo>
                          <a:pt x="1400544" y="412620"/>
                          <a:pt x="1395833" y="300601"/>
                          <a:pt x="1218319" y="344194"/>
                        </a:cubicBezTo>
                        <a:cubicBezTo>
                          <a:pt x="1040805" y="387787"/>
                          <a:pt x="819108" y="279786"/>
                          <a:pt x="624017" y="344194"/>
                        </a:cubicBezTo>
                        <a:cubicBezTo>
                          <a:pt x="428926" y="408602"/>
                          <a:pt x="308622" y="296624"/>
                          <a:pt x="0" y="344194"/>
                        </a:cubicBezTo>
                        <a:cubicBezTo>
                          <a:pt x="-26560" y="193636"/>
                          <a:pt x="26785" y="133406"/>
                          <a:pt x="0" y="0"/>
                        </a:cubicBezTo>
                        <a:close/>
                      </a:path>
                    </a:pathLst>
                  </a:custGeom>
                  <ask:type>
                    <ask:lineSketchNone/>
                  </ask:type>
                </ask:lineSketchStyleProps>
              </a:ext>
            </a:extLst>
          </a:ln>
        </p:spPr>
        <p:txBody>
          <a:bodyPr wrap="square">
            <a:spAutoFit/>
          </a:bodyPr>
          <a:lstStyle>
            <a:lvl1pPr marL="0" indent="0" algn="l">
              <a:buNone/>
              <a:defRPr sz="1400" b="0">
                <a:solidFill>
                  <a:schemeClr val="accent3"/>
                </a:solidFill>
                <a:latin typeface="+mj-lt"/>
                <a:ea typeface="Open Sans" panose="020B0606030504020204" pitchFamily="34" charset="0"/>
                <a:cs typeface="Open Sans" panose="020B0606030504020204" pitchFamily="34" charset="0"/>
              </a:defRPr>
            </a:lvl1pPr>
          </a:lstStyle>
          <a:p>
            <a:pPr lvl="0"/>
            <a:r>
              <a:rPr lang="de-CH" noProof="0"/>
              <a:t>Position</a:t>
            </a:r>
          </a:p>
        </p:txBody>
      </p:sp>
      <p:sp>
        <p:nvSpPr>
          <p:cNvPr id="45" name="Text Placeholder 7">
            <a:extLst>
              <a:ext uri="{FF2B5EF4-FFF2-40B4-BE49-F238E27FC236}">
                <a16:creationId xmlns:a16="http://schemas.microsoft.com/office/drawing/2014/main" id="{CD222C94-BD82-4CB7-B135-A9A11DAFF126}"/>
              </a:ext>
            </a:extLst>
          </p:cNvPr>
          <p:cNvSpPr>
            <a:spLocks noGrp="1"/>
          </p:cNvSpPr>
          <p:nvPr>
            <p:ph type="body" sz="quarter" idx="30" hasCustomPrompt="1"/>
          </p:nvPr>
        </p:nvSpPr>
        <p:spPr>
          <a:xfrm>
            <a:off x="3854491" y="5222972"/>
            <a:ext cx="2061732" cy="310918"/>
          </a:xfrm>
          <a:prstGeom prst="rect">
            <a:avLst/>
          </a:prstGeom>
        </p:spPr>
        <p:txBody>
          <a:bodyPr/>
          <a:lstStyle>
            <a:lvl1pPr marL="0" indent="0" algn="l">
              <a:buNone/>
              <a:defRPr sz="1200" b="0">
                <a:solidFill>
                  <a:schemeClr val="tx1"/>
                </a:solidFill>
                <a:latin typeface="+mj-lt"/>
                <a:ea typeface="Open Sans" panose="020B0606030504020204" pitchFamily="34" charset="0"/>
                <a:cs typeface="Open Sans" panose="020B0606030504020204" pitchFamily="34" charset="0"/>
              </a:defRPr>
            </a:lvl1pPr>
          </a:lstStyle>
          <a:p>
            <a:pPr lvl="0"/>
            <a:r>
              <a:rPr lang="de-CH" noProof="0"/>
              <a:t>Telefon</a:t>
            </a:r>
          </a:p>
        </p:txBody>
      </p:sp>
      <p:sp>
        <p:nvSpPr>
          <p:cNvPr id="23" name="Foliennummernplatzhalter 5">
            <a:extLst>
              <a:ext uri="{FF2B5EF4-FFF2-40B4-BE49-F238E27FC236}">
                <a16:creationId xmlns:a16="http://schemas.microsoft.com/office/drawing/2014/main" id="{72227095-0DF4-459A-A461-282E38867166}"/>
              </a:ext>
            </a:extLst>
          </p:cNvPr>
          <p:cNvSpPr>
            <a:spLocks noGrp="1"/>
          </p:cNvSpPr>
          <p:nvPr>
            <p:ph type="sldNum" sz="quarter" idx="4"/>
          </p:nvPr>
        </p:nvSpPr>
        <p:spPr>
          <a:xfrm>
            <a:off x="9052847" y="6432493"/>
            <a:ext cx="2743200" cy="365125"/>
          </a:xfrm>
          <a:prstGeom prst="rect">
            <a:avLst/>
          </a:prstGeom>
        </p:spPr>
        <p:txBody>
          <a:bodyPr vert="horz" lIns="91440" tIns="45720" rIns="91440" bIns="45720" rtlCol="0" anchor="ctr"/>
          <a:lstStyle>
            <a:lvl1pPr algn="r">
              <a:defRPr sz="800">
                <a:solidFill>
                  <a:schemeClr val="bg1"/>
                </a:solidFill>
              </a:defRPr>
            </a:lvl1pPr>
          </a:lstStyle>
          <a:p>
            <a:fld id="{36D3958B-177D-4834-A246-9F824B1D4378}" type="slidenum">
              <a:rPr lang="de-CH" noProof="0" smtClean="0"/>
              <a:pPr/>
              <a:t>‹Nr.›</a:t>
            </a:fld>
            <a:endParaRPr lang="de-CH" noProof="0"/>
          </a:p>
        </p:txBody>
      </p:sp>
      <p:pic>
        <p:nvPicPr>
          <p:cNvPr id="22" name="Grafik 21">
            <a:extLst>
              <a:ext uri="{FF2B5EF4-FFF2-40B4-BE49-F238E27FC236}">
                <a16:creationId xmlns:a16="http://schemas.microsoft.com/office/drawing/2014/main" id="{52B06E63-9FCB-4746-82CE-7BE8581DA187}"/>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13739" y="4978102"/>
            <a:ext cx="164644" cy="164644"/>
          </a:xfrm>
          <a:prstGeom prst="rect">
            <a:avLst/>
          </a:prstGeom>
        </p:spPr>
      </p:pic>
      <p:pic>
        <p:nvPicPr>
          <p:cNvPr id="27" name="Grafik 26">
            <a:extLst>
              <a:ext uri="{FF2B5EF4-FFF2-40B4-BE49-F238E27FC236}">
                <a16:creationId xmlns:a16="http://schemas.microsoft.com/office/drawing/2014/main" id="{8B105206-FCB3-4FB0-9088-75921A8769DB}"/>
              </a:ext>
            </a:extLst>
          </p:cNvPr>
          <p:cNvPicPr>
            <a:picLocks noChangeAspect="1"/>
          </p:cNvPicPr>
          <p:nvPr userDrawn="1"/>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13739" y="5298205"/>
            <a:ext cx="164644" cy="164644"/>
          </a:xfrm>
          <a:prstGeom prst="rect">
            <a:avLst/>
          </a:prstGeom>
        </p:spPr>
      </p:pic>
      <p:pic>
        <p:nvPicPr>
          <p:cNvPr id="28" name="Grafik 27">
            <a:extLst>
              <a:ext uri="{FF2B5EF4-FFF2-40B4-BE49-F238E27FC236}">
                <a16:creationId xmlns:a16="http://schemas.microsoft.com/office/drawing/2014/main" id="{710101D8-8244-4FE0-A8D7-AA6E955B2DAB}"/>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662473" y="4952203"/>
            <a:ext cx="164644" cy="164644"/>
          </a:xfrm>
          <a:prstGeom prst="rect">
            <a:avLst/>
          </a:prstGeom>
        </p:spPr>
      </p:pic>
      <p:pic>
        <p:nvPicPr>
          <p:cNvPr id="29" name="Grafik 28">
            <a:extLst>
              <a:ext uri="{FF2B5EF4-FFF2-40B4-BE49-F238E27FC236}">
                <a16:creationId xmlns:a16="http://schemas.microsoft.com/office/drawing/2014/main" id="{F5AC4A2E-214D-4917-92F6-93B30FC7CC38}"/>
              </a:ext>
            </a:extLst>
          </p:cNvPr>
          <p:cNvPicPr>
            <a:picLocks noChangeAspect="1"/>
          </p:cNvPicPr>
          <p:nvPr userDrawn="1"/>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62473" y="5284793"/>
            <a:ext cx="164644" cy="164644"/>
          </a:xfrm>
          <a:prstGeom prst="rect">
            <a:avLst/>
          </a:prstGeom>
        </p:spPr>
      </p:pic>
    </p:spTree>
    <p:extLst>
      <p:ext uri="{BB962C8B-B14F-4D97-AF65-F5344CB8AC3E}">
        <p14:creationId xmlns:p14="http://schemas.microsoft.com/office/powerpoint/2010/main" val="1913778204"/>
      </p:ext>
    </p:extLst>
  </p:cSld>
  <p:clrMapOvr>
    <a:masterClrMapping/>
  </p:clrMapOvr>
  <p:extLst>
    <p:ext uri="{DCECCB84-F9BA-43D5-87BE-67443E8EF086}">
      <p15:sldGuideLst xmlns:p15="http://schemas.microsoft.com/office/powerpoint/2012/main">
        <p15:guide id="1" orient="horz" pos="324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Ansprechpartner 3">
    <p:spTree>
      <p:nvGrpSpPr>
        <p:cNvPr id="1" name=""/>
        <p:cNvGrpSpPr/>
        <p:nvPr/>
      </p:nvGrpSpPr>
      <p:grpSpPr>
        <a:xfrm>
          <a:off x="0" y="0"/>
          <a:ext cx="0" cy="0"/>
          <a:chOff x="0" y="0"/>
          <a:chExt cx="0" cy="0"/>
        </a:xfrm>
      </p:grpSpPr>
      <p:sp>
        <p:nvSpPr>
          <p:cNvPr id="6" name="Shape 5">
            <a:extLst>
              <a:ext uri="{FF2B5EF4-FFF2-40B4-BE49-F238E27FC236}">
                <a16:creationId xmlns:a16="http://schemas.microsoft.com/office/drawing/2014/main" id="{052D80E6-8B33-44A9-BC06-74A12824DA60}"/>
              </a:ext>
            </a:extLst>
          </p:cNvPr>
          <p:cNvSpPr/>
          <p:nvPr/>
        </p:nvSpPr>
        <p:spPr>
          <a:xfrm>
            <a:off x="392965" y="6515348"/>
            <a:ext cx="771045" cy="174407"/>
          </a:xfrm>
          <a:prstGeom prst="rect">
            <a:avLst/>
          </a:prstGeom>
          <a:ln w="12700">
            <a:miter lim="400000"/>
          </a:ln>
          <a:extLst>
            <a:ext uri="{C572A759-6A51-4108-AA02-DFA0A04FC94B}">
              <ma14:wrappingTextBoxFlag xmlns="" xmlns:ma14="http://schemas.microsoft.com/office/mac/drawingml/2011/main"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sp>
        <p:nvSpPr>
          <p:cNvPr id="11" name="Shape 5">
            <a:extLst>
              <a:ext uri="{FF2B5EF4-FFF2-40B4-BE49-F238E27FC236}">
                <a16:creationId xmlns:a16="http://schemas.microsoft.com/office/drawing/2014/main" id="{A2DD5BC7-F475-49D1-AACD-DEC64DFD88B2}"/>
              </a:ext>
            </a:extLst>
          </p:cNvPr>
          <p:cNvSpPr/>
          <p:nvPr/>
        </p:nvSpPr>
        <p:spPr>
          <a:xfrm>
            <a:off x="9408695" y="385832"/>
            <a:ext cx="2393575" cy="205184"/>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pic>
        <p:nvPicPr>
          <p:cNvPr id="12" name="Picture 2">
            <a:extLst>
              <a:ext uri="{FF2B5EF4-FFF2-40B4-BE49-F238E27FC236}">
                <a16:creationId xmlns:a16="http://schemas.microsoft.com/office/drawing/2014/main" id="{710ABB4B-84A7-41D5-B85D-4AA267C24F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13" name="Straight Connector 13">
            <a:extLst>
              <a:ext uri="{FF2B5EF4-FFF2-40B4-BE49-F238E27FC236}">
                <a16:creationId xmlns:a16="http://schemas.microsoft.com/office/drawing/2014/main" id="{684F6A71-662A-467D-95E2-51C7234F353D}"/>
              </a:ext>
            </a:extLst>
          </p:cNvPr>
          <p:cNvCxnSpPr>
            <a:cxnSpLocks/>
          </p:cNvCxnSpPr>
          <p:nvPr/>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21" name="Shape 3">
            <a:extLst>
              <a:ext uri="{FF2B5EF4-FFF2-40B4-BE49-F238E27FC236}">
                <a16:creationId xmlns:a16="http://schemas.microsoft.com/office/drawing/2014/main" id="{F2671947-25A5-41D7-81C0-B8AE3F97D3CE}"/>
              </a:ext>
            </a:extLst>
          </p:cNvPr>
          <p:cNvSpPr/>
          <p:nvPr/>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sp>
        <p:nvSpPr>
          <p:cNvPr id="47" name="Picture Placeholder 4">
            <a:extLst>
              <a:ext uri="{FF2B5EF4-FFF2-40B4-BE49-F238E27FC236}">
                <a16:creationId xmlns:a16="http://schemas.microsoft.com/office/drawing/2014/main" id="{DEFC087B-B4F3-4F1E-BA22-805BAEFD7964}"/>
              </a:ext>
            </a:extLst>
          </p:cNvPr>
          <p:cNvSpPr>
            <a:spLocks noGrp="1"/>
          </p:cNvSpPr>
          <p:nvPr>
            <p:ph type="pic" sz="quarter" idx="10"/>
          </p:nvPr>
        </p:nvSpPr>
        <p:spPr>
          <a:xfrm>
            <a:off x="3693315" y="1758409"/>
            <a:ext cx="1886400" cy="1886400"/>
          </a:xfrm>
          <a:prstGeom prst="ellipse">
            <a:avLst/>
          </a:prstGeom>
          <a:solidFill>
            <a:srgbClr val="53585F"/>
          </a:solidFill>
        </p:spPr>
        <p:txBody>
          <a:bodyPr>
            <a:normAutofit/>
          </a:bodyPr>
          <a:lstStyle>
            <a:lvl1pPr marL="0" indent="0" algn="ctr">
              <a:buNone/>
              <a:defRPr sz="1400">
                <a:solidFill>
                  <a:schemeClr val="bg1"/>
                </a:solidFill>
                <a:latin typeface="+mj-lt"/>
              </a:defRPr>
            </a:lvl1pPr>
          </a:lstStyle>
          <a:p>
            <a:r>
              <a:rPr lang="en-US" noProof="0"/>
              <a:t>Click icon to add picture</a:t>
            </a:r>
            <a:endParaRPr lang="de-CH" noProof="0"/>
          </a:p>
        </p:txBody>
      </p:sp>
      <p:pic>
        <p:nvPicPr>
          <p:cNvPr id="48" name="Grafik 47">
            <a:extLst>
              <a:ext uri="{FF2B5EF4-FFF2-40B4-BE49-F238E27FC236}">
                <a16:creationId xmlns:a16="http://schemas.microsoft.com/office/drawing/2014/main" id="{C50A72D3-0A86-48AB-A1E7-BB14134E995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57891" y="4985190"/>
            <a:ext cx="164644" cy="164644"/>
          </a:xfrm>
          <a:prstGeom prst="rect">
            <a:avLst/>
          </a:prstGeom>
        </p:spPr>
      </p:pic>
      <p:sp>
        <p:nvSpPr>
          <p:cNvPr id="49" name="Text Placeholder 7">
            <a:extLst>
              <a:ext uri="{FF2B5EF4-FFF2-40B4-BE49-F238E27FC236}">
                <a16:creationId xmlns:a16="http://schemas.microsoft.com/office/drawing/2014/main" id="{9ED884FA-3A43-4449-B575-C088418072FC}"/>
              </a:ext>
            </a:extLst>
          </p:cNvPr>
          <p:cNvSpPr>
            <a:spLocks noGrp="1"/>
          </p:cNvSpPr>
          <p:nvPr>
            <p:ph type="body" sz="quarter" idx="14" hasCustomPrompt="1"/>
          </p:nvPr>
        </p:nvSpPr>
        <p:spPr>
          <a:xfrm>
            <a:off x="3728639" y="4896832"/>
            <a:ext cx="2061732" cy="310919"/>
          </a:xfrm>
          <a:prstGeom prst="rect">
            <a:avLst/>
          </a:prstGeom>
        </p:spPr>
        <p:txBody>
          <a:bodyPr/>
          <a:lstStyle>
            <a:lvl1pPr marL="0" indent="0" algn="l">
              <a:buNone/>
              <a:defRPr sz="1200" b="0">
                <a:solidFill>
                  <a:schemeClr val="tx1"/>
                </a:solidFill>
                <a:latin typeface="+mj-lt"/>
                <a:ea typeface="Open Sans" panose="020B0606030504020204" pitchFamily="34" charset="0"/>
                <a:cs typeface="Open Sans" panose="020B0606030504020204" pitchFamily="34" charset="0"/>
              </a:defRPr>
            </a:lvl1pPr>
          </a:lstStyle>
          <a:p>
            <a:pPr lvl="0"/>
            <a:r>
              <a:rPr lang="de-CH" noProof="0"/>
              <a:t>mmustermann@allgeier.ch</a:t>
            </a:r>
          </a:p>
        </p:txBody>
      </p:sp>
      <p:pic>
        <p:nvPicPr>
          <p:cNvPr id="50" name="Grafik 49">
            <a:extLst>
              <a:ext uri="{FF2B5EF4-FFF2-40B4-BE49-F238E27FC236}">
                <a16:creationId xmlns:a16="http://schemas.microsoft.com/office/drawing/2014/main" id="{3ED7B057-358F-4D93-81ED-59CCB9C32299}"/>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57891" y="5305293"/>
            <a:ext cx="164644" cy="164644"/>
          </a:xfrm>
          <a:prstGeom prst="rect">
            <a:avLst/>
          </a:prstGeom>
        </p:spPr>
      </p:pic>
      <p:sp>
        <p:nvSpPr>
          <p:cNvPr id="51" name="Text Placeholder 7">
            <a:extLst>
              <a:ext uri="{FF2B5EF4-FFF2-40B4-BE49-F238E27FC236}">
                <a16:creationId xmlns:a16="http://schemas.microsoft.com/office/drawing/2014/main" id="{5E7A62B7-BBD6-4F08-B958-2E2B0A5EEBF7}"/>
              </a:ext>
            </a:extLst>
          </p:cNvPr>
          <p:cNvSpPr>
            <a:spLocks noGrp="1"/>
          </p:cNvSpPr>
          <p:nvPr>
            <p:ph type="body" sz="quarter" idx="21" hasCustomPrompt="1"/>
          </p:nvPr>
        </p:nvSpPr>
        <p:spPr>
          <a:xfrm>
            <a:off x="3460161" y="4039331"/>
            <a:ext cx="2466121" cy="344194"/>
          </a:xfrm>
          <a:prstGeom prst="rect">
            <a:avLst/>
          </a:prstGeom>
        </p:spPr>
        <p:txBody>
          <a:bodyPr>
            <a:noAutofit/>
          </a:bodyPr>
          <a:lstStyle>
            <a:lvl1pPr marL="0" indent="0" algn="l">
              <a:buNone/>
              <a:defRPr sz="1400" b="1">
                <a:solidFill>
                  <a:srgbClr val="010172"/>
                </a:solidFill>
                <a:latin typeface="+mj-lt"/>
                <a:ea typeface="Open Sans" panose="020B0606030504020204" pitchFamily="34" charset="0"/>
                <a:cs typeface="Open Sans" panose="020B0606030504020204" pitchFamily="34" charset="0"/>
              </a:defRPr>
            </a:lvl1pPr>
          </a:lstStyle>
          <a:p>
            <a:pPr lvl="0"/>
            <a:r>
              <a:rPr lang="de-CH" noProof="0"/>
              <a:t>Vorname Nachname</a:t>
            </a:r>
          </a:p>
        </p:txBody>
      </p:sp>
      <p:sp>
        <p:nvSpPr>
          <p:cNvPr id="52" name="Text Placeholder 7">
            <a:extLst>
              <a:ext uri="{FF2B5EF4-FFF2-40B4-BE49-F238E27FC236}">
                <a16:creationId xmlns:a16="http://schemas.microsoft.com/office/drawing/2014/main" id="{6FA94334-1FD7-4772-932A-80EDD8C5D976}"/>
              </a:ext>
            </a:extLst>
          </p:cNvPr>
          <p:cNvSpPr>
            <a:spLocks noGrp="1"/>
          </p:cNvSpPr>
          <p:nvPr>
            <p:ph type="body" sz="quarter" idx="22" hasCustomPrompt="1"/>
          </p:nvPr>
        </p:nvSpPr>
        <p:spPr>
          <a:xfrm>
            <a:off x="3460161" y="4332663"/>
            <a:ext cx="2466121" cy="310919"/>
          </a:xfrm>
          <a:prstGeom prst="rect">
            <a:avLst/>
          </a:prstGeom>
          <a:ln w="12700" cap="rnd">
            <a:noFill/>
            <a:extLst>
              <a:ext uri="{C807C97D-BFC1-408E-A445-0C87EB9F89A2}">
                <ask:lineSketchStyleProps xmlns:ask="http://schemas.microsoft.com/office/drawing/2018/sketchyshapes" sd="1219033472">
                  <a:custGeom>
                    <a:avLst/>
                    <a:gdLst>
                      <a:gd name="connsiteX0" fmla="*/ 0 w 2971510"/>
                      <a:gd name="connsiteY0" fmla="*/ 0 h 344194"/>
                      <a:gd name="connsiteX1" fmla="*/ 564587 w 2971510"/>
                      <a:gd name="connsiteY1" fmla="*/ 0 h 344194"/>
                      <a:gd name="connsiteX2" fmla="*/ 1158889 w 2971510"/>
                      <a:gd name="connsiteY2" fmla="*/ 0 h 344194"/>
                      <a:gd name="connsiteX3" fmla="*/ 1782906 w 2971510"/>
                      <a:gd name="connsiteY3" fmla="*/ 0 h 344194"/>
                      <a:gd name="connsiteX4" fmla="*/ 2406923 w 2971510"/>
                      <a:gd name="connsiteY4" fmla="*/ 0 h 344194"/>
                      <a:gd name="connsiteX5" fmla="*/ 2971510 w 2971510"/>
                      <a:gd name="connsiteY5" fmla="*/ 0 h 344194"/>
                      <a:gd name="connsiteX6" fmla="*/ 2971510 w 2971510"/>
                      <a:gd name="connsiteY6" fmla="*/ 344194 h 344194"/>
                      <a:gd name="connsiteX7" fmla="*/ 2317778 w 2971510"/>
                      <a:gd name="connsiteY7" fmla="*/ 344194 h 344194"/>
                      <a:gd name="connsiteX8" fmla="*/ 1664046 w 2971510"/>
                      <a:gd name="connsiteY8" fmla="*/ 344194 h 344194"/>
                      <a:gd name="connsiteX9" fmla="*/ 1069744 w 2971510"/>
                      <a:gd name="connsiteY9" fmla="*/ 344194 h 344194"/>
                      <a:gd name="connsiteX10" fmla="*/ 0 w 2971510"/>
                      <a:gd name="connsiteY10" fmla="*/ 344194 h 344194"/>
                      <a:gd name="connsiteX11" fmla="*/ 0 w 2971510"/>
                      <a:gd name="connsiteY11" fmla="*/ 0 h 344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71510" h="344194" fill="none" extrusionOk="0">
                        <a:moveTo>
                          <a:pt x="0" y="0"/>
                        </a:moveTo>
                        <a:cubicBezTo>
                          <a:pt x="213202" y="-32667"/>
                          <a:pt x="288601" y="36457"/>
                          <a:pt x="564587" y="0"/>
                        </a:cubicBezTo>
                        <a:cubicBezTo>
                          <a:pt x="840573" y="-36457"/>
                          <a:pt x="955542" y="5917"/>
                          <a:pt x="1158889" y="0"/>
                        </a:cubicBezTo>
                        <a:cubicBezTo>
                          <a:pt x="1362236" y="-5917"/>
                          <a:pt x="1515584" y="10484"/>
                          <a:pt x="1782906" y="0"/>
                        </a:cubicBezTo>
                        <a:cubicBezTo>
                          <a:pt x="2050228" y="-10484"/>
                          <a:pt x="2186396" y="47152"/>
                          <a:pt x="2406923" y="0"/>
                        </a:cubicBezTo>
                        <a:cubicBezTo>
                          <a:pt x="2627450" y="-47152"/>
                          <a:pt x="2769377" y="12664"/>
                          <a:pt x="2971510" y="0"/>
                        </a:cubicBezTo>
                        <a:cubicBezTo>
                          <a:pt x="3004661" y="136567"/>
                          <a:pt x="2966400" y="209053"/>
                          <a:pt x="2971510" y="344194"/>
                        </a:cubicBezTo>
                        <a:cubicBezTo>
                          <a:pt x="2725843" y="347534"/>
                          <a:pt x="2501540" y="344186"/>
                          <a:pt x="2317778" y="344194"/>
                        </a:cubicBezTo>
                        <a:cubicBezTo>
                          <a:pt x="2134016" y="344202"/>
                          <a:pt x="1902048" y="321228"/>
                          <a:pt x="1664046" y="344194"/>
                        </a:cubicBezTo>
                        <a:cubicBezTo>
                          <a:pt x="1426044" y="367160"/>
                          <a:pt x="1232045" y="317147"/>
                          <a:pt x="1069744" y="344194"/>
                        </a:cubicBezTo>
                        <a:cubicBezTo>
                          <a:pt x="907443" y="371241"/>
                          <a:pt x="284477" y="325392"/>
                          <a:pt x="0" y="344194"/>
                        </a:cubicBezTo>
                        <a:cubicBezTo>
                          <a:pt x="-10816" y="245996"/>
                          <a:pt x="21201" y="160996"/>
                          <a:pt x="0" y="0"/>
                        </a:cubicBezTo>
                        <a:close/>
                      </a:path>
                      <a:path w="2971510" h="344194" stroke="0" extrusionOk="0">
                        <a:moveTo>
                          <a:pt x="0" y="0"/>
                        </a:moveTo>
                        <a:cubicBezTo>
                          <a:pt x="229844" y="-55168"/>
                          <a:pt x="399492" y="12937"/>
                          <a:pt x="564587" y="0"/>
                        </a:cubicBezTo>
                        <a:cubicBezTo>
                          <a:pt x="729682" y="-12937"/>
                          <a:pt x="833288" y="58478"/>
                          <a:pt x="1069744" y="0"/>
                        </a:cubicBezTo>
                        <a:cubicBezTo>
                          <a:pt x="1306200" y="-58478"/>
                          <a:pt x="1586848" y="51697"/>
                          <a:pt x="1723476" y="0"/>
                        </a:cubicBezTo>
                        <a:cubicBezTo>
                          <a:pt x="1860104" y="-51697"/>
                          <a:pt x="2048471" y="52994"/>
                          <a:pt x="2288063" y="0"/>
                        </a:cubicBezTo>
                        <a:cubicBezTo>
                          <a:pt x="2527655" y="-52994"/>
                          <a:pt x="2727473" y="28230"/>
                          <a:pt x="2971510" y="0"/>
                        </a:cubicBezTo>
                        <a:cubicBezTo>
                          <a:pt x="2992805" y="109197"/>
                          <a:pt x="2955454" y="252178"/>
                          <a:pt x="2971510" y="344194"/>
                        </a:cubicBezTo>
                        <a:cubicBezTo>
                          <a:pt x="2786908" y="361268"/>
                          <a:pt x="2659072" y="319615"/>
                          <a:pt x="2377208" y="344194"/>
                        </a:cubicBezTo>
                        <a:cubicBezTo>
                          <a:pt x="2095344" y="368773"/>
                          <a:pt x="2046408" y="275768"/>
                          <a:pt x="1723476" y="344194"/>
                        </a:cubicBezTo>
                        <a:cubicBezTo>
                          <a:pt x="1400544" y="412620"/>
                          <a:pt x="1395833" y="300601"/>
                          <a:pt x="1218319" y="344194"/>
                        </a:cubicBezTo>
                        <a:cubicBezTo>
                          <a:pt x="1040805" y="387787"/>
                          <a:pt x="819108" y="279786"/>
                          <a:pt x="624017" y="344194"/>
                        </a:cubicBezTo>
                        <a:cubicBezTo>
                          <a:pt x="428926" y="408602"/>
                          <a:pt x="308622" y="296624"/>
                          <a:pt x="0" y="344194"/>
                        </a:cubicBezTo>
                        <a:cubicBezTo>
                          <a:pt x="-26560" y="193636"/>
                          <a:pt x="26785" y="133406"/>
                          <a:pt x="0" y="0"/>
                        </a:cubicBezTo>
                        <a:close/>
                      </a:path>
                    </a:pathLst>
                  </a:custGeom>
                  <ask:type>
                    <ask:lineSketchNone/>
                  </ask:type>
                </ask:lineSketchStyleProps>
              </a:ext>
            </a:extLst>
          </a:ln>
        </p:spPr>
        <p:txBody>
          <a:bodyPr wrap="square">
            <a:spAutoFit/>
          </a:bodyPr>
          <a:lstStyle>
            <a:lvl1pPr marL="0" indent="0" algn="l">
              <a:buNone/>
              <a:defRPr sz="1400" b="0">
                <a:solidFill>
                  <a:schemeClr val="accent3"/>
                </a:solidFill>
                <a:latin typeface="+mj-lt"/>
                <a:ea typeface="Open Sans" panose="020B0606030504020204" pitchFamily="34" charset="0"/>
                <a:cs typeface="Open Sans" panose="020B0606030504020204" pitchFamily="34" charset="0"/>
              </a:defRPr>
            </a:lvl1pPr>
          </a:lstStyle>
          <a:p>
            <a:pPr lvl="0"/>
            <a:r>
              <a:rPr lang="de-CH" noProof="0"/>
              <a:t>Position</a:t>
            </a:r>
          </a:p>
        </p:txBody>
      </p:sp>
      <p:sp>
        <p:nvSpPr>
          <p:cNvPr id="53" name="Text Placeholder 7">
            <a:extLst>
              <a:ext uri="{FF2B5EF4-FFF2-40B4-BE49-F238E27FC236}">
                <a16:creationId xmlns:a16="http://schemas.microsoft.com/office/drawing/2014/main" id="{089CCE51-77AF-4869-93F6-ABFFC5438092}"/>
              </a:ext>
            </a:extLst>
          </p:cNvPr>
          <p:cNvSpPr>
            <a:spLocks noGrp="1"/>
          </p:cNvSpPr>
          <p:nvPr>
            <p:ph type="body" sz="quarter" idx="25" hasCustomPrompt="1"/>
          </p:nvPr>
        </p:nvSpPr>
        <p:spPr>
          <a:xfrm>
            <a:off x="3728639" y="5222972"/>
            <a:ext cx="2061732" cy="310918"/>
          </a:xfrm>
          <a:prstGeom prst="rect">
            <a:avLst/>
          </a:prstGeom>
        </p:spPr>
        <p:txBody>
          <a:bodyPr/>
          <a:lstStyle>
            <a:lvl1pPr marL="0" indent="0" algn="l">
              <a:buNone/>
              <a:defRPr sz="1200" b="0">
                <a:solidFill>
                  <a:schemeClr val="tx1"/>
                </a:solidFill>
                <a:latin typeface="+mj-lt"/>
                <a:ea typeface="Open Sans" panose="020B0606030504020204" pitchFamily="34" charset="0"/>
                <a:cs typeface="Open Sans" panose="020B0606030504020204" pitchFamily="34" charset="0"/>
              </a:defRPr>
            </a:lvl1pPr>
          </a:lstStyle>
          <a:p>
            <a:pPr lvl="0"/>
            <a:r>
              <a:rPr lang="de-CH" noProof="0"/>
              <a:t>Telefon</a:t>
            </a:r>
          </a:p>
        </p:txBody>
      </p:sp>
      <p:sp>
        <p:nvSpPr>
          <p:cNvPr id="54" name="Picture Placeholder 4">
            <a:extLst>
              <a:ext uri="{FF2B5EF4-FFF2-40B4-BE49-F238E27FC236}">
                <a16:creationId xmlns:a16="http://schemas.microsoft.com/office/drawing/2014/main" id="{0C9CC8F1-79EB-48DE-86CF-81D4336AA946}"/>
              </a:ext>
            </a:extLst>
          </p:cNvPr>
          <p:cNvSpPr>
            <a:spLocks noGrp="1"/>
          </p:cNvSpPr>
          <p:nvPr>
            <p:ph type="pic" sz="quarter" idx="26"/>
          </p:nvPr>
        </p:nvSpPr>
        <p:spPr>
          <a:xfrm>
            <a:off x="721440" y="1755190"/>
            <a:ext cx="1886400" cy="1886400"/>
          </a:xfrm>
          <a:prstGeom prst="ellipse">
            <a:avLst/>
          </a:prstGeom>
          <a:solidFill>
            <a:srgbClr val="53585F"/>
          </a:solidFill>
        </p:spPr>
        <p:txBody>
          <a:bodyPr>
            <a:normAutofit/>
          </a:bodyPr>
          <a:lstStyle>
            <a:lvl1pPr marL="0" indent="0" algn="ctr">
              <a:buNone/>
              <a:defRPr sz="1400">
                <a:solidFill>
                  <a:schemeClr val="bg1"/>
                </a:solidFill>
                <a:latin typeface="+mj-lt"/>
              </a:defRPr>
            </a:lvl1pPr>
          </a:lstStyle>
          <a:p>
            <a:r>
              <a:rPr lang="en-US" noProof="0"/>
              <a:t>Click icon to add picture</a:t>
            </a:r>
            <a:endParaRPr lang="de-CH" noProof="0"/>
          </a:p>
        </p:txBody>
      </p:sp>
      <p:pic>
        <p:nvPicPr>
          <p:cNvPr id="55" name="Grafik 54">
            <a:extLst>
              <a:ext uri="{FF2B5EF4-FFF2-40B4-BE49-F238E27FC236}">
                <a16:creationId xmlns:a16="http://schemas.microsoft.com/office/drawing/2014/main" id="{BAF4FDA6-4BB8-4228-8793-B0A95011190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6625" y="4952203"/>
            <a:ext cx="164644" cy="164644"/>
          </a:xfrm>
          <a:prstGeom prst="rect">
            <a:avLst/>
          </a:prstGeom>
        </p:spPr>
      </p:pic>
      <p:sp>
        <p:nvSpPr>
          <p:cNvPr id="56" name="Text Placeholder 7">
            <a:extLst>
              <a:ext uri="{FF2B5EF4-FFF2-40B4-BE49-F238E27FC236}">
                <a16:creationId xmlns:a16="http://schemas.microsoft.com/office/drawing/2014/main" id="{98604DD9-DCA2-42A2-9BA1-60E6475D7581}"/>
              </a:ext>
            </a:extLst>
          </p:cNvPr>
          <p:cNvSpPr>
            <a:spLocks noGrp="1"/>
          </p:cNvSpPr>
          <p:nvPr>
            <p:ph type="body" sz="quarter" idx="27" hasCustomPrompt="1"/>
          </p:nvPr>
        </p:nvSpPr>
        <p:spPr>
          <a:xfrm>
            <a:off x="898643" y="4893026"/>
            <a:ext cx="2061732" cy="310919"/>
          </a:xfrm>
          <a:prstGeom prst="rect">
            <a:avLst/>
          </a:prstGeom>
        </p:spPr>
        <p:txBody>
          <a:bodyPr/>
          <a:lstStyle>
            <a:lvl1pPr marL="0" indent="0" algn="l">
              <a:buNone/>
              <a:defRPr sz="1200" b="0">
                <a:solidFill>
                  <a:schemeClr val="tx1"/>
                </a:solidFill>
                <a:latin typeface="+mj-lt"/>
                <a:ea typeface="Open Sans" panose="020B0606030504020204" pitchFamily="34" charset="0"/>
                <a:cs typeface="Open Sans" panose="020B0606030504020204" pitchFamily="34" charset="0"/>
              </a:defRPr>
            </a:lvl1pPr>
          </a:lstStyle>
          <a:p>
            <a:pPr lvl="0"/>
            <a:r>
              <a:rPr lang="de-CH" noProof="0"/>
              <a:t>mmustermann@allgeier.ch</a:t>
            </a:r>
          </a:p>
        </p:txBody>
      </p:sp>
      <p:pic>
        <p:nvPicPr>
          <p:cNvPr id="57" name="Grafik 56">
            <a:extLst>
              <a:ext uri="{FF2B5EF4-FFF2-40B4-BE49-F238E27FC236}">
                <a16:creationId xmlns:a16="http://schemas.microsoft.com/office/drawing/2014/main" id="{7C3CE38E-907E-4715-A34B-F069D9F788C2}"/>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6625" y="5284793"/>
            <a:ext cx="164644" cy="164644"/>
          </a:xfrm>
          <a:prstGeom prst="rect">
            <a:avLst/>
          </a:prstGeom>
        </p:spPr>
      </p:pic>
      <p:sp>
        <p:nvSpPr>
          <p:cNvPr id="58" name="Text Placeholder 7">
            <a:extLst>
              <a:ext uri="{FF2B5EF4-FFF2-40B4-BE49-F238E27FC236}">
                <a16:creationId xmlns:a16="http://schemas.microsoft.com/office/drawing/2014/main" id="{D3284848-F0EA-4661-B7B5-5F575FB7B309}"/>
              </a:ext>
            </a:extLst>
          </p:cNvPr>
          <p:cNvSpPr>
            <a:spLocks noGrp="1"/>
          </p:cNvSpPr>
          <p:nvPr>
            <p:ph type="body" sz="quarter" idx="28" hasCustomPrompt="1"/>
          </p:nvPr>
        </p:nvSpPr>
        <p:spPr>
          <a:xfrm>
            <a:off x="621570" y="4039331"/>
            <a:ext cx="2466121" cy="344194"/>
          </a:xfrm>
          <a:prstGeom prst="rect">
            <a:avLst/>
          </a:prstGeom>
        </p:spPr>
        <p:txBody>
          <a:bodyPr>
            <a:noAutofit/>
          </a:bodyPr>
          <a:lstStyle>
            <a:lvl1pPr marL="0" indent="0" algn="l">
              <a:buNone/>
              <a:defRPr sz="1400" b="1">
                <a:solidFill>
                  <a:srgbClr val="010172"/>
                </a:solidFill>
                <a:latin typeface="+mj-lt"/>
                <a:ea typeface="Open Sans" panose="020B0606030504020204" pitchFamily="34" charset="0"/>
                <a:cs typeface="Open Sans" panose="020B0606030504020204" pitchFamily="34" charset="0"/>
              </a:defRPr>
            </a:lvl1pPr>
          </a:lstStyle>
          <a:p>
            <a:pPr lvl="0"/>
            <a:r>
              <a:rPr lang="de-CH" noProof="0"/>
              <a:t>Vorname Nachname</a:t>
            </a:r>
          </a:p>
        </p:txBody>
      </p:sp>
      <p:sp>
        <p:nvSpPr>
          <p:cNvPr id="59" name="Text Placeholder 7">
            <a:extLst>
              <a:ext uri="{FF2B5EF4-FFF2-40B4-BE49-F238E27FC236}">
                <a16:creationId xmlns:a16="http://schemas.microsoft.com/office/drawing/2014/main" id="{15EA2767-5669-4454-B1AC-B4A347B374C1}"/>
              </a:ext>
            </a:extLst>
          </p:cNvPr>
          <p:cNvSpPr>
            <a:spLocks noGrp="1"/>
          </p:cNvSpPr>
          <p:nvPr>
            <p:ph type="body" sz="quarter" idx="29" hasCustomPrompt="1"/>
          </p:nvPr>
        </p:nvSpPr>
        <p:spPr>
          <a:xfrm>
            <a:off x="621569" y="4348601"/>
            <a:ext cx="2466121" cy="310919"/>
          </a:xfrm>
          <a:prstGeom prst="rect">
            <a:avLst/>
          </a:prstGeom>
          <a:ln w="12700" cap="rnd">
            <a:noFill/>
            <a:extLst>
              <a:ext uri="{C807C97D-BFC1-408E-A445-0C87EB9F89A2}">
                <ask:lineSketchStyleProps xmlns:ask="http://schemas.microsoft.com/office/drawing/2018/sketchyshapes" sd="1219033472">
                  <a:custGeom>
                    <a:avLst/>
                    <a:gdLst>
                      <a:gd name="connsiteX0" fmla="*/ 0 w 2971510"/>
                      <a:gd name="connsiteY0" fmla="*/ 0 h 344194"/>
                      <a:gd name="connsiteX1" fmla="*/ 564587 w 2971510"/>
                      <a:gd name="connsiteY1" fmla="*/ 0 h 344194"/>
                      <a:gd name="connsiteX2" fmla="*/ 1158889 w 2971510"/>
                      <a:gd name="connsiteY2" fmla="*/ 0 h 344194"/>
                      <a:gd name="connsiteX3" fmla="*/ 1782906 w 2971510"/>
                      <a:gd name="connsiteY3" fmla="*/ 0 h 344194"/>
                      <a:gd name="connsiteX4" fmla="*/ 2406923 w 2971510"/>
                      <a:gd name="connsiteY4" fmla="*/ 0 h 344194"/>
                      <a:gd name="connsiteX5" fmla="*/ 2971510 w 2971510"/>
                      <a:gd name="connsiteY5" fmla="*/ 0 h 344194"/>
                      <a:gd name="connsiteX6" fmla="*/ 2971510 w 2971510"/>
                      <a:gd name="connsiteY6" fmla="*/ 344194 h 344194"/>
                      <a:gd name="connsiteX7" fmla="*/ 2317778 w 2971510"/>
                      <a:gd name="connsiteY7" fmla="*/ 344194 h 344194"/>
                      <a:gd name="connsiteX8" fmla="*/ 1664046 w 2971510"/>
                      <a:gd name="connsiteY8" fmla="*/ 344194 h 344194"/>
                      <a:gd name="connsiteX9" fmla="*/ 1069744 w 2971510"/>
                      <a:gd name="connsiteY9" fmla="*/ 344194 h 344194"/>
                      <a:gd name="connsiteX10" fmla="*/ 0 w 2971510"/>
                      <a:gd name="connsiteY10" fmla="*/ 344194 h 344194"/>
                      <a:gd name="connsiteX11" fmla="*/ 0 w 2971510"/>
                      <a:gd name="connsiteY11" fmla="*/ 0 h 344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71510" h="344194" fill="none" extrusionOk="0">
                        <a:moveTo>
                          <a:pt x="0" y="0"/>
                        </a:moveTo>
                        <a:cubicBezTo>
                          <a:pt x="213202" y="-32667"/>
                          <a:pt x="288601" y="36457"/>
                          <a:pt x="564587" y="0"/>
                        </a:cubicBezTo>
                        <a:cubicBezTo>
                          <a:pt x="840573" y="-36457"/>
                          <a:pt x="955542" y="5917"/>
                          <a:pt x="1158889" y="0"/>
                        </a:cubicBezTo>
                        <a:cubicBezTo>
                          <a:pt x="1362236" y="-5917"/>
                          <a:pt x="1515584" y="10484"/>
                          <a:pt x="1782906" y="0"/>
                        </a:cubicBezTo>
                        <a:cubicBezTo>
                          <a:pt x="2050228" y="-10484"/>
                          <a:pt x="2186396" y="47152"/>
                          <a:pt x="2406923" y="0"/>
                        </a:cubicBezTo>
                        <a:cubicBezTo>
                          <a:pt x="2627450" y="-47152"/>
                          <a:pt x="2769377" y="12664"/>
                          <a:pt x="2971510" y="0"/>
                        </a:cubicBezTo>
                        <a:cubicBezTo>
                          <a:pt x="3004661" y="136567"/>
                          <a:pt x="2966400" y="209053"/>
                          <a:pt x="2971510" y="344194"/>
                        </a:cubicBezTo>
                        <a:cubicBezTo>
                          <a:pt x="2725843" y="347534"/>
                          <a:pt x="2501540" y="344186"/>
                          <a:pt x="2317778" y="344194"/>
                        </a:cubicBezTo>
                        <a:cubicBezTo>
                          <a:pt x="2134016" y="344202"/>
                          <a:pt x="1902048" y="321228"/>
                          <a:pt x="1664046" y="344194"/>
                        </a:cubicBezTo>
                        <a:cubicBezTo>
                          <a:pt x="1426044" y="367160"/>
                          <a:pt x="1232045" y="317147"/>
                          <a:pt x="1069744" y="344194"/>
                        </a:cubicBezTo>
                        <a:cubicBezTo>
                          <a:pt x="907443" y="371241"/>
                          <a:pt x="284477" y="325392"/>
                          <a:pt x="0" y="344194"/>
                        </a:cubicBezTo>
                        <a:cubicBezTo>
                          <a:pt x="-10816" y="245996"/>
                          <a:pt x="21201" y="160996"/>
                          <a:pt x="0" y="0"/>
                        </a:cubicBezTo>
                        <a:close/>
                      </a:path>
                      <a:path w="2971510" h="344194" stroke="0" extrusionOk="0">
                        <a:moveTo>
                          <a:pt x="0" y="0"/>
                        </a:moveTo>
                        <a:cubicBezTo>
                          <a:pt x="229844" y="-55168"/>
                          <a:pt x="399492" y="12937"/>
                          <a:pt x="564587" y="0"/>
                        </a:cubicBezTo>
                        <a:cubicBezTo>
                          <a:pt x="729682" y="-12937"/>
                          <a:pt x="833288" y="58478"/>
                          <a:pt x="1069744" y="0"/>
                        </a:cubicBezTo>
                        <a:cubicBezTo>
                          <a:pt x="1306200" y="-58478"/>
                          <a:pt x="1586848" y="51697"/>
                          <a:pt x="1723476" y="0"/>
                        </a:cubicBezTo>
                        <a:cubicBezTo>
                          <a:pt x="1860104" y="-51697"/>
                          <a:pt x="2048471" y="52994"/>
                          <a:pt x="2288063" y="0"/>
                        </a:cubicBezTo>
                        <a:cubicBezTo>
                          <a:pt x="2527655" y="-52994"/>
                          <a:pt x="2727473" y="28230"/>
                          <a:pt x="2971510" y="0"/>
                        </a:cubicBezTo>
                        <a:cubicBezTo>
                          <a:pt x="2992805" y="109197"/>
                          <a:pt x="2955454" y="252178"/>
                          <a:pt x="2971510" y="344194"/>
                        </a:cubicBezTo>
                        <a:cubicBezTo>
                          <a:pt x="2786908" y="361268"/>
                          <a:pt x="2659072" y="319615"/>
                          <a:pt x="2377208" y="344194"/>
                        </a:cubicBezTo>
                        <a:cubicBezTo>
                          <a:pt x="2095344" y="368773"/>
                          <a:pt x="2046408" y="275768"/>
                          <a:pt x="1723476" y="344194"/>
                        </a:cubicBezTo>
                        <a:cubicBezTo>
                          <a:pt x="1400544" y="412620"/>
                          <a:pt x="1395833" y="300601"/>
                          <a:pt x="1218319" y="344194"/>
                        </a:cubicBezTo>
                        <a:cubicBezTo>
                          <a:pt x="1040805" y="387787"/>
                          <a:pt x="819108" y="279786"/>
                          <a:pt x="624017" y="344194"/>
                        </a:cubicBezTo>
                        <a:cubicBezTo>
                          <a:pt x="428926" y="408602"/>
                          <a:pt x="308622" y="296624"/>
                          <a:pt x="0" y="344194"/>
                        </a:cubicBezTo>
                        <a:cubicBezTo>
                          <a:pt x="-26560" y="193636"/>
                          <a:pt x="26785" y="133406"/>
                          <a:pt x="0" y="0"/>
                        </a:cubicBezTo>
                        <a:close/>
                      </a:path>
                    </a:pathLst>
                  </a:custGeom>
                  <ask:type>
                    <ask:lineSketchNone/>
                  </ask:type>
                </ask:lineSketchStyleProps>
              </a:ext>
            </a:extLst>
          </a:ln>
        </p:spPr>
        <p:txBody>
          <a:bodyPr wrap="square">
            <a:spAutoFit/>
          </a:bodyPr>
          <a:lstStyle>
            <a:lvl1pPr marL="0" indent="0" algn="l">
              <a:buNone/>
              <a:defRPr sz="1400" b="0">
                <a:solidFill>
                  <a:schemeClr val="accent3"/>
                </a:solidFill>
                <a:latin typeface="+mj-lt"/>
                <a:ea typeface="Open Sans" panose="020B0606030504020204" pitchFamily="34" charset="0"/>
                <a:cs typeface="Open Sans" panose="020B0606030504020204" pitchFamily="34" charset="0"/>
              </a:defRPr>
            </a:lvl1pPr>
          </a:lstStyle>
          <a:p>
            <a:pPr lvl="0"/>
            <a:r>
              <a:rPr lang="de-CH" noProof="0"/>
              <a:t>Position</a:t>
            </a:r>
          </a:p>
        </p:txBody>
      </p:sp>
      <p:sp>
        <p:nvSpPr>
          <p:cNvPr id="60" name="Text Placeholder 7">
            <a:extLst>
              <a:ext uri="{FF2B5EF4-FFF2-40B4-BE49-F238E27FC236}">
                <a16:creationId xmlns:a16="http://schemas.microsoft.com/office/drawing/2014/main" id="{9D851C37-E3BA-4894-86AA-AB4174F24C43}"/>
              </a:ext>
            </a:extLst>
          </p:cNvPr>
          <p:cNvSpPr>
            <a:spLocks noGrp="1"/>
          </p:cNvSpPr>
          <p:nvPr>
            <p:ph type="body" sz="quarter" idx="30" hasCustomPrompt="1"/>
          </p:nvPr>
        </p:nvSpPr>
        <p:spPr>
          <a:xfrm>
            <a:off x="898643" y="5222972"/>
            <a:ext cx="2061732" cy="310918"/>
          </a:xfrm>
          <a:prstGeom prst="rect">
            <a:avLst/>
          </a:prstGeom>
        </p:spPr>
        <p:txBody>
          <a:bodyPr/>
          <a:lstStyle>
            <a:lvl1pPr marL="0" indent="0" algn="l">
              <a:buNone/>
              <a:defRPr sz="1200" b="0">
                <a:solidFill>
                  <a:schemeClr val="tx1"/>
                </a:solidFill>
                <a:latin typeface="+mj-lt"/>
                <a:ea typeface="Open Sans" panose="020B0606030504020204" pitchFamily="34" charset="0"/>
                <a:cs typeface="Open Sans" panose="020B0606030504020204" pitchFamily="34" charset="0"/>
              </a:defRPr>
            </a:lvl1pPr>
          </a:lstStyle>
          <a:p>
            <a:pPr lvl="0"/>
            <a:r>
              <a:rPr lang="de-CH" noProof="0"/>
              <a:t>Telefon</a:t>
            </a:r>
          </a:p>
        </p:txBody>
      </p:sp>
      <p:sp>
        <p:nvSpPr>
          <p:cNvPr id="61" name="Picture Placeholder 4">
            <a:extLst>
              <a:ext uri="{FF2B5EF4-FFF2-40B4-BE49-F238E27FC236}">
                <a16:creationId xmlns:a16="http://schemas.microsoft.com/office/drawing/2014/main" id="{FFCE8F4C-675F-4A58-AB2E-481752A182D3}"/>
              </a:ext>
            </a:extLst>
          </p:cNvPr>
          <p:cNvSpPr>
            <a:spLocks noGrp="1"/>
          </p:cNvSpPr>
          <p:nvPr>
            <p:ph type="pic" sz="quarter" idx="31"/>
          </p:nvPr>
        </p:nvSpPr>
        <p:spPr>
          <a:xfrm>
            <a:off x="6672279" y="1812923"/>
            <a:ext cx="1886400" cy="1886400"/>
          </a:xfrm>
          <a:prstGeom prst="ellipse">
            <a:avLst/>
          </a:prstGeom>
          <a:solidFill>
            <a:srgbClr val="53585F"/>
          </a:solidFill>
        </p:spPr>
        <p:txBody>
          <a:bodyPr>
            <a:normAutofit/>
          </a:bodyPr>
          <a:lstStyle>
            <a:lvl1pPr marL="0" indent="0" algn="ctr">
              <a:buNone/>
              <a:defRPr sz="1400">
                <a:solidFill>
                  <a:schemeClr val="bg1"/>
                </a:solidFill>
                <a:latin typeface="+mj-lt"/>
              </a:defRPr>
            </a:lvl1pPr>
          </a:lstStyle>
          <a:p>
            <a:r>
              <a:rPr lang="en-US" noProof="0"/>
              <a:t>Click icon to add picture</a:t>
            </a:r>
            <a:endParaRPr lang="de-CH" noProof="0"/>
          </a:p>
        </p:txBody>
      </p:sp>
      <p:pic>
        <p:nvPicPr>
          <p:cNvPr id="62" name="Grafik 61">
            <a:extLst>
              <a:ext uri="{FF2B5EF4-FFF2-40B4-BE49-F238E27FC236}">
                <a16:creationId xmlns:a16="http://schemas.microsoft.com/office/drawing/2014/main" id="{C2EEAC66-BE26-4FBC-B56F-0088A1DA47B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59620" y="4985190"/>
            <a:ext cx="164644" cy="164644"/>
          </a:xfrm>
          <a:prstGeom prst="rect">
            <a:avLst/>
          </a:prstGeom>
        </p:spPr>
      </p:pic>
      <p:sp>
        <p:nvSpPr>
          <p:cNvPr id="63" name="Text Placeholder 7">
            <a:extLst>
              <a:ext uri="{FF2B5EF4-FFF2-40B4-BE49-F238E27FC236}">
                <a16:creationId xmlns:a16="http://schemas.microsoft.com/office/drawing/2014/main" id="{780A574D-85C8-4C1E-A971-2BC834FC752C}"/>
              </a:ext>
            </a:extLst>
          </p:cNvPr>
          <p:cNvSpPr>
            <a:spLocks noGrp="1"/>
          </p:cNvSpPr>
          <p:nvPr>
            <p:ph type="body" sz="quarter" idx="32" hasCustomPrompt="1"/>
          </p:nvPr>
        </p:nvSpPr>
        <p:spPr>
          <a:xfrm>
            <a:off x="6724264" y="4893025"/>
            <a:ext cx="2061732" cy="310919"/>
          </a:xfrm>
          <a:prstGeom prst="rect">
            <a:avLst/>
          </a:prstGeom>
        </p:spPr>
        <p:txBody>
          <a:bodyPr/>
          <a:lstStyle>
            <a:lvl1pPr marL="0" indent="0" algn="l">
              <a:buNone/>
              <a:defRPr sz="1200" b="0">
                <a:solidFill>
                  <a:schemeClr val="tx1"/>
                </a:solidFill>
                <a:latin typeface="+mj-lt"/>
                <a:ea typeface="Open Sans" panose="020B0606030504020204" pitchFamily="34" charset="0"/>
                <a:cs typeface="Open Sans" panose="020B0606030504020204" pitchFamily="34" charset="0"/>
              </a:defRPr>
            </a:lvl1pPr>
          </a:lstStyle>
          <a:p>
            <a:pPr lvl="0"/>
            <a:r>
              <a:rPr lang="de-CH" noProof="0"/>
              <a:t>mmustermann@allgeier.ch</a:t>
            </a:r>
          </a:p>
        </p:txBody>
      </p:sp>
      <p:pic>
        <p:nvPicPr>
          <p:cNvPr id="64" name="Grafik 63">
            <a:extLst>
              <a:ext uri="{FF2B5EF4-FFF2-40B4-BE49-F238E27FC236}">
                <a16:creationId xmlns:a16="http://schemas.microsoft.com/office/drawing/2014/main" id="{7B4810AE-56D1-4CDA-84F1-3AF3AC385534}"/>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38208" y="5305293"/>
            <a:ext cx="164644" cy="164644"/>
          </a:xfrm>
          <a:prstGeom prst="rect">
            <a:avLst/>
          </a:prstGeom>
        </p:spPr>
      </p:pic>
      <p:sp>
        <p:nvSpPr>
          <p:cNvPr id="65" name="Text Placeholder 7">
            <a:extLst>
              <a:ext uri="{FF2B5EF4-FFF2-40B4-BE49-F238E27FC236}">
                <a16:creationId xmlns:a16="http://schemas.microsoft.com/office/drawing/2014/main" id="{8B07BA20-4772-4708-B865-E34881A394F3}"/>
              </a:ext>
            </a:extLst>
          </p:cNvPr>
          <p:cNvSpPr>
            <a:spLocks noGrp="1"/>
          </p:cNvSpPr>
          <p:nvPr>
            <p:ph type="body" sz="quarter" idx="33" hasCustomPrompt="1"/>
          </p:nvPr>
        </p:nvSpPr>
        <p:spPr>
          <a:xfrm>
            <a:off x="6474565" y="4039331"/>
            <a:ext cx="2466121" cy="344194"/>
          </a:xfrm>
          <a:prstGeom prst="rect">
            <a:avLst/>
          </a:prstGeom>
        </p:spPr>
        <p:txBody>
          <a:bodyPr>
            <a:noAutofit/>
          </a:bodyPr>
          <a:lstStyle>
            <a:lvl1pPr marL="0" indent="0" algn="l">
              <a:buNone/>
              <a:defRPr sz="1400" b="1">
                <a:solidFill>
                  <a:srgbClr val="010172"/>
                </a:solidFill>
                <a:latin typeface="+mj-lt"/>
                <a:ea typeface="Open Sans" panose="020B0606030504020204" pitchFamily="34" charset="0"/>
                <a:cs typeface="Open Sans" panose="020B0606030504020204" pitchFamily="34" charset="0"/>
              </a:defRPr>
            </a:lvl1pPr>
          </a:lstStyle>
          <a:p>
            <a:pPr lvl="0"/>
            <a:r>
              <a:rPr lang="de-CH" noProof="0"/>
              <a:t>Vorname Nachname</a:t>
            </a:r>
          </a:p>
        </p:txBody>
      </p:sp>
      <p:sp>
        <p:nvSpPr>
          <p:cNvPr id="66" name="Text Placeholder 7">
            <a:extLst>
              <a:ext uri="{FF2B5EF4-FFF2-40B4-BE49-F238E27FC236}">
                <a16:creationId xmlns:a16="http://schemas.microsoft.com/office/drawing/2014/main" id="{2F1A5563-AC71-4576-A71D-28A40C59971D}"/>
              </a:ext>
            </a:extLst>
          </p:cNvPr>
          <p:cNvSpPr>
            <a:spLocks noGrp="1"/>
          </p:cNvSpPr>
          <p:nvPr>
            <p:ph type="body" sz="quarter" idx="34" hasCustomPrompt="1"/>
          </p:nvPr>
        </p:nvSpPr>
        <p:spPr>
          <a:xfrm>
            <a:off x="6474564" y="4344419"/>
            <a:ext cx="2466121" cy="310919"/>
          </a:xfrm>
          <a:prstGeom prst="rect">
            <a:avLst/>
          </a:prstGeom>
          <a:ln w="12700" cap="rnd">
            <a:noFill/>
            <a:extLst>
              <a:ext uri="{C807C97D-BFC1-408E-A445-0C87EB9F89A2}">
                <ask:lineSketchStyleProps xmlns:ask="http://schemas.microsoft.com/office/drawing/2018/sketchyshapes" sd="1219033472">
                  <a:custGeom>
                    <a:avLst/>
                    <a:gdLst>
                      <a:gd name="connsiteX0" fmla="*/ 0 w 2971510"/>
                      <a:gd name="connsiteY0" fmla="*/ 0 h 344194"/>
                      <a:gd name="connsiteX1" fmla="*/ 564587 w 2971510"/>
                      <a:gd name="connsiteY1" fmla="*/ 0 h 344194"/>
                      <a:gd name="connsiteX2" fmla="*/ 1158889 w 2971510"/>
                      <a:gd name="connsiteY2" fmla="*/ 0 h 344194"/>
                      <a:gd name="connsiteX3" fmla="*/ 1782906 w 2971510"/>
                      <a:gd name="connsiteY3" fmla="*/ 0 h 344194"/>
                      <a:gd name="connsiteX4" fmla="*/ 2406923 w 2971510"/>
                      <a:gd name="connsiteY4" fmla="*/ 0 h 344194"/>
                      <a:gd name="connsiteX5" fmla="*/ 2971510 w 2971510"/>
                      <a:gd name="connsiteY5" fmla="*/ 0 h 344194"/>
                      <a:gd name="connsiteX6" fmla="*/ 2971510 w 2971510"/>
                      <a:gd name="connsiteY6" fmla="*/ 344194 h 344194"/>
                      <a:gd name="connsiteX7" fmla="*/ 2317778 w 2971510"/>
                      <a:gd name="connsiteY7" fmla="*/ 344194 h 344194"/>
                      <a:gd name="connsiteX8" fmla="*/ 1664046 w 2971510"/>
                      <a:gd name="connsiteY8" fmla="*/ 344194 h 344194"/>
                      <a:gd name="connsiteX9" fmla="*/ 1069744 w 2971510"/>
                      <a:gd name="connsiteY9" fmla="*/ 344194 h 344194"/>
                      <a:gd name="connsiteX10" fmla="*/ 0 w 2971510"/>
                      <a:gd name="connsiteY10" fmla="*/ 344194 h 344194"/>
                      <a:gd name="connsiteX11" fmla="*/ 0 w 2971510"/>
                      <a:gd name="connsiteY11" fmla="*/ 0 h 344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71510" h="344194" fill="none" extrusionOk="0">
                        <a:moveTo>
                          <a:pt x="0" y="0"/>
                        </a:moveTo>
                        <a:cubicBezTo>
                          <a:pt x="213202" y="-32667"/>
                          <a:pt x="288601" y="36457"/>
                          <a:pt x="564587" y="0"/>
                        </a:cubicBezTo>
                        <a:cubicBezTo>
                          <a:pt x="840573" y="-36457"/>
                          <a:pt x="955542" y="5917"/>
                          <a:pt x="1158889" y="0"/>
                        </a:cubicBezTo>
                        <a:cubicBezTo>
                          <a:pt x="1362236" y="-5917"/>
                          <a:pt x="1515584" y="10484"/>
                          <a:pt x="1782906" y="0"/>
                        </a:cubicBezTo>
                        <a:cubicBezTo>
                          <a:pt x="2050228" y="-10484"/>
                          <a:pt x="2186396" y="47152"/>
                          <a:pt x="2406923" y="0"/>
                        </a:cubicBezTo>
                        <a:cubicBezTo>
                          <a:pt x="2627450" y="-47152"/>
                          <a:pt x="2769377" y="12664"/>
                          <a:pt x="2971510" y="0"/>
                        </a:cubicBezTo>
                        <a:cubicBezTo>
                          <a:pt x="3004661" y="136567"/>
                          <a:pt x="2966400" y="209053"/>
                          <a:pt x="2971510" y="344194"/>
                        </a:cubicBezTo>
                        <a:cubicBezTo>
                          <a:pt x="2725843" y="347534"/>
                          <a:pt x="2501540" y="344186"/>
                          <a:pt x="2317778" y="344194"/>
                        </a:cubicBezTo>
                        <a:cubicBezTo>
                          <a:pt x="2134016" y="344202"/>
                          <a:pt x="1902048" y="321228"/>
                          <a:pt x="1664046" y="344194"/>
                        </a:cubicBezTo>
                        <a:cubicBezTo>
                          <a:pt x="1426044" y="367160"/>
                          <a:pt x="1232045" y="317147"/>
                          <a:pt x="1069744" y="344194"/>
                        </a:cubicBezTo>
                        <a:cubicBezTo>
                          <a:pt x="907443" y="371241"/>
                          <a:pt x="284477" y="325392"/>
                          <a:pt x="0" y="344194"/>
                        </a:cubicBezTo>
                        <a:cubicBezTo>
                          <a:pt x="-10816" y="245996"/>
                          <a:pt x="21201" y="160996"/>
                          <a:pt x="0" y="0"/>
                        </a:cubicBezTo>
                        <a:close/>
                      </a:path>
                      <a:path w="2971510" h="344194" stroke="0" extrusionOk="0">
                        <a:moveTo>
                          <a:pt x="0" y="0"/>
                        </a:moveTo>
                        <a:cubicBezTo>
                          <a:pt x="229844" y="-55168"/>
                          <a:pt x="399492" y="12937"/>
                          <a:pt x="564587" y="0"/>
                        </a:cubicBezTo>
                        <a:cubicBezTo>
                          <a:pt x="729682" y="-12937"/>
                          <a:pt x="833288" y="58478"/>
                          <a:pt x="1069744" y="0"/>
                        </a:cubicBezTo>
                        <a:cubicBezTo>
                          <a:pt x="1306200" y="-58478"/>
                          <a:pt x="1586848" y="51697"/>
                          <a:pt x="1723476" y="0"/>
                        </a:cubicBezTo>
                        <a:cubicBezTo>
                          <a:pt x="1860104" y="-51697"/>
                          <a:pt x="2048471" y="52994"/>
                          <a:pt x="2288063" y="0"/>
                        </a:cubicBezTo>
                        <a:cubicBezTo>
                          <a:pt x="2527655" y="-52994"/>
                          <a:pt x="2727473" y="28230"/>
                          <a:pt x="2971510" y="0"/>
                        </a:cubicBezTo>
                        <a:cubicBezTo>
                          <a:pt x="2992805" y="109197"/>
                          <a:pt x="2955454" y="252178"/>
                          <a:pt x="2971510" y="344194"/>
                        </a:cubicBezTo>
                        <a:cubicBezTo>
                          <a:pt x="2786908" y="361268"/>
                          <a:pt x="2659072" y="319615"/>
                          <a:pt x="2377208" y="344194"/>
                        </a:cubicBezTo>
                        <a:cubicBezTo>
                          <a:pt x="2095344" y="368773"/>
                          <a:pt x="2046408" y="275768"/>
                          <a:pt x="1723476" y="344194"/>
                        </a:cubicBezTo>
                        <a:cubicBezTo>
                          <a:pt x="1400544" y="412620"/>
                          <a:pt x="1395833" y="300601"/>
                          <a:pt x="1218319" y="344194"/>
                        </a:cubicBezTo>
                        <a:cubicBezTo>
                          <a:pt x="1040805" y="387787"/>
                          <a:pt x="819108" y="279786"/>
                          <a:pt x="624017" y="344194"/>
                        </a:cubicBezTo>
                        <a:cubicBezTo>
                          <a:pt x="428926" y="408602"/>
                          <a:pt x="308622" y="296624"/>
                          <a:pt x="0" y="344194"/>
                        </a:cubicBezTo>
                        <a:cubicBezTo>
                          <a:pt x="-26560" y="193636"/>
                          <a:pt x="26785" y="133406"/>
                          <a:pt x="0" y="0"/>
                        </a:cubicBezTo>
                        <a:close/>
                      </a:path>
                    </a:pathLst>
                  </a:custGeom>
                  <ask:type>
                    <ask:lineSketchNone/>
                  </ask:type>
                </ask:lineSketchStyleProps>
              </a:ext>
            </a:extLst>
          </a:ln>
        </p:spPr>
        <p:txBody>
          <a:bodyPr wrap="square">
            <a:spAutoFit/>
          </a:bodyPr>
          <a:lstStyle>
            <a:lvl1pPr marL="0" indent="0" algn="l">
              <a:buNone/>
              <a:defRPr sz="1400" b="0">
                <a:solidFill>
                  <a:schemeClr val="accent3"/>
                </a:solidFill>
                <a:latin typeface="+mj-lt"/>
                <a:ea typeface="Open Sans" panose="020B0606030504020204" pitchFamily="34" charset="0"/>
                <a:cs typeface="Open Sans" panose="020B0606030504020204" pitchFamily="34" charset="0"/>
              </a:defRPr>
            </a:lvl1pPr>
          </a:lstStyle>
          <a:p>
            <a:pPr lvl="0"/>
            <a:r>
              <a:rPr lang="de-CH" noProof="0"/>
              <a:t>Position</a:t>
            </a:r>
          </a:p>
        </p:txBody>
      </p:sp>
      <p:sp>
        <p:nvSpPr>
          <p:cNvPr id="67" name="Text Placeholder 7">
            <a:extLst>
              <a:ext uri="{FF2B5EF4-FFF2-40B4-BE49-F238E27FC236}">
                <a16:creationId xmlns:a16="http://schemas.microsoft.com/office/drawing/2014/main" id="{2D49945B-29FF-4046-BB29-4107FFB6A2C7}"/>
              </a:ext>
            </a:extLst>
          </p:cNvPr>
          <p:cNvSpPr>
            <a:spLocks noGrp="1"/>
          </p:cNvSpPr>
          <p:nvPr>
            <p:ph type="body" sz="quarter" idx="35" hasCustomPrompt="1"/>
          </p:nvPr>
        </p:nvSpPr>
        <p:spPr>
          <a:xfrm>
            <a:off x="6724264" y="5244655"/>
            <a:ext cx="2061732" cy="310918"/>
          </a:xfrm>
          <a:prstGeom prst="rect">
            <a:avLst/>
          </a:prstGeom>
        </p:spPr>
        <p:txBody>
          <a:bodyPr/>
          <a:lstStyle>
            <a:lvl1pPr marL="0" indent="0" algn="l">
              <a:buNone/>
              <a:defRPr sz="1200" b="0">
                <a:solidFill>
                  <a:schemeClr val="tx1"/>
                </a:solidFill>
                <a:latin typeface="+mj-lt"/>
                <a:ea typeface="Open Sans" panose="020B0606030504020204" pitchFamily="34" charset="0"/>
                <a:cs typeface="Open Sans" panose="020B0606030504020204" pitchFamily="34" charset="0"/>
              </a:defRPr>
            </a:lvl1pPr>
          </a:lstStyle>
          <a:p>
            <a:pPr lvl="0"/>
            <a:r>
              <a:rPr lang="de-CH" noProof="0"/>
              <a:t>Telefon</a:t>
            </a:r>
          </a:p>
        </p:txBody>
      </p:sp>
      <p:sp>
        <p:nvSpPr>
          <p:cNvPr id="68" name="Picture Placeholder 4">
            <a:extLst>
              <a:ext uri="{FF2B5EF4-FFF2-40B4-BE49-F238E27FC236}">
                <a16:creationId xmlns:a16="http://schemas.microsoft.com/office/drawing/2014/main" id="{F6B51258-0A5F-4CDF-B96F-A41BBD4AF37C}"/>
              </a:ext>
            </a:extLst>
          </p:cNvPr>
          <p:cNvSpPr>
            <a:spLocks noGrp="1"/>
          </p:cNvSpPr>
          <p:nvPr>
            <p:ph type="pic" sz="quarter" idx="36"/>
          </p:nvPr>
        </p:nvSpPr>
        <p:spPr>
          <a:xfrm>
            <a:off x="9452771" y="1838209"/>
            <a:ext cx="1886400" cy="1886400"/>
          </a:xfrm>
          <a:prstGeom prst="ellipse">
            <a:avLst/>
          </a:prstGeom>
          <a:solidFill>
            <a:srgbClr val="53585F"/>
          </a:solidFill>
        </p:spPr>
        <p:txBody>
          <a:bodyPr>
            <a:normAutofit/>
          </a:bodyPr>
          <a:lstStyle>
            <a:lvl1pPr marL="0" indent="0" algn="ctr">
              <a:buNone/>
              <a:defRPr sz="1400">
                <a:solidFill>
                  <a:schemeClr val="bg1"/>
                </a:solidFill>
                <a:latin typeface="+mj-lt"/>
              </a:defRPr>
            </a:lvl1pPr>
          </a:lstStyle>
          <a:p>
            <a:r>
              <a:rPr lang="en-US" noProof="0"/>
              <a:t>Click icon to add picture</a:t>
            </a:r>
            <a:endParaRPr lang="de-CH" noProof="0"/>
          </a:p>
        </p:txBody>
      </p:sp>
      <p:pic>
        <p:nvPicPr>
          <p:cNvPr id="69" name="Grafik 68">
            <a:extLst>
              <a:ext uri="{FF2B5EF4-FFF2-40B4-BE49-F238E27FC236}">
                <a16:creationId xmlns:a16="http://schemas.microsoft.com/office/drawing/2014/main" id="{196BC573-8752-4536-AE2A-E9151B33F99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39095" y="4948401"/>
            <a:ext cx="164644" cy="164644"/>
          </a:xfrm>
          <a:prstGeom prst="rect">
            <a:avLst/>
          </a:prstGeom>
        </p:spPr>
      </p:pic>
      <p:sp>
        <p:nvSpPr>
          <p:cNvPr id="70" name="Text Placeholder 7">
            <a:extLst>
              <a:ext uri="{FF2B5EF4-FFF2-40B4-BE49-F238E27FC236}">
                <a16:creationId xmlns:a16="http://schemas.microsoft.com/office/drawing/2014/main" id="{1443E1D8-45C4-4825-9E42-FD9AA4FE461E}"/>
              </a:ext>
            </a:extLst>
          </p:cNvPr>
          <p:cNvSpPr>
            <a:spLocks noGrp="1"/>
          </p:cNvSpPr>
          <p:nvPr>
            <p:ph type="body" sz="quarter" idx="41" hasCustomPrompt="1"/>
          </p:nvPr>
        </p:nvSpPr>
        <p:spPr>
          <a:xfrm>
            <a:off x="9603739" y="4893024"/>
            <a:ext cx="2061732" cy="310919"/>
          </a:xfrm>
          <a:prstGeom prst="rect">
            <a:avLst/>
          </a:prstGeom>
        </p:spPr>
        <p:txBody>
          <a:bodyPr/>
          <a:lstStyle>
            <a:lvl1pPr marL="0" indent="0" algn="l">
              <a:buNone/>
              <a:defRPr sz="1200" b="0">
                <a:solidFill>
                  <a:schemeClr val="tx1"/>
                </a:solidFill>
                <a:latin typeface="+mj-lt"/>
                <a:ea typeface="Open Sans" panose="020B0606030504020204" pitchFamily="34" charset="0"/>
                <a:cs typeface="Open Sans" panose="020B0606030504020204" pitchFamily="34" charset="0"/>
              </a:defRPr>
            </a:lvl1pPr>
          </a:lstStyle>
          <a:p>
            <a:pPr lvl="0"/>
            <a:r>
              <a:rPr lang="de-CH" noProof="0"/>
              <a:t>mmustermann@allgeier.ch</a:t>
            </a:r>
          </a:p>
        </p:txBody>
      </p:sp>
      <p:pic>
        <p:nvPicPr>
          <p:cNvPr id="71" name="Grafik 70">
            <a:extLst>
              <a:ext uri="{FF2B5EF4-FFF2-40B4-BE49-F238E27FC236}">
                <a16:creationId xmlns:a16="http://schemas.microsoft.com/office/drawing/2014/main" id="{CE7016DE-429B-463A-A5B2-75A71C7BEC7E}"/>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53282" y="5280668"/>
            <a:ext cx="164644" cy="164644"/>
          </a:xfrm>
          <a:prstGeom prst="rect">
            <a:avLst/>
          </a:prstGeom>
        </p:spPr>
      </p:pic>
      <p:sp>
        <p:nvSpPr>
          <p:cNvPr id="72" name="Text Placeholder 7">
            <a:extLst>
              <a:ext uri="{FF2B5EF4-FFF2-40B4-BE49-F238E27FC236}">
                <a16:creationId xmlns:a16="http://schemas.microsoft.com/office/drawing/2014/main" id="{BB86C976-4EAE-4566-B84C-4F3AAABDC9E5}"/>
              </a:ext>
            </a:extLst>
          </p:cNvPr>
          <p:cNvSpPr>
            <a:spLocks noGrp="1"/>
          </p:cNvSpPr>
          <p:nvPr>
            <p:ph type="body" sz="quarter" idx="42" hasCustomPrompt="1"/>
          </p:nvPr>
        </p:nvSpPr>
        <p:spPr>
          <a:xfrm>
            <a:off x="9357840" y="4039331"/>
            <a:ext cx="2466121" cy="344194"/>
          </a:xfrm>
          <a:prstGeom prst="rect">
            <a:avLst/>
          </a:prstGeom>
        </p:spPr>
        <p:txBody>
          <a:bodyPr>
            <a:noAutofit/>
          </a:bodyPr>
          <a:lstStyle>
            <a:lvl1pPr marL="0" indent="0" algn="l">
              <a:buNone/>
              <a:defRPr sz="1400" b="1">
                <a:solidFill>
                  <a:srgbClr val="010172"/>
                </a:solidFill>
                <a:latin typeface="+mj-lt"/>
                <a:ea typeface="Open Sans" panose="020B0606030504020204" pitchFamily="34" charset="0"/>
                <a:cs typeface="Open Sans" panose="020B0606030504020204" pitchFamily="34" charset="0"/>
              </a:defRPr>
            </a:lvl1pPr>
          </a:lstStyle>
          <a:p>
            <a:pPr lvl="0"/>
            <a:r>
              <a:rPr lang="de-CH" noProof="0"/>
              <a:t>Vorname Nachname</a:t>
            </a:r>
          </a:p>
        </p:txBody>
      </p:sp>
      <p:sp>
        <p:nvSpPr>
          <p:cNvPr id="73" name="Text Placeholder 7">
            <a:extLst>
              <a:ext uri="{FF2B5EF4-FFF2-40B4-BE49-F238E27FC236}">
                <a16:creationId xmlns:a16="http://schemas.microsoft.com/office/drawing/2014/main" id="{5134DBFC-8FDB-455D-87CE-C05ED709DD39}"/>
              </a:ext>
            </a:extLst>
          </p:cNvPr>
          <p:cNvSpPr>
            <a:spLocks noGrp="1"/>
          </p:cNvSpPr>
          <p:nvPr>
            <p:ph type="body" sz="quarter" idx="43" hasCustomPrompt="1"/>
          </p:nvPr>
        </p:nvSpPr>
        <p:spPr>
          <a:xfrm>
            <a:off x="9357839" y="4344419"/>
            <a:ext cx="2466121" cy="310919"/>
          </a:xfrm>
          <a:prstGeom prst="rect">
            <a:avLst/>
          </a:prstGeom>
          <a:ln w="12700" cap="rnd">
            <a:noFill/>
            <a:extLst>
              <a:ext uri="{C807C97D-BFC1-408E-A445-0C87EB9F89A2}">
                <ask:lineSketchStyleProps xmlns:ask="http://schemas.microsoft.com/office/drawing/2018/sketchyshapes" sd="1219033472">
                  <a:custGeom>
                    <a:avLst/>
                    <a:gdLst>
                      <a:gd name="connsiteX0" fmla="*/ 0 w 2971510"/>
                      <a:gd name="connsiteY0" fmla="*/ 0 h 344194"/>
                      <a:gd name="connsiteX1" fmla="*/ 564587 w 2971510"/>
                      <a:gd name="connsiteY1" fmla="*/ 0 h 344194"/>
                      <a:gd name="connsiteX2" fmla="*/ 1158889 w 2971510"/>
                      <a:gd name="connsiteY2" fmla="*/ 0 h 344194"/>
                      <a:gd name="connsiteX3" fmla="*/ 1782906 w 2971510"/>
                      <a:gd name="connsiteY3" fmla="*/ 0 h 344194"/>
                      <a:gd name="connsiteX4" fmla="*/ 2406923 w 2971510"/>
                      <a:gd name="connsiteY4" fmla="*/ 0 h 344194"/>
                      <a:gd name="connsiteX5" fmla="*/ 2971510 w 2971510"/>
                      <a:gd name="connsiteY5" fmla="*/ 0 h 344194"/>
                      <a:gd name="connsiteX6" fmla="*/ 2971510 w 2971510"/>
                      <a:gd name="connsiteY6" fmla="*/ 344194 h 344194"/>
                      <a:gd name="connsiteX7" fmla="*/ 2317778 w 2971510"/>
                      <a:gd name="connsiteY7" fmla="*/ 344194 h 344194"/>
                      <a:gd name="connsiteX8" fmla="*/ 1664046 w 2971510"/>
                      <a:gd name="connsiteY8" fmla="*/ 344194 h 344194"/>
                      <a:gd name="connsiteX9" fmla="*/ 1069744 w 2971510"/>
                      <a:gd name="connsiteY9" fmla="*/ 344194 h 344194"/>
                      <a:gd name="connsiteX10" fmla="*/ 0 w 2971510"/>
                      <a:gd name="connsiteY10" fmla="*/ 344194 h 344194"/>
                      <a:gd name="connsiteX11" fmla="*/ 0 w 2971510"/>
                      <a:gd name="connsiteY11" fmla="*/ 0 h 344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71510" h="344194" fill="none" extrusionOk="0">
                        <a:moveTo>
                          <a:pt x="0" y="0"/>
                        </a:moveTo>
                        <a:cubicBezTo>
                          <a:pt x="213202" y="-32667"/>
                          <a:pt x="288601" y="36457"/>
                          <a:pt x="564587" y="0"/>
                        </a:cubicBezTo>
                        <a:cubicBezTo>
                          <a:pt x="840573" y="-36457"/>
                          <a:pt x="955542" y="5917"/>
                          <a:pt x="1158889" y="0"/>
                        </a:cubicBezTo>
                        <a:cubicBezTo>
                          <a:pt x="1362236" y="-5917"/>
                          <a:pt x="1515584" y="10484"/>
                          <a:pt x="1782906" y="0"/>
                        </a:cubicBezTo>
                        <a:cubicBezTo>
                          <a:pt x="2050228" y="-10484"/>
                          <a:pt x="2186396" y="47152"/>
                          <a:pt x="2406923" y="0"/>
                        </a:cubicBezTo>
                        <a:cubicBezTo>
                          <a:pt x="2627450" y="-47152"/>
                          <a:pt x="2769377" y="12664"/>
                          <a:pt x="2971510" y="0"/>
                        </a:cubicBezTo>
                        <a:cubicBezTo>
                          <a:pt x="3004661" y="136567"/>
                          <a:pt x="2966400" y="209053"/>
                          <a:pt x="2971510" y="344194"/>
                        </a:cubicBezTo>
                        <a:cubicBezTo>
                          <a:pt x="2725843" y="347534"/>
                          <a:pt x="2501540" y="344186"/>
                          <a:pt x="2317778" y="344194"/>
                        </a:cubicBezTo>
                        <a:cubicBezTo>
                          <a:pt x="2134016" y="344202"/>
                          <a:pt x="1902048" y="321228"/>
                          <a:pt x="1664046" y="344194"/>
                        </a:cubicBezTo>
                        <a:cubicBezTo>
                          <a:pt x="1426044" y="367160"/>
                          <a:pt x="1232045" y="317147"/>
                          <a:pt x="1069744" y="344194"/>
                        </a:cubicBezTo>
                        <a:cubicBezTo>
                          <a:pt x="907443" y="371241"/>
                          <a:pt x="284477" y="325392"/>
                          <a:pt x="0" y="344194"/>
                        </a:cubicBezTo>
                        <a:cubicBezTo>
                          <a:pt x="-10816" y="245996"/>
                          <a:pt x="21201" y="160996"/>
                          <a:pt x="0" y="0"/>
                        </a:cubicBezTo>
                        <a:close/>
                      </a:path>
                      <a:path w="2971510" h="344194" stroke="0" extrusionOk="0">
                        <a:moveTo>
                          <a:pt x="0" y="0"/>
                        </a:moveTo>
                        <a:cubicBezTo>
                          <a:pt x="229844" y="-55168"/>
                          <a:pt x="399492" y="12937"/>
                          <a:pt x="564587" y="0"/>
                        </a:cubicBezTo>
                        <a:cubicBezTo>
                          <a:pt x="729682" y="-12937"/>
                          <a:pt x="833288" y="58478"/>
                          <a:pt x="1069744" y="0"/>
                        </a:cubicBezTo>
                        <a:cubicBezTo>
                          <a:pt x="1306200" y="-58478"/>
                          <a:pt x="1586848" y="51697"/>
                          <a:pt x="1723476" y="0"/>
                        </a:cubicBezTo>
                        <a:cubicBezTo>
                          <a:pt x="1860104" y="-51697"/>
                          <a:pt x="2048471" y="52994"/>
                          <a:pt x="2288063" y="0"/>
                        </a:cubicBezTo>
                        <a:cubicBezTo>
                          <a:pt x="2527655" y="-52994"/>
                          <a:pt x="2727473" y="28230"/>
                          <a:pt x="2971510" y="0"/>
                        </a:cubicBezTo>
                        <a:cubicBezTo>
                          <a:pt x="2992805" y="109197"/>
                          <a:pt x="2955454" y="252178"/>
                          <a:pt x="2971510" y="344194"/>
                        </a:cubicBezTo>
                        <a:cubicBezTo>
                          <a:pt x="2786908" y="361268"/>
                          <a:pt x="2659072" y="319615"/>
                          <a:pt x="2377208" y="344194"/>
                        </a:cubicBezTo>
                        <a:cubicBezTo>
                          <a:pt x="2095344" y="368773"/>
                          <a:pt x="2046408" y="275768"/>
                          <a:pt x="1723476" y="344194"/>
                        </a:cubicBezTo>
                        <a:cubicBezTo>
                          <a:pt x="1400544" y="412620"/>
                          <a:pt x="1395833" y="300601"/>
                          <a:pt x="1218319" y="344194"/>
                        </a:cubicBezTo>
                        <a:cubicBezTo>
                          <a:pt x="1040805" y="387787"/>
                          <a:pt x="819108" y="279786"/>
                          <a:pt x="624017" y="344194"/>
                        </a:cubicBezTo>
                        <a:cubicBezTo>
                          <a:pt x="428926" y="408602"/>
                          <a:pt x="308622" y="296624"/>
                          <a:pt x="0" y="344194"/>
                        </a:cubicBezTo>
                        <a:cubicBezTo>
                          <a:pt x="-26560" y="193636"/>
                          <a:pt x="26785" y="133406"/>
                          <a:pt x="0" y="0"/>
                        </a:cubicBezTo>
                        <a:close/>
                      </a:path>
                    </a:pathLst>
                  </a:custGeom>
                  <ask:type>
                    <ask:lineSketchNone/>
                  </ask:type>
                </ask:lineSketchStyleProps>
              </a:ext>
            </a:extLst>
          </a:ln>
        </p:spPr>
        <p:txBody>
          <a:bodyPr wrap="square">
            <a:spAutoFit/>
          </a:bodyPr>
          <a:lstStyle>
            <a:lvl1pPr marL="0" indent="0" algn="l">
              <a:buNone/>
              <a:defRPr sz="1400" b="0">
                <a:solidFill>
                  <a:schemeClr val="accent3"/>
                </a:solidFill>
                <a:latin typeface="+mj-lt"/>
                <a:ea typeface="Open Sans" panose="020B0606030504020204" pitchFamily="34" charset="0"/>
                <a:cs typeface="Open Sans" panose="020B0606030504020204" pitchFamily="34" charset="0"/>
              </a:defRPr>
            </a:lvl1pPr>
          </a:lstStyle>
          <a:p>
            <a:pPr lvl="0"/>
            <a:r>
              <a:rPr lang="de-CH" noProof="0"/>
              <a:t>Position</a:t>
            </a:r>
          </a:p>
        </p:txBody>
      </p:sp>
      <p:sp>
        <p:nvSpPr>
          <p:cNvPr id="74" name="Text Placeholder 7">
            <a:extLst>
              <a:ext uri="{FF2B5EF4-FFF2-40B4-BE49-F238E27FC236}">
                <a16:creationId xmlns:a16="http://schemas.microsoft.com/office/drawing/2014/main" id="{C059EC9C-C698-4737-8AC1-8E1E6296357F}"/>
              </a:ext>
            </a:extLst>
          </p:cNvPr>
          <p:cNvSpPr>
            <a:spLocks noGrp="1"/>
          </p:cNvSpPr>
          <p:nvPr>
            <p:ph type="body" sz="quarter" idx="44" hasCustomPrompt="1"/>
          </p:nvPr>
        </p:nvSpPr>
        <p:spPr>
          <a:xfrm>
            <a:off x="9603739" y="5230062"/>
            <a:ext cx="2061732" cy="310918"/>
          </a:xfrm>
          <a:prstGeom prst="rect">
            <a:avLst/>
          </a:prstGeom>
        </p:spPr>
        <p:txBody>
          <a:bodyPr/>
          <a:lstStyle>
            <a:lvl1pPr marL="0" indent="0" algn="l">
              <a:buNone/>
              <a:defRPr sz="1200" b="0">
                <a:solidFill>
                  <a:schemeClr val="tx1"/>
                </a:solidFill>
                <a:latin typeface="+mj-lt"/>
                <a:ea typeface="Open Sans" panose="020B0606030504020204" pitchFamily="34" charset="0"/>
                <a:cs typeface="Open Sans" panose="020B0606030504020204" pitchFamily="34" charset="0"/>
              </a:defRPr>
            </a:lvl1pPr>
          </a:lstStyle>
          <a:p>
            <a:pPr lvl="0"/>
            <a:r>
              <a:rPr lang="de-CH" noProof="0"/>
              <a:t>Telefon</a:t>
            </a:r>
          </a:p>
        </p:txBody>
      </p:sp>
      <p:sp>
        <p:nvSpPr>
          <p:cNvPr id="36" name="Foliennummernplatzhalter 5">
            <a:extLst>
              <a:ext uri="{FF2B5EF4-FFF2-40B4-BE49-F238E27FC236}">
                <a16:creationId xmlns:a16="http://schemas.microsoft.com/office/drawing/2014/main" id="{F2EFFFDD-4EC4-49B9-BF5F-BE532A0350BC}"/>
              </a:ext>
            </a:extLst>
          </p:cNvPr>
          <p:cNvSpPr>
            <a:spLocks noGrp="1"/>
          </p:cNvSpPr>
          <p:nvPr>
            <p:ph type="sldNum" sz="quarter" idx="4"/>
          </p:nvPr>
        </p:nvSpPr>
        <p:spPr>
          <a:xfrm>
            <a:off x="9052847" y="6432493"/>
            <a:ext cx="2743200" cy="365125"/>
          </a:xfrm>
          <a:prstGeom prst="rect">
            <a:avLst/>
          </a:prstGeom>
        </p:spPr>
        <p:txBody>
          <a:bodyPr vert="horz" lIns="91440" tIns="45720" rIns="91440" bIns="45720" rtlCol="0" anchor="ctr"/>
          <a:lstStyle>
            <a:lvl1pPr algn="r">
              <a:defRPr sz="800">
                <a:solidFill>
                  <a:schemeClr val="bg1"/>
                </a:solidFill>
              </a:defRPr>
            </a:lvl1pPr>
          </a:lstStyle>
          <a:p>
            <a:fld id="{36D3958B-177D-4834-A246-9F824B1D4378}" type="slidenum">
              <a:rPr lang="de-CH" noProof="0" smtClean="0"/>
              <a:pPr/>
              <a:t>‹Nr.›</a:t>
            </a:fld>
            <a:endParaRPr lang="de-CH" noProof="0"/>
          </a:p>
        </p:txBody>
      </p:sp>
      <p:pic>
        <p:nvPicPr>
          <p:cNvPr id="37" name="Grafik 36">
            <a:extLst>
              <a:ext uri="{FF2B5EF4-FFF2-40B4-BE49-F238E27FC236}">
                <a16:creationId xmlns:a16="http://schemas.microsoft.com/office/drawing/2014/main" id="{41FFCE43-FD75-4F37-8DF5-ACCBE615970C}"/>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57891" y="4985190"/>
            <a:ext cx="164644" cy="164644"/>
          </a:xfrm>
          <a:prstGeom prst="rect">
            <a:avLst/>
          </a:prstGeom>
        </p:spPr>
      </p:pic>
      <p:pic>
        <p:nvPicPr>
          <p:cNvPr id="38" name="Grafik 37">
            <a:extLst>
              <a:ext uri="{FF2B5EF4-FFF2-40B4-BE49-F238E27FC236}">
                <a16:creationId xmlns:a16="http://schemas.microsoft.com/office/drawing/2014/main" id="{48BFB96C-80BD-45A9-9C87-79F5DB695C27}"/>
              </a:ext>
            </a:extLst>
          </p:cNvPr>
          <p:cNvPicPr>
            <a:picLocks noChangeAspect="1"/>
          </p:cNvPicPr>
          <p:nvPr userDrawn="1"/>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557891" y="5305293"/>
            <a:ext cx="164644" cy="164644"/>
          </a:xfrm>
          <a:prstGeom prst="rect">
            <a:avLst/>
          </a:prstGeom>
        </p:spPr>
      </p:pic>
      <p:pic>
        <p:nvPicPr>
          <p:cNvPr id="39" name="Grafik 38">
            <a:extLst>
              <a:ext uri="{FF2B5EF4-FFF2-40B4-BE49-F238E27FC236}">
                <a16:creationId xmlns:a16="http://schemas.microsoft.com/office/drawing/2014/main" id="{E63BDC5B-BC19-4641-A936-9E948D1490F3}"/>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6625" y="4952203"/>
            <a:ext cx="164644" cy="164644"/>
          </a:xfrm>
          <a:prstGeom prst="rect">
            <a:avLst/>
          </a:prstGeom>
        </p:spPr>
      </p:pic>
      <p:pic>
        <p:nvPicPr>
          <p:cNvPr id="40" name="Grafik 39">
            <a:extLst>
              <a:ext uri="{FF2B5EF4-FFF2-40B4-BE49-F238E27FC236}">
                <a16:creationId xmlns:a16="http://schemas.microsoft.com/office/drawing/2014/main" id="{CF46286E-A570-474C-B0D4-5E58DF8CE4A7}"/>
              </a:ext>
            </a:extLst>
          </p:cNvPr>
          <p:cNvPicPr>
            <a:picLocks noChangeAspect="1"/>
          </p:cNvPicPr>
          <p:nvPr userDrawn="1"/>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6625" y="5284793"/>
            <a:ext cx="164644" cy="164644"/>
          </a:xfrm>
          <a:prstGeom prst="rect">
            <a:avLst/>
          </a:prstGeom>
        </p:spPr>
      </p:pic>
      <p:pic>
        <p:nvPicPr>
          <p:cNvPr id="41" name="Grafik 40">
            <a:extLst>
              <a:ext uri="{FF2B5EF4-FFF2-40B4-BE49-F238E27FC236}">
                <a16:creationId xmlns:a16="http://schemas.microsoft.com/office/drawing/2014/main" id="{B0A3C5B6-38E9-49E9-9D67-EA48A66E29FD}"/>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59620" y="4985190"/>
            <a:ext cx="164644" cy="164644"/>
          </a:xfrm>
          <a:prstGeom prst="rect">
            <a:avLst/>
          </a:prstGeom>
        </p:spPr>
      </p:pic>
      <p:pic>
        <p:nvPicPr>
          <p:cNvPr id="42" name="Grafik 41">
            <a:extLst>
              <a:ext uri="{FF2B5EF4-FFF2-40B4-BE49-F238E27FC236}">
                <a16:creationId xmlns:a16="http://schemas.microsoft.com/office/drawing/2014/main" id="{D8DB2B6E-BB6B-42E9-8B14-1ADE10270D85}"/>
              </a:ext>
            </a:extLst>
          </p:cNvPr>
          <p:cNvPicPr>
            <a:picLocks noChangeAspect="1"/>
          </p:cNvPicPr>
          <p:nvPr userDrawn="1"/>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38208" y="5305293"/>
            <a:ext cx="164644" cy="164644"/>
          </a:xfrm>
          <a:prstGeom prst="rect">
            <a:avLst/>
          </a:prstGeom>
        </p:spPr>
      </p:pic>
      <p:pic>
        <p:nvPicPr>
          <p:cNvPr id="43" name="Grafik 42">
            <a:extLst>
              <a:ext uri="{FF2B5EF4-FFF2-40B4-BE49-F238E27FC236}">
                <a16:creationId xmlns:a16="http://schemas.microsoft.com/office/drawing/2014/main" id="{0C57A4F9-5763-445C-8104-EBCECD069EB6}"/>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39095" y="4948401"/>
            <a:ext cx="164644" cy="164644"/>
          </a:xfrm>
          <a:prstGeom prst="rect">
            <a:avLst/>
          </a:prstGeom>
        </p:spPr>
      </p:pic>
      <p:pic>
        <p:nvPicPr>
          <p:cNvPr id="44" name="Grafik 43">
            <a:extLst>
              <a:ext uri="{FF2B5EF4-FFF2-40B4-BE49-F238E27FC236}">
                <a16:creationId xmlns:a16="http://schemas.microsoft.com/office/drawing/2014/main" id="{4FBC4178-8EEA-4BFB-A089-13335B767978}"/>
              </a:ext>
            </a:extLst>
          </p:cNvPr>
          <p:cNvPicPr>
            <a:picLocks noChangeAspect="1"/>
          </p:cNvPicPr>
          <p:nvPr userDrawn="1"/>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53282" y="5280668"/>
            <a:ext cx="164644" cy="164644"/>
          </a:xfrm>
          <a:prstGeom prst="rect">
            <a:avLst/>
          </a:prstGeom>
        </p:spPr>
      </p:pic>
    </p:spTree>
    <p:extLst>
      <p:ext uri="{BB962C8B-B14F-4D97-AF65-F5344CB8AC3E}">
        <p14:creationId xmlns:p14="http://schemas.microsoft.com/office/powerpoint/2010/main" val="504667884"/>
      </p:ext>
    </p:extLst>
  </p:cSld>
  <p:clrMapOvr>
    <a:masterClrMapping/>
  </p:clrMapOvr>
  <p:extLst>
    <p:ext uri="{DCECCB84-F9BA-43D5-87BE-67443E8EF086}">
      <p15:sldGuideLst xmlns:p15="http://schemas.microsoft.com/office/powerpoint/2012/main">
        <p15:guide id="1" orient="horz" pos="3249">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10" name="Shape 3">
            <a:extLst>
              <a:ext uri="{FF2B5EF4-FFF2-40B4-BE49-F238E27FC236}">
                <a16:creationId xmlns:a16="http://schemas.microsoft.com/office/drawing/2014/main" id="{B3FA368B-B059-4716-A6DD-42C72464920A}"/>
              </a:ext>
            </a:extLst>
          </p:cNvPr>
          <p:cNvSpPr/>
          <p:nvPr userDrawn="1"/>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sp>
        <p:nvSpPr>
          <p:cNvPr id="2" name="Titel 1">
            <a:extLst>
              <a:ext uri="{FF2B5EF4-FFF2-40B4-BE49-F238E27FC236}">
                <a16:creationId xmlns:a16="http://schemas.microsoft.com/office/drawing/2014/main" id="{FEBA1CE2-D78D-46D2-BEF6-194C2635E820}"/>
              </a:ext>
            </a:extLst>
          </p:cNvPr>
          <p:cNvSpPr>
            <a:spLocks noGrp="1"/>
          </p:cNvSpPr>
          <p:nvPr>
            <p:ph type="title" hasCustomPrompt="1"/>
          </p:nvPr>
        </p:nvSpPr>
        <p:spPr/>
        <p:txBody>
          <a:bodyPr/>
          <a:lstStyle>
            <a:lvl1pPr>
              <a:defRPr/>
            </a:lvl1pPr>
          </a:lstStyle>
          <a:p>
            <a:r>
              <a:rPr lang="de-CH" noProof="0"/>
              <a:t>Überschrift durch Klicken hinzufügen</a:t>
            </a:r>
          </a:p>
        </p:txBody>
      </p:sp>
      <p:sp>
        <p:nvSpPr>
          <p:cNvPr id="6" name="Shape 5">
            <a:extLst>
              <a:ext uri="{FF2B5EF4-FFF2-40B4-BE49-F238E27FC236}">
                <a16:creationId xmlns:a16="http://schemas.microsoft.com/office/drawing/2014/main" id="{3EC1CC6A-CBC2-4826-B788-4A93CC1FED09}"/>
              </a:ext>
            </a:extLst>
          </p:cNvPr>
          <p:cNvSpPr/>
          <p:nvPr userDrawn="1"/>
        </p:nvSpPr>
        <p:spPr>
          <a:xfrm>
            <a:off x="392965" y="6515348"/>
            <a:ext cx="771045" cy="174407"/>
          </a:xfrm>
          <a:prstGeom prst="rect">
            <a:avLst/>
          </a:prstGeom>
          <a:ln w="12700">
            <a:miter lim="400000"/>
          </a:ln>
          <a:extLst>
            <a:ext uri="{C572A759-6A51-4108-AA02-DFA0A04FC94B}">
              <ma14:wrappingTextBoxFlag xmlns:ma14="http://schemas.microsoft.com/office/mac/drawingml/2011/main" xmlns="" val="1"/>
            </a:ext>
          </a:extLst>
        </p:spPr>
        <p:txBody>
          <a:bodyPr wrap="non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r>
              <a:rPr lang="de-CH" sz="800" b="0" noProof="0">
                <a:solidFill>
                  <a:srgbClr val="53585F"/>
                </a:solidFill>
                <a:latin typeface="+mj-lt"/>
                <a:ea typeface="Open Sans" panose="020B0606030504020204" pitchFamily="34" charset="0"/>
                <a:cs typeface="Open Sans" panose="020B0606030504020204" pitchFamily="34" charset="0"/>
              </a:rPr>
              <a:t>www.allgeier.ch</a:t>
            </a:r>
          </a:p>
        </p:txBody>
      </p:sp>
      <p:pic>
        <p:nvPicPr>
          <p:cNvPr id="7" name="Picture 2">
            <a:extLst>
              <a:ext uri="{FF2B5EF4-FFF2-40B4-BE49-F238E27FC236}">
                <a16:creationId xmlns:a16="http://schemas.microsoft.com/office/drawing/2014/main" id="{E6D024C9-3663-4766-98F0-AD6715C6FE6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8" name="Straight Connector 13">
            <a:extLst>
              <a:ext uri="{FF2B5EF4-FFF2-40B4-BE49-F238E27FC236}">
                <a16:creationId xmlns:a16="http://schemas.microsoft.com/office/drawing/2014/main" id="{99861835-A5ED-4BE2-8609-8EDB396A9534}"/>
              </a:ext>
            </a:extLst>
          </p:cNvPr>
          <p:cNvCxnSpPr>
            <a:cxnSpLocks/>
          </p:cNvCxnSpPr>
          <p:nvPr userDrawn="1"/>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9" name="Shape 5">
            <a:extLst>
              <a:ext uri="{FF2B5EF4-FFF2-40B4-BE49-F238E27FC236}">
                <a16:creationId xmlns:a16="http://schemas.microsoft.com/office/drawing/2014/main" id="{564FC2FE-A590-4C1D-9435-30602757117A}"/>
              </a:ext>
            </a:extLst>
          </p:cNvPr>
          <p:cNvSpPr/>
          <p:nvPr userDrawn="1"/>
        </p:nvSpPr>
        <p:spPr>
          <a:xfrm>
            <a:off x="9408695" y="385832"/>
            <a:ext cx="2393575" cy="205184"/>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sp>
        <p:nvSpPr>
          <p:cNvPr id="11" name="Textplatzhalter 10">
            <a:extLst>
              <a:ext uri="{FF2B5EF4-FFF2-40B4-BE49-F238E27FC236}">
                <a16:creationId xmlns:a16="http://schemas.microsoft.com/office/drawing/2014/main" id="{D864B63B-C2EB-478F-AC23-1DF9CF1E0444}"/>
              </a:ext>
            </a:extLst>
          </p:cNvPr>
          <p:cNvSpPr>
            <a:spLocks noGrp="1"/>
          </p:cNvSpPr>
          <p:nvPr>
            <p:ph type="body" sz="quarter" idx="13" hasCustomPrompt="1"/>
          </p:nvPr>
        </p:nvSpPr>
        <p:spPr>
          <a:xfrm>
            <a:off x="407988" y="3176588"/>
            <a:ext cx="11395075" cy="2952750"/>
          </a:xfrm>
        </p:spPr>
        <p:txBody>
          <a:bodyPr/>
          <a:lstStyle>
            <a:lvl1pPr>
              <a:defRPr/>
            </a:lvl1pPr>
          </a:lstStyle>
          <a:p>
            <a:pPr lvl="0"/>
            <a:r>
              <a:rPr lang="de-CH" noProof="0"/>
              <a:t>Lorem ipsum dolor sit amet, consectetuer adipiscing elit. Aenean commodo ligula eget dolor. </a:t>
            </a:r>
          </a:p>
          <a:p>
            <a:pPr lvl="0"/>
            <a:r>
              <a:rPr lang="de-CH" noProof="0"/>
              <a:t>Lorem ipsum dolor sit amet, consectetuer adipiscing elit. Aenean commodo ligula eget dolor.</a:t>
            </a:r>
          </a:p>
          <a:p>
            <a:pPr lvl="0"/>
            <a:r>
              <a:rPr lang="de-CH" noProof="0"/>
              <a:t>Lorem ipsum dolor sit amet, consectetuer adipiscing elit. Aenean commodo ligula eget dolor.</a:t>
            </a:r>
          </a:p>
        </p:txBody>
      </p:sp>
      <p:sp>
        <p:nvSpPr>
          <p:cNvPr id="12" name="Foliennummernplatzhalter 5">
            <a:extLst>
              <a:ext uri="{FF2B5EF4-FFF2-40B4-BE49-F238E27FC236}">
                <a16:creationId xmlns:a16="http://schemas.microsoft.com/office/drawing/2014/main" id="{12F1DA71-404D-4545-A67B-DF41A394255B}"/>
              </a:ext>
            </a:extLst>
          </p:cNvPr>
          <p:cNvSpPr>
            <a:spLocks noGrp="1"/>
          </p:cNvSpPr>
          <p:nvPr>
            <p:ph type="sldNum" sz="quarter" idx="4"/>
          </p:nvPr>
        </p:nvSpPr>
        <p:spPr>
          <a:xfrm>
            <a:off x="9052847" y="6432493"/>
            <a:ext cx="2743200" cy="365125"/>
          </a:xfrm>
          <a:prstGeom prst="rect">
            <a:avLst/>
          </a:prstGeom>
        </p:spPr>
        <p:txBody>
          <a:bodyPr vert="horz" lIns="91440" tIns="45720" rIns="91440" bIns="45720" rtlCol="0" anchor="ctr"/>
          <a:lstStyle>
            <a:lvl1pPr algn="r">
              <a:defRPr sz="800">
                <a:solidFill>
                  <a:schemeClr val="bg1"/>
                </a:solidFill>
              </a:defRPr>
            </a:lvl1pPr>
          </a:lstStyle>
          <a:p>
            <a:fld id="{36D3958B-177D-4834-A246-9F824B1D4378}" type="slidenum">
              <a:rPr lang="de-CH" noProof="0" smtClean="0"/>
              <a:pPr/>
              <a:t>‹Nr.›</a:t>
            </a:fld>
            <a:endParaRPr lang="de-CH" noProof="0"/>
          </a:p>
        </p:txBody>
      </p:sp>
    </p:spTree>
    <p:extLst>
      <p:ext uri="{BB962C8B-B14F-4D97-AF65-F5344CB8AC3E}">
        <p14:creationId xmlns:p14="http://schemas.microsoft.com/office/powerpoint/2010/main" val="244599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el dunkel">
    <p:bg>
      <p:bgPr>
        <a:gradFill>
          <a:gsLst>
            <a:gs pos="0">
              <a:srgbClr val="0064FA"/>
            </a:gs>
            <a:gs pos="93000">
              <a:srgbClr val="010172"/>
            </a:gs>
          </a:gsLst>
          <a:lin ang="13522958" scaled="0"/>
        </a:gradFill>
        <a:effectLst/>
      </p:bgPr>
    </p:bg>
    <p:spTree>
      <p:nvGrpSpPr>
        <p:cNvPr id="1" name=""/>
        <p:cNvGrpSpPr/>
        <p:nvPr/>
      </p:nvGrpSpPr>
      <p:grpSpPr>
        <a:xfrm>
          <a:off x="0" y="0"/>
          <a:ext cx="0" cy="0"/>
          <a:chOff x="0" y="0"/>
          <a:chExt cx="0" cy="0"/>
        </a:xfrm>
      </p:grpSpPr>
      <p:pic>
        <p:nvPicPr>
          <p:cNvPr id="5" name="Picture 10">
            <a:extLst>
              <a:ext uri="{FF2B5EF4-FFF2-40B4-BE49-F238E27FC236}">
                <a16:creationId xmlns:a16="http://schemas.microsoft.com/office/drawing/2014/main" id="{D1016F2C-F1B1-47F3-A826-8BA0D94569F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4925569" y="0"/>
            <a:ext cx="7266432" cy="6858000"/>
          </a:xfrm>
          <a:prstGeom prst="rect">
            <a:avLst/>
          </a:prstGeom>
        </p:spPr>
      </p:pic>
      <p:sp>
        <p:nvSpPr>
          <p:cNvPr id="2" name="Titel 1">
            <a:extLst>
              <a:ext uri="{FF2B5EF4-FFF2-40B4-BE49-F238E27FC236}">
                <a16:creationId xmlns:a16="http://schemas.microsoft.com/office/drawing/2014/main" id="{A2EE3488-1EC3-460F-9749-ECE5948D9813}"/>
              </a:ext>
            </a:extLst>
          </p:cNvPr>
          <p:cNvSpPr>
            <a:spLocks noGrp="1"/>
          </p:cNvSpPr>
          <p:nvPr>
            <p:ph type="title" hasCustomPrompt="1"/>
          </p:nvPr>
        </p:nvSpPr>
        <p:spPr>
          <a:xfrm>
            <a:off x="737190" y="4012028"/>
            <a:ext cx="5763951" cy="1495645"/>
          </a:xfrm>
        </p:spPr>
        <p:txBody>
          <a:bodyPr/>
          <a:lstStyle>
            <a:lvl1pPr>
              <a:defRPr>
                <a:solidFill>
                  <a:schemeClr val="bg1"/>
                </a:solidFill>
              </a:defRPr>
            </a:lvl1pPr>
          </a:lstStyle>
          <a:p>
            <a:r>
              <a:rPr lang="de-CH" noProof="0"/>
              <a:t>Titel durch Klicken hinzufügen</a:t>
            </a:r>
          </a:p>
        </p:txBody>
      </p:sp>
      <p:pic>
        <p:nvPicPr>
          <p:cNvPr id="4" name="Picture 9">
            <a:extLst>
              <a:ext uri="{FF2B5EF4-FFF2-40B4-BE49-F238E27FC236}">
                <a16:creationId xmlns:a16="http://schemas.microsoft.com/office/drawing/2014/main" id="{E118E7FC-53DA-4F9C-99F9-39F69713DE1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360738"/>
            <a:ext cx="2594114" cy="757932"/>
          </a:xfrm>
          <a:prstGeom prst="rect">
            <a:avLst/>
          </a:prstGeom>
        </p:spPr>
      </p:pic>
      <p:sp>
        <p:nvSpPr>
          <p:cNvPr id="6" name="Textplatzhalter 8">
            <a:extLst>
              <a:ext uri="{FF2B5EF4-FFF2-40B4-BE49-F238E27FC236}">
                <a16:creationId xmlns:a16="http://schemas.microsoft.com/office/drawing/2014/main" id="{100EC333-A32A-4FC0-A9A3-199A130C68B7}"/>
              </a:ext>
            </a:extLst>
          </p:cNvPr>
          <p:cNvSpPr>
            <a:spLocks noGrp="1"/>
          </p:cNvSpPr>
          <p:nvPr>
            <p:ph type="body" sz="quarter" idx="11" hasCustomPrompt="1"/>
          </p:nvPr>
        </p:nvSpPr>
        <p:spPr>
          <a:xfrm>
            <a:off x="730102" y="3586722"/>
            <a:ext cx="5771039" cy="375683"/>
          </a:xfrm>
        </p:spPr>
        <p:txBody>
          <a:bodyPr/>
          <a:lstStyle>
            <a:lvl1pPr marL="0" indent="0">
              <a:buNone/>
              <a:defRPr sz="1400">
                <a:solidFill>
                  <a:schemeClr val="bg1"/>
                </a:solidFill>
              </a:defRPr>
            </a:lvl1pPr>
            <a:lvl2pPr marL="361950" indent="0">
              <a:buNone/>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de-CH" noProof="0"/>
              <a:t>Untertitel der Präsentation durch Klicken hinzufügen.</a:t>
            </a:r>
          </a:p>
        </p:txBody>
      </p:sp>
      <p:sp>
        <p:nvSpPr>
          <p:cNvPr id="7" name="Textplatzhalter 8">
            <a:extLst>
              <a:ext uri="{FF2B5EF4-FFF2-40B4-BE49-F238E27FC236}">
                <a16:creationId xmlns:a16="http://schemas.microsoft.com/office/drawing/2014/main" id="{F48AB105-90D5-43B1-B409-12B085A1D72A}"/>
              </a:ext>
            </a:extLst>
          </p:cNvPr>
          <p:cNvSpPr>
            <a:spLocks noGrp="1"/>
          </p:cNvSpPr>
          <p:nvPr>
            <p:ph type="body" sz="quarter" idx="12" hasCustomPrompt="1"/>
          </p:nvPr>
        </p:nvSpPr>
        <p:spPr>
          <a:xfrm>
            <a:off x="737190" y="5831623"/>
            <a:ext cx="5771039" cy="375683"/>
          </a:xfrm>
        </p:spPr>
        <p:txBody>
          <a:bodyPr anchor="b"/>
          <a:lstStyle>
            <a:lvl1pPr marL="0" indent="0">
              <a:buNone/>
              <a:defRPr sz="1400">
                <a:solidFill>
                  <a:schemeClr val="bg1"/>
                </a:solidFill>
              </a:defRPr>
            </a:lvl1pPr>
            <a:lvl2pPr marL="361950" indent="0">
              <a:buNone/>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de-CH" noProof="0"/>
              <a:t>Datum durch Klicken hinzufügen</a:t>
            </a:r>
          </a:p>
        </p:txBody>
      </p:sp>
      <p:pic>
        <p:nvPicPr>
          <p:cNvPr id="8" name="Picture 10">
            <a:extLst>
              <a:ext uri="{FF2B5EF4-FFF2-40B4-BE49-F238E27FC236}">
                <a16:creationId xmlns:a16="http://schemas.microsoft.com/office/drawing/2014/main" id="{4EDB65B1-0371-4DFD-99B4-071C2B1F90A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4925569" y="0"/>
            <a:ext cx="7266432" cy="6858000"/>
          </a:xfrm>
          <a:prstGeom prst="rect">
            <a:avLst/>
          </a:prstGeom>
        </p:spPr>
      </p:pic>
      <p:pic>
        <p:nvPicPr>
          <p:cNvPr id="9" name="Picture 9">
            <a:extLst>
              <a:ext uri="{FF2B5EF4-FFF2-40B4-BE49-F238E27FC236}">
                <a16:creationId xmlns:a16="http://schemas.microsoft.com/office/drawing/2014/main" id="{8601B130-E1DC-4EFB-98D4-16522BB5650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200" y="360738"/>
            <a:ext cx="2594114" cy="757932"/>
          </a:xfrm>
          <a:prstGeom prst="rect">
            <a:avLst/>
          </a:prstGeom>
        </p:spPr>
      </p:pic>
    </p:spTree>
    <p:extLst>
      <p:ext uri="{BB962C8B-B14F-4D97-AF65-F5344CB8AC3E}">
        <p14:creationId xmlns:p14="http://schemas.microsoft.com/office/powerpoint/2010/main" val="2463318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el dunken 2">
    <p:bg>
      <p:bgPr>
        <a:solidFill>
          <a:srgbClr val="010172"/>
        </a:solidFill>
        <a:effectLst/>
      </p:bgPr>
    </p:bg>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7864493F-A43C-4AA8-B0B3-C5EC6242A71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5395" r="3979" b="19873"/>
          <a:stretch/>
        </p:blipFill>
        <p:spPr>
          <a:xfrm>
            <a:off x="2139237" y="0"/>
            <a:ext cx="10052763" cy="6858000"/>
          </a:xfrm>
          <a:prstGeom prst="rect">
            <a:avLst/>
          </a:prstGeom>
        </p:spPr>
      </p:pic>
      <p:sp>
        <p:nvSpPr>
          <p:cNvPr id="2" name="Titel 1">
            <a:extLst>
              <a:ext uri="{FF2B5EF4-FFF2-40B4-BE49-F238E27FC236}">
                <a16:creationId xmlns:a16="http://schemas.microsoft.com/office/drawing/2014/main" id="{ED6C2D4E-2973-4F1C-87C6-398379C38985}"/>
              </a:ext>
            </a:extLst>
          </p:cNvPr>
          <p:cNvSpPr>
            <a:spLocks noGrp="1"/>
          </p:cNvSpPr>
          <p:nvPr>
            <p:ph type="title" hasCustomPrompt="1"/>
          </p:nvPr>
        </p:nvSpPr>
        <p:spPr>
          <a:xfrm>
            <a:off x="5719763" y="1849149"/>
            <a:ext cx="3960000" cy="1786269"/>
          </a:xfrm>
        </p:spPr>
        <p:txBody>
          <a:bodyPr/>
          <a:lstStyle>
            <a:lvl1pPr>
              <a:defRPr>
                <a:solidFill>
                  <a:schemeClr val="bg1"/>
                </a:solidFill>
              </a:defRPr>
            </a:lvl1pPr>
          </a:lstStyle>
          <a:p>
            <a:r>
              <a:rPr lang="de-CH" noProof="0"/>
              <a:t>Titel durch Klicken hinzufügen</a:t>
            </a:r>
          </a:p>
        </p:txBody>
      </p:sp>
      <p:pic>
        <p:nvPicPr>
          <p:cNvPr id="5" name="Picture 7">
            <a:extLst>
              <a:ext uri="{FF2B5EF4-FFF2-40B4-BE49-F238E27FC236}">
                <a16:creationId xmlns:a16="http://schemas.microsoft.com/office/drawing/2014/main" id="{24BA09CB-2AAA-42E9-9752-9BECCB4956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360738"/>
            <a:ext cx="2594114" cy="757932"/>
          </a:xfrm>
          <a:prstGeom prst="rect">
            <a:avLst/>
          </a:prstGeom>
        </p:spPr>
      </p:pic>
      <p:sp>
        <p:nvSpPr>
          <p:cNvPr id="7" name="Textplatzhalter 6">
            <a:extLst>
              <a:ext uri="{FF2B5EF4-FFF2-40B4-BE49-F238E27FC236}">
                <a16:creationId xmlns:a16="http://schemas.microsoft.com/office/drawing/2014/main" id="{D2607734-80AF-4A94-B1B7-3D747942CEA9}"/>
              </a:ext>
            </a:extLst>
          </p:cNvPr>
          <p:cNvSpPr>
            <a:spLocks noGrp="1"/>
          </p:cNvSpPr>
          <p:nvPr>
            <p:ph type="body" sz="quarter" idx="10" hasCustomPrompt="1"/>
          </p:nvPr>
        </p:nvSpPr>
        <p:spPr>
          <a:xfrm>
            <a:off x="5719763" y="4373271"/>
            <a:ext cx="3990975" cy="262528"/>
          </a:xfrm>
        </p:spPr>
        <p:txBody>
          <a:bodyPr/>
          <a:lstStyle>
            <a:lvl1pPr marL="0" indent="0">
              <a:buNone/>
              <a:defRPr sz="1200">
                <a:solidFill>
                  <a:schemeClr val="accent4"/>
                </a:solidFill>
              </a:defRPr>
            </a:lvl1pPr>
            <a:lvl2pPr marL="361950" indent="0">
              <a:buNone/>
              <a:defRPr/>
            </a:lvl2pPr>
          </a:lstStyle>
          <a:p>
            <a:r>
              <a:rPr lang="de-CH" noProof="0"/>
              <a:t>Name und Datum des Meetings eintragen</a:t>
            </a:r>
          </a:p>
        </p:txBody>
      </p:sp>
      <p:sp>
        <p:nvSpPr>
          <p:cNvPr id="9" name="Textplatzhalter 8">
            <a:extLst>
              <a:ext uri="{FF2B5EF4-FFF2-40B4-BE49-F238E27FC236}">
                <a16:creationId xmlns:a16="http://schemas.microsoft.com/office/drawing/2014/main" id="{18DFAEB4-85B3-4972-BAD8-3D51003DDA63}"/>
              </a:ext>
            </a:extLst>
          </p:cNvPr>
          <p:cNvSpPr>
            <a:spLocks noGrp="1"/>
          </p:cNvSpPr>
          <p:nvPr>
            <p:ph type="body" sz="quarter" idx="11" hasCustomPrompt="1"/>
          </p:nvPr>
        </p:nvSpPr>
        <p:spPr>
          <a:xfrm>
            <a:off x="5719763" y="4770475"/>
            <a:ext cx="3990975" cy="1358864"/>
          </a:xfrm>
        </p:spPr>
        <p:txBody>
          <a:bodyPr/>
          <a:lstStyle>
            <a:lvl1pPr marL="0" indent="0">
              <a:buNone/>
              <a:defRPr sz="1400">
                <a:solidFill>
                  <a:schemeClr val="bg1"/>
                </a:solidFill>
              </a:defRPr>
            </a:lvl1pPr>
            <a:lvl2pPr marL="361950" indent="0">
              <a:buNone/>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lang="de-CH" noProof="0"/>
              <a:t>Untertitel der Präsentation durch Klicken hinzufügen.</a:t>
            </a:r>
          </a:p>
        </p:txBody>
      </p:sp>
      <p:pic>
        <p:nvPicPr>
          <p:cNvPr id="8" name="Picture 6">
            <a:extLst>
              <a:ext uri="{FF2B5EF4-FFF2-40B4-BE49-F238E27FC236}">
                <a16:creationId xmlns:a16="http://schemas.microsoft.com/office/drawing/2014/main" id="{DAE4A0EA-791D-493A-8AB7-3ABCFAD5793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15395" r="3979" b="19873"/>
          <a:stretch/>
        </p:blipFill>
        <p:spPr>
          <a:xfrm>
            <a:off x="2139237" y="0"/>
            <a:ext cx="10052763" cy="6858000"/>
          </a:xfrm>
          <a:prstGeom prst="rect">
            <a:avLst/>
          </a:prstGeom>
        </p:spPr>
      </p:pic>
      <p:pic>
        <p:nvPicPr>
          <p:cNvPr id="10" name="Picture 7">
            <a:extLst>
              <a:ext uri="{FF2B5EF4-FFF2-40B4-BE49-F238E27FC236}">
                <a16:creationId xmlns:a16="http://schemas.microsoft.com/office/drawing/2014/main" id="{1F25CB70-C48E-42D5-991E-F2238E72640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57200" y="360738"/>
            <a:ext cx="2594114" cy="757932"/>
          </a:xfrm>
          <a:prstGeom prst="rect">
            <a:avLst/>
          </a:prstGeom>
        </p:spPr>
      </p:pic>
    </p:spTree>
    <p:extLst>
      <p:ext uri="{BB962C8B-B14F-4D97-AF65-F5344CB8AC3E}">
        <p14:creationId xmlns:p14="http://schemas.microsoft.com/office/powerpoint/2010/main" val="2102902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Agenda 3 Themen">
    <p:spTree>
      <p:nvGrpSpPr>
        <p:cNvPr id="1" name=""/>
        <p:cNvGrpSpPr/>
        <p:nvPr/>
      </p:nvGrpSpPr>
      <p:grpSpPr>
        <a:xfrm>
          <a:off x="0" y="0"/>
          <a:ext cx="0" cy="0"/>
          <a:chOff x="0" y="0"/>
          <a:chExt cx="0" cy="0"/>
        </a:xfrm>
      </p:grpSpPr>
      <p:cxnSp>
        <p:nvCxnSpPr>
          <p:cNvPr id="22" name="Straight Connector 13">
            <a:extLst>
              <a:ext uri="{FF2B5EF4-FFF2-40B4-BE49-F238E27FC236}">
                <a16:creationId xmlns:a16="http://schemas.microsoft.com/office/drawing/2014/main" id="{B665962A-381B-4841-9603-B9F85A118CFB}"/>
              </a:ext>
            </a:extLst>
          </p:cNvPr>
          <p:cNvCxnSpPr>
            <a:cxnSpLocks/>
          </p:cNvCxnSpPr>
          <p:nvPr/>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5" name="Bildplatzhalter 4">
            <a:extLst>
              <a:ext uri="{FF2B5EF4-FFF2-40B4-BE49-F238E27FC236}">
                <a16:creationId xmlns:a16="http://schemas.microsoft.com/office/drawing/2014/main" id="{B8DA0D86-2C39-43EF-8B3E-097030AD0897}"/>
              </a:ext>
            </a:extLst>
          </p:cNvPr>
          <p:cNvSpPr>
            <a:spLocks noGrp="1"/>
          </p:cNvSpPr>
          <p:nvPr>
            <p:ph type="pic" sz="quarter" idx="12"/>
          </p:nvPr>
        </p:nvSpPr>
        <p:spPr>
          <a:xfrm>
            <a:off x="0" y="0"/>
            <a:ext cx="6096000" cy="6858000"/>
          </a:xfrm>
          <a:prstGeom prst="rect">
            <a:avLst/>
          </a:prstGeom>
          <a:gradFill>
            <a:gsLst>
              <a:gs pos="0">
                <a:srgbClr val="0000BF"/>
              </a:gs>
              <a:gs pos="100000">
                <a:srgbClr val="010172"/>
              </a:gs>
            </a:gsLst>
            <a:lin ang="13522958" scaled="0"/>
          </a:gradFill>
          <a:ln w="12700">
            <a:miter lim="400000"/>
          </a:ln>
        </p:spPr>
        <p:txBody>
          <a:bodyPr wrap="none" lIns="25400" tIns="25400" rIns="25400" bIns="25400" anchor="t"/>
          <a:lstStyle>
            <a:lvl1pPr>
              <a:defRPr kumimoji="0" lang="de-AT" sz="1600" normalizeH="0" dirty="0">
                <a:solidFill>
                  <a:srgbClr val="FFFFFF"/>
                </a:solidFill>
                <a:effectLst/>
                <a:latin typeface="Arial" panose="020B0604020202020204" pitchFamily="34" charset="0"/>
                <a:cs typeface="Arial" panose="020B0604020202020204" pitchFamily="34" charset="0"/>
              </a:defRPr>
            </a:lvl1pPr>
          </a:lstStyle>
          <a:p>
            <a:pPr marL="0" lvl="0" indent="0" algn="ctr" fontAlgn="auto" hangingPunct="0">
              <a:lnSpc>
                <a:spcPct val="100000"/>
              </a:lnSpc>
              <a:spcAft>
                <a:spcPts val="0"/>
              </a:spcAft>
              <a:buFontTx/>
              <a:buNone/>
            </a:pPr>
            <a:r>
              <a:rPr lang="en-US" noProof="0"/>
              <a:t>Click icon to add picture</a:t>
            </a:r>
            <a:endParaRPr lang="de-CH" noProof="0"/>
          </a:p>
        </p:txBody>
      </p:sp>
      <p:sp>
        <p:nvSpPr>
          <p:cNvPr id="11" name="Textplatzhalter 10">
            <a:extLst>
              <a:ext uri="{FF2B5EF4-FFF2-40B4-BE49-F238E27FC236}">
                <a16:creationId xmlns:a16="http://schemas.microsoft.com/office/drawing/2014/main" id="{353D54AE-9D0B-4395-BF7F-1C68E7915815}"/>
              </a:ext>
            </a:extLst>
          </p:cNvPr>
          <p:cNvSpPr>
            <a:spLocks noGrp="1"/>
          </p:cNvSpPr>
          <p:nvPr>
            <p:ph type="body" sz="quarter" idx="13" hasCustomPrompt="1"/>
          </p:nvPr>
        </p:nvSpPr>
        <p:spPr>
          <a:xfrm>
            <a:off x="6619875" y="1452728"/>
            <a:ext cx="5076825" cy="442135"/>
          </a:xfrm>
        </p:spPr>
        <p:txBody>
          <a:bodyPr>
            <a:noAutofit/>
          </a:bodyPr>
          <a:lstStyle>
            <a:lvl1pPr marL="0" marR="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sz="2000" b="1">
                <a:solidFill>
                  <a:srgbClr val="010172"/>
                </a:solidFill>
              </a:defRPr>
            </a:lvl1pPr>
            <a:lvl2pPr marL="0" indent="0">
              <a:buNone/>
              <a:defRPr sz="1400"/>
            </a:lvl2pPr>
          </a:lstStyle>
          <a:p>
            <a:pPr lvl="0"/>
            <a:r>
              <a:rPr lang="de-CH" noProof="0"/>
              <a:t>Agendatitel bearbeiten</a:t>
            </a:r>
          </a:p>
        </p:txBody>
      </p:sp>
      <p:sp>
        <p:nvSpPr>
          <p:cNvPr id="18" name="Shape 3">
            <a:extLst>
              <a:ext uri="{FF2B5EF4-FFF2-40B4-BE49-F238E27FC236}">
                <a16:creationId xmlns:a16="http://schemas.microsoft.com/office/drawing/2014/main" id="{02D5BA58-FEF3-4DB9-8627-A2EA3C0AA81D}"/>
              </a:ext>
            </a:extLst>
          </p:cNvPr>
          <p:cNvSpPr/>
          <p:nvPr/>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sp>
        <p:nvSpPr>
          <p:cNvPr id="20" name="Shape 5">
            <a:extLst>
              <a:ext uri="{FF2B5EF4-FFF2-40B4-BE49-F238E27FC236}">
                <a16:creationId xmlns:a16="http://schemas.microsoft.com/office/drawing/2014/main" id="{7C063D81-797D-45B4-8A8C-34E513E3590B}"/>
              </a:ext>
            </a:extLst>
          </p:cNvPr>
          <p:cNvSpPr/>
          <p:nvPr/>
        </p:nvSpPr>
        <p:spPr>
          <a:xfrm>
            <a:off x="9408695" y="385832"/>
            <a:ext cx="2393575" cy="205184"/>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sp>
        <p:nvSpPr>
          <p:cNvPr id="24" name="Textplatzhalter 10">
            <a:extLst>
              <a:ext uri="{FF2B5EF4-FFF2-40B4-BE49-F238E27FC236}">
                <a16:creationId xmlns:a16="http://schemas.microsoft.com/office/drawing/2014/main" id="{AFCD5E4A-F52B-4BE0-9F92-FB2636BC9733}"/>
              </a:ext>
            </a:extLst>
          </p:cNvPr>
          <p:cNvSpPr>
            <a:spLocks noGrp="1"/>
          </p:cNvSpPr>
          <p:nvPr>
            <p:ph type="body" sz="quarter" idx="20" hasCustomPrompt="1"/>
          </p:nvPr>
        </p:nvSpPr>
        <p:spPr>
          <a:xfrm>
            <a:off x="6619876" y="3113965"/>
            <a:ext cx="5076825" cy="442135"/>
          </a:xfrm>
        </p:spPr>
        <p:txBody>
          <a:bodyPr>
            <a:noAutofit/>
          </a:bodyPr>
          <a:lstStyle>
            <a:lvl1pPr marL="0" marR="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sz="2000" b="1">
                <a:solidFill>
                  <a:srgbClr val="010172"/>
                </a:solidFill>
              </a:defRPr>
            </a:lvl1pPr>
            <a:lvl2pPr marL="0" indent="0">
              <a:buNone/>
              <a:defRPr sz="1400"/>
            </a:lvl2pPr>
          </a:lstStyle>
          <a:p>
            <a:pPr lvl="0"/>
            <a:r>
              <a:rPr lang="de-CH" noProof="0"/>
              <a:t>Agendatitel bearbeiten</a:t>
            </a:r>
          </a:p>
        </p:txBody>
      </p:sp>
      <p:sp>
        <p:nvSpPr>
          <p:cNvPr id="26" name="Textplatzhalter 10">
            <a:extLst>
              <a:ext uri="{FF2B5EF4-FFF2-40B4-BE49-F238E27FC236}">
                <a16:creationId xmlns:a16="http://schemas.microsoft.com/office/drawing/2014/main" id="{0DAEF59E-1103-4E05-AEC3-09A0A2960497}"/>
              </a:ext>
            </a:extLst>
          </p:cNvPr>
          <p:cNvSpPr>
            <a:spLocks noGrp="1"/>
          </p:cNvSpPr>
          <p:nvPr>
            <p:ph type="body" sz="quarter" idx="22" hasCustomPrompt="1"/>
          </p:nvPr>
        </p:nvSpPr>
        <p:spPr>
          <a:xfrm>
            <a:off x="6619877" y="4777144"/>
            <a:ext cx="5076825" cy="442135"/>
          </a:xfrm>
        </p:spPr>
        <p:txBody>
          <a:bodyPr>
            <a:noAutofit/>
          </a:bodyPr>
          <a:lstStyle>
            <a:lvl1pPr marL="0" marR="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sz="2000" b="1">
                <a:solidFill>
                  <a:srgbClr val="010172"/>
                </a:solidFill>
              </a:defRPr>
            </a:lvl1pPr>
            <a:lvl2pPr marL="0" indent="0">
              <a:buNone/>
              <a:defRPr sz="1400"/>
            </a:lvl2pPr>
          </a:lstStyle>
          <a:p>
            <a:pPr lvl="0"/>
            <a:r>
              <a:rPr lang="de-CH" noProof="0"/>
              <a:t>Agendatitel bearbeiten</a:t>
            </a:r>
          </a:p>
        </p:txBody>
      </p:sp>
      <p:sp>
        <p:nvSpPr>
          <p:cNvPr id="13" name="Textplatzhalter 2">
            <a:extLst>
              <a:ext uri="{FF2B5EF4-FFF2-40B4-BE49-F238E27FC236}">
                <a16:creationId xmlns:a16="http://schemas.microsoft.com/office/drawing/2014/main" id="{C736AFED-6F2F-4B1B-B4E0-AFE0C68BE53F}"/>
              </a:ext>
            </a:extLst>
          </p:cNvPr>
          <p:cNvSpPr>
            <a:spLocks noGrp="1"/>
          </p:cNvSpPr>
          <p:nvPr>
            <p:ph type="body" sz="quarter" idx="28" hasCustomPrompt="1"/>
          </p:nvPr>
        </p:nvSpPr>
        <p:spPr>
          <a:xfrm>
            <a:off x="6623950" y="1833032"/>
            <a:ext cx="5091113" cy="420688"/>
          </a:xfrm>
        </p:spPr>
        <p:txBody>
          <a:bodyPr/>
          <a:lstStyle>
            <a:lvl1pPr marL="0" indent="0">
              <a:buNone/>
              <a:defRPr sz="1200">
                <a:solidFill>
                  <a:schemeClr val="tx1"/>
                </a:solidFill>
              </a:defRPr>
            </a:lvl1pPr>
            <a:lvl2pPr marL="0" indent="0">
              <a:buNone/>
              <a:defRPr sz="1200">
                <a:solidFill>
                  <a:schemeClr val="tx1"/>
                </a:solidFill>
              </a:defRPr>
            </a:lvl2pPr>
            <a:lvl3pPr marL="346075" indent="0">
              <a:buNone/>
              <a:defRPr sz="1200">
                <a:solidFill>
                  <a:schemeClr val="tx1"/>
                </a:solidFill>
              </a:defRPr>
            </a:lvl3pPr>
            <a:lvl4pPr marL="696913" indent="0">
              <a:buNone/>
              <a:defRPr sz="1200">
                <a:solidFill>
                  <a:schemeClr val="tx1"/>
                </a:solidFill>
              </a:defRPr>
            </a:lvl4pPr>
            <a:lvl5pPr marL="969963" indent="0">
              <a:buNone/>
              <a:defRPr sz="1200">
                <a:solidFill>
                  <a:schemeClr val="tx1"/>
                </a:solidFill>
              </a:defRPr>
            </a:lvl5pPr>
          </a:lstStyle>
          <a:p>
            <a:pPr lvl="0"/>
            <a:r>
              <a:rPr lang="de-CH" noProof="0"/>
              <a:t>Bei Bedarf Kurzbeschreibung ergänzen</a:t>
            </a:r>
          </a:p>
        </p:txBody>
      </p:sp>
      <p:sp>
        <p:nvSpPr>
          <p:cNvPr id="14" name="Textplatzhalter 2">
            <a:extLst>
              <a:ext uri="{FF2B5EF4-FFF2-40B4-BE49-F238E27FC236}">
                <a16:creationId xmlns:a16="http://schemas.microsoft.com/office/drawing/2014/main" id="{ABEDBCAC-6010-451D-960C-06FD2F7577C6}"/>
              </a:ext>
            </a:extLst>
          </p:cNvPr>
          <p:cNvSpPr>
            <a:spLocks noGrp="1"/>
          </p:cNvSpPr>
          <p:nvPr>
            <p:ph type="body" sz="quarter" idx="29" hasCustomPrompt="1"/>
          </p:nvPr>
        </p:nvSpPr>
        <p:spPr>
          <a:xfrm>
            <a:off x="6619877" y="3488747"/>
            <a:ext cx="5091113" cy="420688"/>
          </a:xfrm>
        </p:spPr>
        <p:txBody>
          <a:bodyPr/>
          <a:lstStyle>
            <a:lvl1pPr marL="0" indent="0">
              <a:buNone/>
              <a:defRPr sz="1200">
                <a:solidFill>
                  <a:schemeClr val="tx1"/>
                </a:solidFill>
              </a:defRPr>
            </a:lvl1pPr>
            <a:lvl2pPr marL="0" indent="0">
              <a:buNone/>
              <a:defRPr sz="1200">
                <a:solidFill>
                  <a:schemeClr val="tx1"/>
                </a:solidFill>
              </a:defRPr>
            </a:lvl2pPr>
            <a:lvl3pPr marL="346075" indent="0">
              <a:buNone/>
              <a:defRPr sz="1200">
                <a:solidFill>
                  <a:schemeClr val="tx1"/>
                </a:solidFill>
              </a:defRPr>
            </a:lvl3pPr>
            <a:lvl4pPr marL="696913" indent="0">
              <a:buNone/>
              <a:defRPr sz="1200">
                <a:solidFill>
                  <a:schemeClr val="tx1"/>
                </a:solidFill>
              </a:defRPr>
            </a:lvl4pPr>
            <a:lvl5pPr marL="969963" indent="0">
              <a:buNone/>
              <a:defRPr sz="1200">
                <a:solidFill>
                  <a:schemeClr val="tx1"/>
                </a:solidFill>
              </a:defRPr>
            </a:lvl5pPr>
          </a:lstStyle>
          <a:p>
            <a:pPr lvl="0"/>
            <a:r>
              <a:rPr lang="de-CH" noProof="0"/>
              <a:t>Bei Bedarf Kurzbeschreibung ergänzen</a:t>
            </a:r>
          </a:p>
        </p:txBody>
      </p:sp>
      <p:sp>
        <p:nvSpPr>
          <p:cNvPr id="15" name="Textplatzhalter 2">
            <a:extLst>
              <a:ext uri="{FF2B5EF4-FFF2-40B4-BE49-F238E27FC236}">
                <a16:creationId xmlns:a16="http://schemas.microsoft.com/office/drawing/2014/main" id="{F3501B64-0407-4844-970C-5FA4B6ED3755}"/>
              </a:ext>
            </a:extLst>
          </p:cNvPr>
          <p:cNvSpPr>
            <a:spLocks noGrp="1"/>
          </p:cNvSpPr>
          <p:nvPr>
            <p:ph type="body" sz="quarter" idx="30" hasCustomPrompt="1"/>
          </p:nvPr>
        </p:nvSpPr>
        <p:spPr>
          <a:xfrm>
            <a:off x="6619877" y="5161032"/>
            <a:ext cx="5091113" cy="420688"/>
          </a:xfrm>
        </p:spPr>
        <p:txBody>
          <a:bodyPr/>
          <a:lstStyle>
            <a:lvl1pPr marL="0" indent="0">
              <a:buNone/>
              <a:defRPr sz="1200">
                <a:solidFill>
                  <a:schemeClr val="tx1"/>
                </a:solidFill>
              </a:defRPr>
            </a:lvl1pPr>
            <a:lvl2pPr marL="0" indent="0">
              <a:buNone/>
              <a:defRPr sz="1200">
                <a:solidFill>
                  <a:schemeClr val="tx1"/>
                </a:solidFill>
              </a:defRPr>
            </a:lvl2pPr>
            <a:lvl3pPr marL="346075" indent="0">
              <a:buNone/>
              <a:defRPr sz="1200">
                <a:solidFill>
                  <a:schemeClr val="tx1"/>
                </a:solidFill>
              </a:defRPr>
            </a:lvl3pPr>
            <a:lvl4pPr marL="696913" indent="0">
              <a:buNone/>
              <a:defRPr sz="1200">
                <a:solidFill>
                  <a:schemeClr val="tx1"/>
                </a:solidFill>
              </a:defRPr>
            </a:lvl4pPr>
            <a:lvl5pPr marL="969963" indent="0">
              <a:buNone/>
              <a:defRPr sz="1200">
                <a:solidFill>
                  <a:schemeClr val="tx1"/>
                </a:solidFill>
              </a:defRPr>
            </a:lvl5pPr>
          </a:lstStyle>
          <a:p>
            <a:pPr lvl="0"/>
            <a:r>
              <a:rPr lang="de-CH" noProof="0"/>
              <a:t>Bei Bedarf Kurzbeschreibung ergänzen</a:t>
            </a:r>
          </a:p>
        </p:txBody>
      </p:sp>
      <p:sp>
        <p:nvSpPr>
          <p:cNvPr id="17" name="Foliennummernplatzhalter 5">
            <a:extLst>
              <a:ext uri="{FF2B5EF4-FFF2-40B4-BE49-F238E27FC236}">
                <a16:creationId xmlns:a16="http://schemas.microsoft.com/office/drawing/2014/main" id="{BE66F2BD-0A5A-4F89-B6D7-0929518C9C0A}"/>
              </a:ext>
            </a:extLst>
          </p:cNvPr>
          <p:cNvSpPr>
            <a:spLocks noGrp="1"/>
          </p:cNvSpPr>
          <p:nvPr>
            <p:ph type="sldNum" sz="quarter" idx="4"/>
          </p:nvPr>
        </p:nvSpPr>
        <p:spPr>
          <a:xfrm>
            <a:off x="9052847" y="6432493"/>
            <a:ext cx="2743200" cy="365125"/>
          </a:xfrm>
          <a:prstGeom prst="rect">
            <a:avLst/>
          </a:prstGeom>
        </p:spPr>
        <p:txBody>
          <a:bodyPr vert="horz" lIns="91440" tIns="45720" rIns="91440" bIns="45720" rtlCol="0" anchor="ctr"/>
          <a:lstStyle>
            <a:lvl1pPr algn="r">
              <a:defRPr sz="800">
                <a:solidFill>
                  <a:schemeClr val="bg1"/>
                </a:solidFill>
              </a:defRPr>
            </a:lvl1pPr>
          </a:lstStyle>
          <a:p>
            <a:fld id="{36D3958B-177D-4834-A246-9F824B1D4378}" type="slidenum">
              <a:rPr lang="de-CH" noProof="0" smtClean="0"/>
              <a:pPr/>
              <a:t>‹Nr.›</a:t>
            </a:fld>
            <a:endParaRPr lang="de-CH" noProof="0"/>
          </a:p>
        </p:txBody>
      </p:sp>
    </p:spTree>
    <p:extLst>
      <p:ext uri="{BB962C8B-B14F-4D97-AF65-F5344CB8AC3E}">
        <p14:creationId xmlns:p14="http://schemas.microsoft.com/office/powerpoint/2010/main" val="544201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Agenda 4 Themen">
    <p:spTree>
      <p:nvGrpSpPr>
        <p:cNvPr id="1" name=""/>
        <p:cNvGrpSpPr/>
        <p:nvPr/>
      </p:nvGrpSpPr>
      <p:grpSpPr>
        <a:xfrm>
          <a:off x="0" y="0"/>
          <a:ext cx="0" cy="0"/>
          <a:chOff x="0" y="0"/>
          <a:chExt cx="0" cy="0"/>
        </a:xfrm>
      </p:grpSpPr>
      <p:cxnSp>
        <p:nvCxnSpPr>
          <p:cNvPr id="22" name="Straight Connector 13">
            <a:extLst>
              <a:ext uri="{FF2B5EF4-FFF2-40B4-BE49-F238E27FC236}">
                <a16:creationId xmlns:a16="http://schemas.microsoft.com/office/drawing/2014/main" id="{B665962A-381B-4841-9603-B9F85A118CFB}"/>
              </a:ext>
            </a:extLst>
          </p:cNvPr>
          <p:cNvCxnSpPr>
            <a:cxnSpLocks/>
          </p:cNvCxnSpPr>
          <p:nvPr/>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5" name="Bildplatzhalter 4">
            <a:extLst>
              <a:ext uri="{FF2B5EF4-FFF2-40B4-BE49-F238E27FC236}">
                <a16:creationId xmlns:a16="http://schemas.microsoft.com/office/drawing/2014/main" id="{B8DA0D86-2C39-43EF-8B3E-097030AD0897}"/>
              </a:ext>
            </a:extLst>
          </p:cNvPr>
          <p:cNvSpPr>
            <a:spLocks noGrp="1"/>
          </p:cNvSpPr>
          <p:nvPr>
            <p:ph type="pic" sz="quarter" idx="12"/>
          </p:nvPr>
        </p:nvSpPr>
        <p:spPr>
          <a:xfrm>
            <a:off x="0" y="0"/>
            <a:ext cx="6096000" cy="6858000"/>
          </a:xfrm>
          <a:prstGeom prst="rect">
            <a:avLst/>
          </a:prstGeom>
          <a:gradFill>
            <a:gsLst>
              <a:gs pos="0">
                <a:srgbClr val="0000BF"/>
              </a:gs>
              <a:gs pos="100000">
                <a:srgbClr val="010172"/>
              </a:gs>
            </a:gsLst>
            <a:lin ang="13522958" scaled="0"/>
          </a:gradFill>
          <a:ln w="12700">
            <a:miter lim="400000"/>
          </a:ln>
        </p:spPr>
        <p:txBody>
          <a:bodyPr wrap="none" lIns="25400" tIns="25400" rIns="25400" bIns="25400" anchor="t"/>
          <a:lstStyle>
            <a:lvl1pPr>
              <a:defRPr kumimoji="0" lang="de-AT" sz="1600" normalizeH="0" dirty="0">
                <a:solidFill>
                  <a:srgbClr val="FFFFFF"/>
                </a:solidFill>
                <a:effectLst/>
                <a:latin typeface="Arial" panose="020B0604020202020204" pitchFamily="34" charset="0"/>
                <a:cs typeface="Arial" panose="020B0604020202020204" pitchFamily="34" charset="0"/>
              </a:defRPr>
            </a:lvl1pPr>
          </a:lstStyle>
          <a:p>
            <a:pPr marL="0" lvl="0" indent="0" algn="ctr" fontAlgn="auto" hangingPunct="0">
              <a:lnSpc>
                <a:spcPct val="100000"/>
              </a:lnSpc>
              <a:spcAft>
                <a:spcPts val="0"/>
              </a:spcAft>
              <a:buFontTx/>
              <a:buNone/>
            </a:pPr>
            <a:r>
              <a:rPr lang="en-US" noProof="0"/>
              <a:t>Click icon to add picture</a:t>
            </a:r>
            <a:endParaRPr lang="de-CH" noProof="0"/>
          </a:p>
        </p:txBody>
      </p:sp>
      <p:sp>
        <p:nvSpPr>
          <p:cNvPr id="11" name="Textplatzhalter 10">
            <a:extLst>
              <a:ext uri="{FF2B5EF4-FFF2-40B4-BE49-F238E27FC236}">
                <a16:creationId xmlns:a16="http://schemas.microsoft.com/office/drawing/2014/main" id="{353D54AE-9D0B-4395-BF7F-1C68E7915815}"/>
              </a:ext>
            </a:extLst>
          </p:cNvPr>
          <p:cNvSpPr>
            <a:spLocks noGrp="1"/>
          </p:cNvSpPr>
          <p:nvPr>
            <p:ph type="body" sz="quarter" idx="13" hasCustomPrompt="1"/>
          </p:nvPr>
        </p:nvSpPr>
        <p:spPr>
          <a:xfrm>
            <a:off x="6619875" y="1452728"/>
            <a:ext cx="5076825" cy="442135"/>
          </a:xfrm>
        </p:spPr>
        <p:txBody>
          <a:bodyPr>
            <a:noAutofit/>
          </a:bodyPr>
          <a:lstStyle>
            <a:lvl1pPr marL="0" marR="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sz="2000" b="1">
                <a:solidFill>
                  <a:srgbClr val="010172"/>
                </a:solidFill>
              </a:defRPr>
            </a:lvl1pPr>
            <a:lvl2pPr marL="0" indent="0">
              <a:buNone/>
              <a:defRPr sz="1400"/>
            </a:lvl2pPr>
          </a:lstStyle>
          <a:p>
            <a:pPr lvl="0"/>
            <a:r>
              <a:rPr lang="de-CH" noProof="0"/>
              <a:t>Agendatitel bearbeiten</a:t>
            </a:r>
          </a:p>
        </p:txBody>
      </p:sp>
      <p:sp>
        <p:nvSpPr>
          <p:cNvPr id="18" name="Shape 3">
            <a:extLst>
              <a:ext uri="{FF2B5EF4-FFF2-40B4-BE49-F238E27FC236}">
                <a16:creationId xmlns:a16="http://schemas.microsoft.com/office/drawing/2014/main" id="{02D5BA58-FEF3-4DB9-8627-A2EA3C0AA81D}"/>
              </a:ext>
            </a:extLst>
          </p:cNvPr>
          <p:cNvSpPr/>
          <p:nvPr/>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sp>
        <p:nvSpPr>
          <p:cNvPr id="20" name="Shape 5">
            <a:extLst>
              <a:ext uri="{FF2B5EF4-FFF2-40B4-BE49-F238E27FC236}">
                <a16:creationId xmlns:a16="http://schemas.microsoft.com/office/drawing/2014/main" id="{7C063D81-797D-45B4-8A8C-34E513E3590B}"/>
              </a:ext>
            </a:extLst>
          </p:cNvPr>
          <p:cNvSpPr/>
          <p:nvPr/>
        </p:nvSpPr>
        <p:spPr>
          <a:xfrm>
            <a:off x="9408695" y="385832"/>
            <a:ext cx="2393575" cy="205184"/>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sp>
        <p:nvSpPr>
          <p:cNvPr id="24" name="Textplatzhalter 10">
            <a:extLst>
              <a:ext uri="{FF2B5EF4-FFF2-40B4-BE49-F238E27FC236}">
                <a16:creationId xmlns:a16="http://schemas.microsoft.com/office/drawing/2014/main" id="{AFCD5E4A-F52B-4BE0-9F92-FB2636BC9733}"/>
              </a:ext>
            </a:extLst>
          </p:cNvPr>
          <p:cNvSpPr>
            <a:spLocks noGrp="1"/>
          </p:cNvSpPr>
          <p:nvPr>
            <p:ph type="body" sz="quarter" idx="20" hasCustomPrompt="1"/>
          </p:nvPr>
        </p:nvSpPr>
        <p:spPr>
          <a:xfrm>
            <a:off x="6619876" y="2733358"/>
            <a:ext cx="5076825" cy="442135"/>
          </a:xfrm>
        </p:spPr>
        <p:txBody>
          <a:bodyPr>
            <a:noAutofit/>
          </a:bodyPr>
          <a:lstStyle>
            <a:lvl1pPr marL="0" marR="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sz="2000" b="1">
                <a:solidFill>
                  <a:srgbClr val="010172"/>
                </a:solidFill>
              </a:defRPr>
            </a:lvl1pPr>
            <a:lvl2pPr marL="0" indent="0">
              <a:buNone/>
              <a:defRPr sz="1400"/>
            </a:lvl2pPr>
          </a:lstStyle>
          <a:p>
            <a:pPr lvl="0"/>
            <a:r>
              <a:rPr lang="de-CH" noProof="0"/>
              <a:t>Agendatitel bearbeiten</a:t>
            </a:r>
          </a:p>
        </p:txBody>
      </p:sp>
      <p:sp>
        <p:nvSpPr>
          <p:cNvPr id="26" name="Textplatzhalter 10">
            <a:extLst>
              <a:ext uri="{FF2B5EF4-FFF2-40B4-BE49-F238E27FC236}">
                <a16:creationId xmlns:a16="http://schemas.microsoft.com/office/drawing/2014/main" id="{0DAEF59E-1103-4E05-AEC3-09A0A2960497}"/>
              </a:ext>
            </a:extLst>
          </p:cNvPr>
          <p:cNvSpPr>
            <a:spLocks noGrp="1"/>
          </p:cNvSpPr>
          <p:nvPr>
            <p:ph type="body" sz="quarter" idx="22" hasCustomPrompt="1"/>
          </p:nvPr>
        </p:nvSpPr>
        <p:spPr>
          <a:xfrm>
            <a:off x="6619874" y="4017658"/>
            <a:ext cx="5076825" cy="442135"/>
          </a:xfrm>
        </p:spPr>
        <p:txBody>
          <a:bodyPr>
            <a:noAutofit/>
          </a:bodyPr>
          <a:lstStyle>
            <a:lvl1pPr marL="0" marR="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sz="2000" b="1">
                <a:solidFill>
                  <a:srgbClr val="010172"/>
                </a:solidFill>
              </a:defRPr>
            </a:lvl1pPr>
            <a:lvl2pPr marL="0" indent="0">
              <a:buNone/>
              <a:defRPr sz="1400"/>
            </a:lvl2pPr>
          </a:lstStyle>
          <a:p>
            <a:pPr lvl="0"/>
            <a:r>
              <a:rPr lang="de-CH" noProof="0"/>
              <a:t>Agendatitel bearbeiten</a:t>
            </a:r>
          </a:p>
        </p:txBody>
      </p:sp>
      <p:sp>
        <p:nvSpPr>
          <p:cNvPr id="28" name="Textplatzhalter 10">
            <a:extLst>
              <a:ext uri="{FF2B5EF4-FFF2-40B4-BE49-F238E27FC236}">
                <a16:creationId xmlns:a16="http://schemas.microsoft.com/office/drawing/2014/main" id="{6019B2B7-0D60-40FF-B5B8-215FB75A270A}"/>
              </a:ext>
            </a:extLst>
          </p:cNvPr>
          <p:cNvSpPr>
            <a:spLocks noGrp="1"/>
          </p:cNvSpPr>
          <p:nvPr>
            <p:ph type="body" sz="quarter" idx="24" hasCustomPrompt="1"/>
          </p:nvPr>
        </p:nvSpPr>
        <p:spPr>
          <a:xfrm>
            <a:off x="6619875" y="5301958"/>
            <a:ext cx="5076825" cy="442135"/>
          </a:xfrm>
        </p:spPr>
        <p:txBody>
          <a:bodyPr>
            <a:noAutofit/>
          </a:bodyPr>
          <a:lstStyle>
            <a:lvl1pPr marL="0" marR="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sz="2000" b="1">
                <a:solidFill>
                  <a:srgbClr val="010172"/>
                </a:solidFill>
              </a:defRPr>
            </a:lvl1pPr>
            <a:lvl2pPr marL="0" indent="0">
              <a:buNone/>
              <a:defRPr sz="1400"/>
            </a:lvl2pPr>
          </a:lstStyle>
          <a:p>
            <a:pPr lvl="0"/>
            <a:r>
              <a:rPr lang="de-CH" noProof="0"/>
              <a:t>Agendatitel bearbeiten</a:t>
            </a:r>
          </a:p>
        </p:txBody>
      </p:sp>
      <p:sp>
        <p:nvSpPr>
          <p:cNvPr id="15" name="Textplatzhalter 2">
            <a:extLst>
              <a:ext uri="{FF2B5EF4-FFF2-40B4-BE49-F238E27FC236}">
                <a16:creationId xmlns:a16="http://schemas.microsoft.com/office/drawing/2014/main" id="{12B55016-F929-4E1A-BCFB-472877F3CFB6}"/>
              </a:ext>
            </a:extLst>
          </p:cNvPr>
          <p:cNvSpPr>
            <a:spLocks noGrp="1"/>
          </p:cNvSpPr>
          <p:nvPr>
            <p:ph type="body" sz="quarter" idx="28" hasCustomPrompt="1"/>
          </p:nvPr>
        </p:nvSpPr>
        <p:spPr>
          <a:xfrm>
            <a:off x="6619876" y="1833766"/>
            <a:ext cx="5091113" cy="420688"/>
          </a:xfrm>
        </p:spPr>
        <p:txBody>
          <a:bodyPr/>
          <a:lstStyle>
            <a:lvl1pPr marL="0" indent="0">
              <a:buNone/>
              <a:defRPr sz="1200">
                <a:solidFill>
                  <a:schemeClr val="tx1"/>
                </a:solidFill>
              </a:defRPr>
            </a:lvl1pPr>
            <a:lvl2pPr marL="0" indent="0">
              <a:buNone/>
              <a:defRPr sz="1200">
                <a:solidFill>
                  <a:schemeClr val="tx1"/>
                </a:solidFill>
              </a:defRPr>
            </a:lvl2pPr>
            <a:lvl3pPr marL="346075" indent="0">
              <a:buNone/>
              <a:defRPr sz="1200">
                <a:solidFill>
                  <a:schemeClr val="tx1"/>
                </a:solidFill>
              </a:defRPr>
            </a:lvl3pPr>
            <a:lvl4pPr marL="696913" indent="0">
              <a:buNone/>
              <a:defRPr sz="1200">
                <a:solidFill>
                  <a:schemeClr val="tx1"/>
                </a:solidFill>
              </a:defRPr>
            </a:lvl4pPr>
            <a:lvl5pPr marL="969963" indent="0">
              <a:buNone/>
              <a:defRPr sz="1200">
                <a:solidFill>
                  <a:schemeClr val="tx1"/>
                </a:solidFill>
              </a:defRPr>
            </a:lvl5pPr>
          </a:lstStyle>
          <a:p>
            <a:pPr lvl="0"/>
            <a:r>
              <a:rPr lang="de-CH" noProof="0"/>
              <a:t>Bei Bedarf Kurzbeschreibung ergänzen</a:t>
            </a:r>
          </a:p>
        </p:txBody>
      </p:sp>
      <p:sp>
        <p:nvSpPr>
          <p:cNvPr id="16" name="Textplatzhalter 2">
            <a:extLst>
              <a:ext uri="{FF2B5EF4-FFF2-40B4-BE49-F238E27FC236}">
                <a16:creationId xmlns:a16="http://schemas.microsoft.com/office/drawing/2014/main" id="{C21CF236-2A5A-464D-9BC1-291417EC6025}"/>
              </a:ext>
            </a:extLst>
          </p:cNvPr>
          <p:cNvSpPr>
            <a:spLocks noGrp="1"/>
          </p:cNvSpPr>
          <p:nvPr>
            <p:ph type="body" sz="quarter" idx="29" hasCustomPrompt="1"/>
          </p:nvPr>
        </p:nvSpPr>
        <p:spPr>
          <a:xfrm>
            <a:off x="6619876" y="3118562"/>
            <a:ext cx="5091113" cy="420688"/>
          </a:xfrm>
        </p:spPr>
        <p:txBody>
          <a:bodyPr/>
          <a:lstStyle>
            <a:lvl1pPr marL="0" indent="0">
              <a:buNone/>
              <a:defRPr sz="1200">
                <a:solidFill>
                  <a:schemeClr val="tx1"/>
                </a:solidFill>
              </a:defRPr>
            </a:lvl1pPr>
            <a:lvl2pPr marL="0" indent="0">
              <a:buNone/>
              <a:defRPr sz="1200">
                <a:solidFill>
                  <a:schemeClr val="tx1"/>
                </a:solidFill>
              </a:defRPr>
            </a:lvl2pPr>
            <a:lvl3pPr marL="346075" indent="0">
              <a:buNone/>
              <a:defRPr sz="1200">
                <a:solidFill>
                  <a:schemeClr val="tx1"/>
                </a:solidFill>
              </a:defRPr>
            </a:lvl3pPr>
            <a:lvl4pPr marL="696913" indent="0">
              <a:buNone/>
              <a:defRPr sz="1200">
                <a:solidFill>
                  <a:schemeClr val="tx1"/>
                </a:solidFill>
              </a:defRPr>
            </a:lvl4pPr>
            <a:lvl5pPr marL="969963" indent="0">
              <a:buNone/>
              <a:defRPr sz="1200">
                <a:solidFill>
                  <a:schemeClr val="tx1"/>
                </a:solidFill>
              </a:defRPr>
            </a:lvl5pPr>
          </a:lstStyle>
          <a:p>
            <a:pPr lvl="0"/>
            <a:r>
              <a:rPr lang="de-CH" noProof="0"/>
              <a:t>Bei Bedarf Kurzbeschreibung ergänzen</a:t>
            </a:r>
          </a:p>
        </p:txBody>
      </p:sp>
      <p:sp>
        <p:nvSpPr>
          <p:cNvPr id="17" name="Textplatzhalter 2">
            <a:extLst>
              <a:ext uri="{FF2B5EF4-FFF2-40B4-BE49-F238E27FC236}">
                <a16:creationId xmlns:a16="http://schemas.microsoft.com/office/drawing/2014/main" id="{E28398B7-0A99-452E-B0C3-16B5FCD04386}"/>
              </a:ext>
            </a:extLst>
          </p:cNvPr>
          <p:cNvSpPr>
            <a:spLocks noGrp="1"/>
          </p:cNvSpPr>
          <p:nvPr>
            <p:ph type="body" sz="quarter" idx="30" hasCustomPrompt="1"/>
          </p:nvPr>
        </p:nvSpPr>
        <p:spPr>
          <a:xfrm>
            <a:off x="6619876" y="4403358"/>
            <a:ext cx="5091113" cy="420688"/>
          </a:xfrm>
        </p:spPr>
        <p:txBody>
          <a:bodyPr/>
          <a:lstStyle>
            <a:lvl1pPr marL="0" indent="0">
              <a:buNone/>
              <a:defRPr sz="1200">
                <a:solidFill>
                  <a:schemeClr val="tx1"/>
                </a:solidFill>
              </a:defRPr>
            </a:lvl1pPr>
            <a:lvl2pPr marL="0" indent="0">
              <a:buNone/>
              <a:defRPr sz="1200">
                <a:solidFill>
                  <a:schemeClr val="tx1"/>
                </a:solidFill>
              </a:defRPr>
            </a:lvl2pPr>
            <a:lvl3pPr marL="346075" indent="0">
              <a:buNone/>
              <a:defRPr sz="1200">
                <a:solidFill>
                  <a:schemeClr val="tx1"/>
                </a:solidFill>
              </a:defRPr>
            </a:lvl3pPr>
            <a:lvl4pPr marL="696913" indent="0">
              <a:buNone/>
              <a:defRPr sz="1200">
                <a:solidFill>
                  <a:schemeClr val="tx1"/>
                </a:solidFill>
              </a:defRPr>
            </a:lvl4pPr>
            <a:lvl5pPr marL="969963" indent="0">
              <a:buNone/>
              <a:defRPr sz="1200">
                <a:solidFill>
                  <a:schemeClr val="tx1"/>
                </a:solidFill>
              </a:defRPr>
            </a:lvl5pPr>
          </a:lstStyle>
          <a:p>
            <a:pPr lvl="0"/>
            <a:r>
              <a:rPr lang="de-CH" noProof="0"/>
              <a:t>Bei Bedarf Kurzbeschreibung ergänzen</a:t>
            </a:r>
          </a:p>
        </p:txBody>
      </p:sp>
      <p:sp>
        <p:nvSpPr>
          <p:cNvPr id="21" name="Textplatzhalter 2">
            <a:extLst>
              <a:ext uri="{FF2B5EF4-FFF2-40B4-BE49-F238E27FC236}">
                <a16:creationId xmlns:a16="http://schemas.microsoft.com/office/drawing/2014/main" id="{A7D0F3E1-923A-4AFB-B318-C785AD275836}"/>
              </a:ext>
            </a:extLst>
          </p:cNvPr>
          <p:cNvSpPr>
            <a:spLocks noGrp="1"/>
          </p:cNvSpPr>
          <p:nvPr>
            <p:ph type="body" sz="quarter" idx="31" hasCustomPrompt="1"/>
          </p:nvPr>
        </p:nvSpPr>
        <p:spPr>
          <a:xfrm>
            <a:off x="6619876" y="5688154"/>
            <a:ext cx="5091113" cy="420688"/>
          </a:xfrm>
        </p:spPr>
        <p:txBody>
          <a:bodyPr/>
          <a:lstStyle>
            <a:lvl1pPr marL="0" indent="0">
              <a:buNone/>
              <a:defRPr sz="1200">
                <a:solidFill>
                  <a:schemeClr val="tx1"/>
                </a:solidFill>
              </a:defRPr>
            </a:lvl1pPr>
            <a:lvl2pPr marL="0" indent="0">
              <a:buNone/>
              <a:defRPr sz="1200">
                <a:solidFill>
                  <a:schemeClr val="tx1"/>
                </a:solidFill>
              </a:defRPr>
            </a:lvl2pPr>
            <a:lvl3pPr marL="346075" indent="0">
              <a:buNone/>
              <a:defRPr sz="1200">
                <a:solidFill>
                  <a:schemeClr val="tx1"/>
                </a:solidFill>
              </a:defRPr>
            </a:lvl3pPr>
            <a:lvl4pPr marL="696913" indent="0">
              <a:buNone/>
              <a:defRPr sz="1200">
                <a:solidFill>
                  <a:schemeClr val="tx1"/>
                </a:solidFill>
              </a:defRPr>
            </a:lvl4pPr>
            <a:lvl5pPr marL="969963" indent="0">
              <a:buNone/>
              <a:defRPr sz="1200">
                <a:solidFill>
                  <a:schemeClr val="tx1"/>
                </a:solidFill>
              </a:defRPr>
            </a:lvl5pPr>
          </a:lstStyle>
          <a:p>
            <a:pPr lvl="0"/>
            <a:r>
              <a:rPr lang="de-CH" noProof="0"/>
              <a:t>Bei Bedarf Kurzbeschreibung ergänzen</a:t>
            </a:r>
          </a:p>
        </p:txBody>
      </p:sp>
      <p:sp>
        <p:nvSpPr>
          <p:cNvPr id="25" name="Foliennummernplatzhalter 5">
            <a:extLst>
              <a:ext uri="{FF2B5EF4-FFF2-40B4-BE49-F238E27FC236}">
                <a16:creationId xmlns:a16="http://schemas.microsoft.com/office/drawing/2014/main" id="{05143437-7870-4325-828F-B123CE501C00}"/>
              </a:ext>
            </a:extLst>
          </p:cNvPr>
          <p:cNvSpPr>
            <a:spLocks noGrp="1"/>
          </p:cNvSpPr>
          <p:nvPr>
            <p:ph type="sldNum" sz="quarter" idx="4"/>
          </p:nvPr>
        </p:nvSpPr>
        <p:spPr>
          <a:xfrm>
            <a:off x="9052847" y="6432493"/>
            <a:ext cx="2743200" cy="365125"/>
          </a:xfrm>
          <a:prstGeom prst="rect">
            <a:avLst/>
          </a:prstGeom>
        </p:spPr>
        <p:txBody>
          <a:bodyPr vert="horz" lIns="91440" tIns="45720" rIns="91440" bIns="45720" rtlCol="0" anchor="ctr"/>
          <a:lstStyle>
            <a:lvl1pPr algn="r">
              <a:defRPr sz="800">
                <a:solidFill>
                  <a:schemeClr val="bg1"/>
                </a:solidFill>
              </a:defRPr>
            </a:lvl1pPr>
          </a:lstStyle>
          <a:p>
            <a:fld id="{36D3958B-177D-4834-A246-9F824B1D4378}" type="slidenum">
              <a:rPr lang="de-CH" noProof="0" smtClean="0"/>
              <a:pPr/>
              <a:t>‹Nr.›</a:t>
            </a:fld>
            <a:endParaRPr lang="de-CH" noProof="0"/>
          </a:p>
        </p:txBody>
      </p:sp>
    </p:spTree>
    <p:extLst>
      <p:ext uri="{BB962C8B-B14F-4D97-AF65-F5344CB8AC3E}">
        <p14:creationId xmlns:p14="http://schemas.microsoft.com/office/powerpoint/2010/main" val="390904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Agenda 5 Themen">
    <p:spTree>
      <p:nvGrpSpPr>
        <p:cNvPr id="1" name=""/>
        <p:cNvGrpSpPr/>
        <p:nvPr/>
      </p:nvGrpSpPr>
      <p:grpSpPr>
        <a:xfrm>
          <a:off x="0" y="0"/>
          <a:ext cx="0" cy="0"/>
          <a:chOff x="0" y="0"/>
          <a:chExt cx="0" cy="0"/>
        </a:xfrm>
      </p:grpSpPr>
      <p:cxnSp>
        <p:nvCxnSpPr>
          <p:cNvPr id="22" name="Straight Connector 13">
            <a:extLst>
              <a:ext uri="{FF2B5EF4-FFF2-40B4-BE49-F238E27FC236}">
                <a16:creationId xmlns:a16="http://schemas.microsoft.com/office/drawing/2014/main" id="{B665962A-381B-4841-9603-B9F85A118CFB}"/>
              </a:ext>
            </a:extLst>
          </p:cNvPr>
          <p:cNvCxnSpPr>
            <a:cxnSpLocks/>
          </p:cNvCxnSpPr>
          <p:nvPr/>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5" name="Bildplatzhalter 4">
            <a:extLst>
              <a:ext uri="{FF2B5EF4-FFF2-40B4-BE49-F238E27FC236}">
                <a16:creationId xmlns:a16="http://schemas.microsoft.com/office/drawing/2014/main" id="{B8DA0D86-2C39-43EF-8B3E-097030AD0897}"/>
              </a:ext>
            </a:extLst>
          </p:cNvPr>
          <p:cNvSpPr>
            <a:spLocks noGrp="1"/>
          </p:cNvSpPr>
          <p:nvPr>
            <p:ph type="pic" sz="quarter" idx="12"/>
          </p:nvPr>
        </p:nvSpPr>
        <p:spPr>
          <a:xfrm>
            <a:off x="0" y="0"/>
            <a:ext cx="6096000" cy="6858000"/>
          </a:xfrm>
          <a:prstGeom prst="rect">
            <a:avLst/>
          </a:prstGeom>
          <a:gradFill>
            <a:gsLst>
              <a:gs pos="0">
                <a:srgbClr val="0000BF"/>
              </a:gs>
              <a:gs pos="100000">
                <a:srgbClr val="010172"/>
              </a:gs>
            </a:gsLst>
            <a:lin ang="13522958" scaled="0"/>
          </a:gradFill>
          <a:ln w="12700">
            <a:miter lim="400000"/>
          </a:ln>
        </p:spPr>
        <p:txBody>
          <a:bodyPr wrap="none" lIns="25400" tIns="25400" rIns="25400" bIns="25400" anchor="t"/>
          <a:lstStyle>
            <a:lvl1pPr>
              <a:defRPr kumimoji="0" lang="de-AT" sz="1600" normalizeH="0" dirty="0">
                <a:solidFill>
                  <a:srgbClr val="FFFFFF"/>
                </a:solidFill>
                <a:effectLst/>
                <a:latin typeface="Arial" panose="020B0604020202020204" pitchFamily="34" charset="0"/>
                <a:cs typeface="Arial" panose="020B0604020202020204" pitchFamily="34" charset="0"/>
              </a:defRPr>
            </a:lvl1pPr>
          </a:lstStyle>
          <a:p>
            <a:pPr marL="0" lvl="0" indent="0" algn="ctr" fontAlgn="auto" hangingPunct="0">
              <a:lnSpc>
                <a:spcPct val="100000"/>
              </a:lnSpc>
              <a:spcAft>
                <a:spcPts val="0"/>
              </a:spcAft>
              <a:buFontTx/>
              <a:buNone/>
            </a:pPr>
            <a:r>
              <a:rPr lang="en-US" noProof="0"/>
              <a:t>Click icon to add picture</a:t>
            </a:r>
            <a:endParaRPr lang="de-CH" noProof="0"/>
          </a:p>
        </p:txBody>
      </p:sp>
      <p:sp>
        <p:nvSpPr>
          <p:cNvPr id="11" name="Textplatzhalter 10">
            <a:extLst>
              <a:ext uri="{FF2B5EF4-FFF2-40B4-BE49-F238E27FC236}">
                <a16:creationId xmlns:a16="http://schemas.microsoft.com/office/drawing/2014/main" id="{353D54AE-9D0B-4395-BF7F-1C68E7915815}"/>
              </a:ext>
            </a:extLst>
          </p:cNvPr>
          <p:cNvSpPr>
            <a:spLocks noGrp="1"/>
          </p:cNvSpPr>
          <p:nvPr>
            <p:ph type="body" sz="quarter" idx="13" hasCustomPrompt="1"/>
          </p:nvPr>
        </p:nvSpPr>
        <p:spPr>
          <a:xfrm>
            <a:off x="6619875" y="1324518"/>
            <a:ext cx="5076825" cy="442135"/>
          </a:xfrm>
        </p:spPr>
        <p:txBody>
          <a:bodyPr>
            <a:noAutofit/>
          </a:bodyPr>
          <a:lstStyle>
            <a:lvl1pPr marL="0" marR="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sz="2000" b="1">
                <a:solidFill>
                  <a:srgbClr val="010172"/>
                </a:solidFill>
              </a:defRPr>
            </a:lvl1pPr>
            <a:lvl2pPr marL="0" indent="0">
              <a:buNone/>
              <a:defRPr sz="1400"/>
            </a:lvl2pPr>
          </a:lstStyle>
          <a:p>
            <a:pPr lvl="0"/>
            <a:r>
              <a:rPr lang="de-CH" noProof="0"/>
              <a:t>Agendatitel bearbeiten</a:t>
            </a:r>
          </a:p>
        </p:txBody>
      </p:sp>
      <p:sp>
        <p:nvSpPr>
          <p:cNvPr id="18" name="Shape 3">
            <a:extLst>
              <a:ext uri="{FF2B5EF4-FFF2-40B4-BE49-F238E27FC236}">
                <a16:creationId xmlns:a16="http://schemas.microsoft.com/office/drawing/2014/main" id="{02D5BA58-FEF3-4DB9-8627-A2EA3C0AA81D}"/>
              </a:ext>
            </a:extLst>
          </p:cNvPr>
          <p:cNvSpPr/>
          <p:nvPr/>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sp>
        <p:nvSpPr>
          <p:cNvPr id="20" name="Shape 5">
            <a:extLst>
              <a:ext uri="{FF2B5EF4-FFF2-40B4-BE49-F238E27FC236}">
                <a16:creationId xmlns:a16="http://schemas.microsoft.com/office/drawing/2014/main" id="{7C063D81-797D-45B4-8A8C-34E513E3590B}"/>
              </a:ext>
            </a:extLst>
          </p:cNvPr>
          <p:cNvSpPr/>
          <p:nvPr/>
        </p:nvSpPr>
        <p:spPr>
          <a:xfrm>
            <a:off x="9408695" y="385832"/>
            <a:ext cx="2393575" cy="205184"/>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sp>
        <p:nvSpPr>
          <p:cNvPr id="24" name="Textplatzhalter 10">
            <a:extLst>
              <a:ext uri="{FF2B5EF4-FFF2-40B4-BE49-F238E27FC236}">
                <a16:creationId xmlns:a16="http://schemas.microsoft.com/office/drawing/2014/main" id="{AFCD5E4A-F52B-4BE0-9F92-FB2636BC9733}"/>
              </a:ext>
            </a:extLst>
          </p:cNvPr>
          <p:cNvSpPr>
            <a:spLocks noGrp="1"/>
          </p:cNvSpPr>
          <p:nvPr>
            <p:ph type="body" sz="quarter" idx="20" hasCustomPrompt="1"/>
          </p:nvPr>
        </p:nvSpPr>
        <p:spPr>
          <a:xfrm>
            <a:off x="6619876" y="2310273"/>
            <a:ext cx="5076825" cy="442135"/>
          </a:xfrm>
        </p:spPr>
        <p:txBody>
          <a:bodyPr>
            <a:noAutofit/>
          </a:bodyPr>
          <a:lstStyle>
            <a:lvl1pPr marL="0" marR="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sz="2000" b="1">
                <a:solidFill>
                  <a:srgbClr val="010172"/>
                </a:solidFill>
              </a:defRPr>
            </a:lvl1pPr>
            <a:lvl2pPr marL="0" indent="0">
              <a:buNone/>
              <a:defRPr sz="1400"/>
            </a:lvl2pPr>
          </a:lstStyle>
          <a:p>
            <a:pPr lvl="0"/>
            <a:r>
              <a:rPr lang="de-CH" noProof="0"/>
              <a:t>Agendatitel bearbeiten</a:t>
            </a:r>
          </a:p>
        </p:txBody>
      </p:sp>
      <p:sp>
        <p:nvSpPr>
          <p:cNvPr id="26" name="Textplatzhalter 10">
            <a:extLst>
              <a:ext uri="{FF2B5EF4-FFF2-40B4-BE49-F238E27FC236}">
                <a16:creationId xmlns:a16="http://schemas.microsoft.com/office/drawing/2014/main" id="{0DAEF59E-1103-4E05-AEC3-09A0A2960497}"/>
              </a:ext>
            </a:extLst>
          </p:cNvPr>
          <p:cNvSpPr>
            <a:spLocks noGrp="1"/>
          </p:cNvSpPr>
          <p:nvPr>
            <p:ph type="body" sz="quarter" idx="22" hasCustomPrompt="1"/>
          </p:nvPr>
        </p:nvSpPr>
        <p:spPr>
          <a:xfrm>
            <a:off x="6619877" y="3293508"/>
            <a:ext cx="5076825" cy="442135"/>
          </a:xfrm>
        </p:spPr>
        <p:txBody>
          <a:bodyPr>
            <a:noAutofit/>
          </a:bodyPr>
          <a:lstStyle>
            <a:lvl1pPr marL="0" marR="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sz="2000" b="1">
                <a:solidFill>
                  <a:srgbClr val="010172"/>
                </a:solidFill>
              </a:defRPr>
            </a:lvl1pPr>
            <a:lvl2pPr marL="0" indent="0">
              <a:buNone/>
              <a:defRPr sz="1400"/>
            </a:lvl2pPr>
          </a:lstStyle>
          <a:p>
            <a:pPr lvl="0"/>
            <a:r>
              <a:rPr lang="de-CH" noProof="0"/>
              <a:t>Agendatitel bearbeiten</a:t>
            </a:r>
          </a:p>
        </p:txBody>
      </p:sp>
      <p:sp>
        <p:nvSpPr>
          <p:cNvPr id="28" name="Textplatzhalter 10">
            <a:extLst>
              <a:ext uri="{FF2B5EF4-FFF2-40B4-BE49-F238E27FC236}">
                <a16:creationId xmlns:a16="http://schemas.microsoft.com/office/drawing/2014/main" id="{6019B2B7-0D60-40FF-B5B8-215FB75A270A}"/>
              </a:ext>
            </a:extLst>
          </p:cNvPr>
          <p:cNvSpPr>
            <a:spLocks noGrp="1"/>
          </p:cNvSpPr>
          <p:nvPr>
            <p:ph type="body" sz="quarter" idx="24" hasCustomPrompt="1"/>
          </p:nvPr>
        </p:nvSpPr>
        <p:spPr>
          <a:xfrm>
            <a:off x="6619878" y="4276743"/>
            <a:ext cx="5076825" cy="442135"/>
          </a:xfrm>
        </p:spPr>
        <p:txBody>
          <a:bodyPr>
            <a:noAutofit/>
          </a:bodyPr>
          <a:lstStyle>
            <a:lvl1pPr marL="0" marR="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sz="2000" b="1">
                <a:solidFill>
                  <a:srgbClr val="010172"/>
                </a:solidFill>
              </a:defRPr>
            </a:lvl1pPr>
            <a:lvl2pPr marL="0" indent="0">
              <a:buNone/>
              <a:defRPr sz="1400"/>
            </a:lvl2pPr>
          </a:lstStyle>
          <a:p>
            <a:pPr lvl="0"/>
            <a:r>
              <a:rPr lang="de-CH" noProof="0"/>
              <a:t>Agendatitel bearbeiten</a:t>
            </a:r>
          </a:p>
        </p:txBody>
      </p:sp>
      <p:sp>
        <p:nvSpPr>
          <p:cNvPr id="30" name="Textplatzhalter 10">
            <a:extLst>
              <a:ext uri="{FF2B5EF4-FFF2-40B4-BE49-F238E27FC236}">
                <a16:creationId xmlns:a16="http://schemas.microsoft.com/office/drawing/2014/main" id="{F0AB6FE5-CB19-4A08-8E65-177A91734015}"/>
              </a:ext>
            </a:extLst>
          </p:cNvPr>
          <p:cNvSpPr>
            <a:spLocks noGrp="1"/>
          </p:cNvSpPr>
          <p:nvPr>
            <p:ph type="body" sz="quarter" idx="26" hasCustomPrompt="1"/>
          </p:nvPr>
        </p:nvSpPr>
        <p:spPr>
          <a:xfrm>
            <a:off x="6619879" y="5259978"/>
            <a:ext cx="5076825" cy="442135"/>
          </a:xfrm>
        </p:spPr>
        <p:txBody>
          <a:bodyPr>
            <a:noAutofit/>
          </a:bodyPr>
          <a:lstStyle>
            <a:lvl1pPr marL="0" marR="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sz="2000" b="1">
                <a:solidFill>
                  <a:srgbClr val="010172"/>
                </a:solidFill>
              </a:defRPr>
            </a:lvl1pPr>
            <a:lvl2pPr marL="0" indent="0">
              <a:buNone/>
              <a:defRPr sz="1400"/>
            </a:lvl2pPr>
          </a:lstStyle>
          <a:p>
            <a:pPr lvl="0"/>
            <a:r>
              <a:rPr lang="de-CH" noProof="0"/>
              <a:t>Agendatitel bearbeiten</a:t>
            </a:r>
          </a:p>
        </p:txBody>
      </p:sp>
      <p:sp>
        <p:nvSpPr>
          <p:cNvPr id="3" name="Textplatzhalter 2">
            <a:extLst>
              <a:ext uri="{FF2B5EF4-FFF2-40B4-BE49-F238E27FC236}">
                <a16:creationId xmlns:a16="http://schemas.microsoft.com/office/drawing/2014/main" id="{1D04E711-DCCA-49AF-ABEC-83FD3C91B43A}"/>
              </a:ext>
            </a:extLst>
          </p:cNvPr>
          <p:cNvSpPr>
            <a:spLocks noGrp="1"/>
          </p:cNvSpPr>
          <p:nvPr>
            <p:ph type="body" sz="quarter" idx="28" hasCustomPrompt="1"/>
          </p:nvPr>
        </p:nvSpPr>
        <p:spPr>
          <a:xfrm>
            <a:off x="6619875" y="1704975"/>
            <a:ext cx="5091113" cy="420688"/>
          </a:xfrm>
        </p:spPr>
        <p:txBody>
          <a:bodyPr/>
          <a:lstStyle>
            <a:lvl1pPr marL="0" indent="0">
              <a:buNone/>
              <a:defRPr sz="1200">
                <a:solidFill>
                  <a:schemeClr val="tx1"/>
                </a:solidFill>
              </a:defRPr>
            </a:lvl1pPr>
            <a:lvl2pPr marL="0" indent="0">
              <a:buNone/>
              <a:defRPr sz="1200">
                <a:solidFill>
                  <a:schemeClr val="tx1"/>
                </a:solidFill>
              </a:defRPr>
            </a:lvl2pPr>
            <a:lvl3pPr marL="346075" indent="0">
              <a:buNone/>
              <a:defRPr sz="1200">
                <a:solidFill>
                  <a:schemeClr val="tx1"/>
                </a:solidFill>
              </a:defRPr>
            </a:lvl3pPr>
            <a:lvl4pPr marL="696913" indent="0">
              <a:buNone/>
              <a:defRPr sz="1200">
                <a:solidFill>
                  <a:schemeClr val="tx1"/>
                </a:solidFill>
              </a:defRPr>
            </a:lvl4pPr>
            <a:lvl5pPr marL="969963" indent="0">
              <a:buNone/>
              <a:defRPr sz="1200">
                <a:solidFill>
                  <a:schemeClr val="tx1"/>
                </a:solidFill>
              </a:defRPr>
            </a:lvl5pPr>
          </a:lstStyle>
          <a:p>
            <a:pPr lvl="0"/>
            <a:r>
              <a:rPr lang="de-CH" noProof="0"/>
              <a:t>Bei Bedarf Kurzbeschreibung ergänzen</a:t>
            </a:r>
          </a:p>
        </p:txBody>
      </p:sp>
      <p:sp>
        <p:nvSpPr>
          <p:cNvPr id="37" name="Textplatzhalter 2">
            <a:extLst>
              <a:ext uri="{FF2B5EF4-FFF2-40B4-BE49-F238E27FC236}">
                <a16:creationId xmlns:a16="http://schemas.microsoft.com/office/drawing/2014/main" id="{86A11339-223B-4BBE-AA0D-2AB3DE6332FF}"/>
              </a:ext>
            </a:extLst>
          </p:cNvPr>
          <p:cNvSpPr>
            <a:spLocks noGrp="1"/>
          </p:cNvSpPr>
          <p:nvPr>
            <p:ph type="body" sz="quarter" idx="29" hasCustomPrompt="1"/>
          </p:nvPr>
        </p:nvSpPr>
        <p:spPr>
          <a:xfrm>
            <a:off x="6619879" y="2678906"/>
            <a:ext cx="5091113" cy="420688"/>
          </a:xfrm>
        </p:spPr>
        <p:txBody>
          <a:bodyPr/>
          <a:lstStyle>
            <a:lvl1pPr marL="0" indent="0">
              <a:buNone/>
              <a:defRPr sz="1200">
                <a:solidFill>
                  <a:schemeClr val="tx1"/>
                </a:solidFill>
              </a:defRPr>
            </a:lvl1pPr>
            <a:lvl2pPr marL="0" indent="0">
              <a:buNone/>
              <a:defRPr sz="1200">
                <a:solidFill>
                  <a:schemeClr val="tx1"/>
                </a:solidFill>
              </a:defRPr>
            </a:lvl2pPr>
            <a:lvl3pPr marL="346075" indent="0">
              <a:buNone/>
              <a:defRPr sz="1200">
                <a:solidFill>
                  <a:schemeClr val="tx1"/>
                </a:solidFill>
              </a:defRPr>
            </a:lvl3pPr>
            <a:lvl4pPr marL="696913" indent="0">
              <a:buNone/>
              <a:defRPr sz="1200">
                <a:solidFill>
                  <a:schemeClr val="tx1"/>
                </a:solidFill>
              </a:defRPr>
            </a:lvl4pPr>
            <a:lvl5pPr marL="969963" indent="0">
              <a:buNone/>
              <a:defRPr sz="1200">
                <a:solidFill>
                  <a:schemeClr val="tx1"/>
                </a:solidFill>
              </a:defRPr>
            </a:lvl5pPr>
          </a:lstStyle>
          <a:p>
            <a:pPr lvl="0"/>
            <a:r>
              <a:rPr lang="de-CH" noProof="0"/>
              <a:t>Bei Bedarf Kurzbeschreibung ergänzen</a:t>
            </a:r>
          </a:p>
        </p:txBody>
      </p:sp>
      <p:sp>
        <p:nvSpPr>
          <p:cNvPr id="38" name="Textplatzhalter 2">
            <a:extLst>
              <a:ext uri="{FF2B5EF4-FFF2-40B4-BE49-F238E27FC236}">
                <a16:creationId xmlns:a16="http://schemas.microsoft.com/office/drawing/2014/main" id="{084BFBBC-0A5A-452A-8450-9744DDE5FCBD}"/>
              </a:ext>
            </a:extLst>
          </p:cNvPr>
          <p:cNvSpPr>
            <a:spLocks noGrp="1"/>
          </p:cNvSpPr>
          <p:nvPr>
            <p:ph type="body" sz="quarter" idx="30" hasCustomPrompt="1"/>
          </p:nvPr>
        </p:nvSpPr>
        <p:spPr>
          <a:xfrm>
            <a:off x="6619879" y="3649998"/>
            <a:ext cx="5091113" cy="420688"/>
          </a:xfrm>
        </p:spPr>
        <p:txBody>
          <a:bodyPr/>
          <a:lstStyle>
            <a:lvl1pPr marL="0" indent="0">
              <a:buNone/>
              <a:defRPr sz="1200">
                <a:solidFill>
                  <a:schemeClr val="tx1"/>
                </a:solidFill>
              </a:defRPr>
            </a:lvl1pPr>
            <a:lvl2pPr marL="0" indent="0">
              <a:buNone/>
              <a:defRPr sz="1200">
                <a:solidFill>
                  <a:schemeClr val="tx1"/>
                </a:solidFill>
              </a:defRPr>
            </a:lvl2pPr>
            <a:lvl3pPr marL="346075" indent="0">
              <a:buNone/>
              <a:defRPr sz="1200">
                <a:solidFill>
                  <a:schemeClr val="tx1"/>
                </a:solidFill>
              </a:defRPr>
            </a:lvl3pPr>
            <a:lvl4pPr marL="696913" indent="0">
              <a:buNone/>
              <a:defRPr sz="1200">
                <a:solidFill>
                  <a:schemeClr val="tx1"/>
                </a:solidFill>
              </a:defRPr>
            </a:lvl4pPr>
            <a:lvl5pPr marL="969963" indent="0">
              <a:buNone/>
              <a:defRPr sz="1200">
                <a:solidFill>
                  <a:schemeClr val="tx1"/>
                </a:solidFill>
              </a:defRPr>
            </a:lvl5pPr>
          </a:lstStyle>
          <a:p>
            <a:pPr lvl="0"/>
            <a:r>
              <a:rPr lang="de-CH" noProof="0"/>
              <a:t>Bei Bedarf Kurzbeschreibung ergänzen</a:t>
            </a:r>
          </a:p>
        </p:txBody>
      </p:sp>
      <p:sp>
        <p:nvSpPr>
          <p:cNvPr id="39" name="Textplatzhalter 2">
            <a:extLst>
              <a:ext uri="{FF2B5EF4-FFF2-40B4-BE49-F238E27FC236}">
                <a16:creationId xmlns:a16="http://schemas.microsoft.com/office/drawing/2014/main" id="{CC7E9CC5-BA06-4389-A731-A5856F661E02}"/>
              </a:ext>
            </a:extLst>
          </p:cNvPr>
          <p:cNvSpPr>
            <a:spLocks noGrp="1"/>
          </p:cNvSpPr>
          <p:nvPr>
            <p:ph type="body" sz="quarter" idx="31" hasCustomPrompt="1"/>
          </p:nvPr>
        </p:nvSpPr>
        <p:spPr>
          <a:xfrm>
            <a:off x="6619879" y="4653465"/>
            <a:ext cx="5091113" cy="420688"/>
          </a:xfrm>
        </p:spPr>
        <p:txBody>
          <a:bodyPr/>
          <a:lstStyle>
            <a:lvl1pPr marL="0" indent="0">
              <a:buNone/>
              <a:defRPr sz="1200">
                <a:solidFill>
                  <a:schemeClr val="tx1"/>
                </a:solidFill>
              </a:defRPr>
            </a:lvl1pPr>
            <a:lvl2pPr marL="0" indent="0">
              <a:buNone/>
              <a:defRPr sz="1200">
                <a:solidFill>
                  <a:schemeClr val="tx1"/>
                </a:solidFill>
              </a:defRPr>
            </a:lvl2pPr>
            <a:lvl3pPr marL="346075" indent="0">
              <a:buNone/>
              <a:defRPr sz="1200">
                <a:solidFill>
                  <a:schemeClr val="tx1"/>
                </a:solidFill>
              </a:defRPr>
            </a:lvl3pPr>
            <a:lvl4pPr marL="696913" indent="0">
              <a:buNone/>
              <a:defRPr sz="1200">
                <a:solidFill>
                  <a:schemeClr val="tx1"/>
                </a:solidFill>
              </a:defRPr>
            </a:lvl4pPr>
            <a:lvl5pPr marL="969963" indent="0">
              <a:buNone/>
              <a:defRPr sz="1200">
                <a:solidFill>
                  <a:schemeClr val="tx1"/>
                </a:solidFill>
              </a:defRPr>
            </a:lvl5pPr>
          </a:lstStyle>
          <a:p>
            <a:pPr lvl="0"/>
            <a:r>
              <a:rPr lang="de-CH" noProof="0"/>
              <a:t>Bei Bedarf Kurzbeschreibung ergänzen</a:t>
            </a:r>
          </a:p>
        </p:txBody>
      </p:sp>
      <p:sp>
        <p:nvSpPr>
          <p:cNvPr id="40" name="Textplatzhalter 2">
            <a:extLst>
              <a:ext uri="{FF2B5EF4-FFF2-40B4-BE49-F238E27FC236}">
                <a16:creationId xmlns:a16="http://schemas.microsoft.com/office/drawing/2014/main" id="{470E7E28-EA6A-4E73-A991-C9BCB67238C2}"/>
              </a:ext>
            </a:extLst>
          </p:cNvPr>
          <p:cNvSpPr>
            <a:spLocks noGrp="1"/>
          </p:cNvSpPr>
          <p:nvPr>
            <p:ph type="body" sz="quarter" idx="32" hasCustomPrompt="1"/>
          </p:nvPr>
        </p:nvSpPr>
        <p:spPr>
          <a:xfrm>
            <a:off x="6619879" y="5636700"/>
            <a:ext cx="5091113" cy="420688"/>
          </a:xfrm>
        </p:spPr>
        <p:txBody>
          <a:bodyPr/>
          <a:lstStyle>
            <a:lvl1pPr marL="0" indent="0">
              <a:buNone/>
              <a:defRPr sz="1200">
                <a:solidFill>
                  <a:schemeClr val="tx1"/>
                </a:solidFill>
              </a:defRPr>
            </a:lvl1pPr>
            <a:lvl2pPr marL="0" indent="0">
              <a:buNone/>
              <a:defRPr sz="1200">
                <a:solidFill>
                  <a:schemeClr val="tx1"/>
                </a:solidFill>
              </a:defRPr>
            </a:lvl2pPr>
            <a:lvl3pPr marL="346075" indent="0">
              <a:buNone/>
              <a:defRPr sz="1200">
                <a:solidFill>
                  <a:schemeClr val="tx1"/>
                </a:solidFill>
              </a:defRPr>
            </a:lvl3pPr>
            <a:lvl4pPr marL="696913" indent="0">
              <a:buNone/>
              <a:defRPr sz="1200">
                <a:solidFill>
                  <a:schemeClr val="tx1"/>
                </a:solidFill>
              </a:defRPr>
            </a:lvl4pPr>
            <a:lvl5pPr marL="969963" indent="0">
              <a:buNone/>
              <a:defRPr sz="1200">
                <a:solidFill>
                  <a:schemeClr val="tx1"/>
                </a:solidFill>
              </a:defRPr>
            </a:lvl5pPr>
          </a:lstStyle>
          <a:p>
            <a:pPr lvl="0"/>
            <a:r>
              <a:rPr lang="de-CH" noProof="0"/>
              <a:t>Bei Bedarf Kurzbeschreibung ergänzen</a:t>
            </a:r>
          </a:p>
        </p:txBody>
      </p:sp>
      <p:sp>
        <p:nvSpPr>
          <p:cNvPr id="21" name="Foliennummernplatzhalter 5">
            <a:extLst>
              <a:ext uri="{FF2B5EF4-FFF2-40B4-BE49-F238E27FC236}">
                <a16:creationId xmlns:a16="http://schemas.microsoft.com/office/drawing/2014/main" id="{84BE5C9B-4213-4A6E-A701-1DA2292D0B99}"/>
              </a:ext>
            </a:extLst>
          </p:cNvPr>
          <p:cNvSpPr>
            <a:spLocks noGrp="1"/>
          </p:cNvSpPr>
          <p:nvPr>
            <p:ph type="sldNum" sz="quarter" idx="4"/>
          </p:nvPr>
        </p:nvSpPr>
        <p:spPr>
          <a:xfrm>
            <a:off x="9052847" y="6432493"/>
            <a:ext cx="2743200" cy="365125"/>
          </a:xfrm>
          <a:prstGeom prst="rect">
            <a:avLst/>
          </a:prstGeom>
        </p:spPr>
        <p:txBody>
          <a:bodyPr vert="horz" lIns="91440" tIns="45720" rIns="91440" bIns="45720" rtlCol="0" anchor="ctr"/>
          <a:lstStyle>
            <a:lvl1pPr algn="r">
              <a:defRPr sz="800">
                <a:solidFill>
                  <a:schemeClr val="bg1"/>
                </a:solidFill>
              </a:defRPr>
            </a:lvl1pPr>
          </a:lstStyle>
          <a:p>
            <a:fld id="{36D3958B-177D-4834-A246-9F824B1D4378}" type="slidenum">
              <a:rPr lang="de-CH" noProof="0" smtClean="0"/>
              <a:pPr/>
              <a:t>‹Nr.›</a:t>
            </a:fld>
            <a:endParaRPr lang="de-CH" noProof="0"/>
          </a:p>
        </p:txBody>
      </p:sp>
    </p:spTree>
    <p:extLst>
      <p:ext uri="{BB962C8B-B14F-4D97-AF65-F5344CB8AC3E}">
        <p14:creationId xmlns:p14="http://schemas.microsoft.com/office/powerpoint/2010/main" val="2946009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Agenda 6 Themen">
    <p:spTree>
      <p:nvGrpSpPr>
        <p:cNvPr id="1" name=""/>
        <p:cNvGrpSpPr/>
        <p:nvPr/>
      </p:nvGrpSpPr>
      <p:grpSpPr>
        <a:xfrm>
          <a:off x="0" y="0"/>
          <a:ext cx="0" cy="0"/>
          <a:chOff x="0" y="0"/>
          <a:chExt cx="0" cy="0"/>
        </a:xfrm>
      </p:grpSpPr>
      <p:cxnSp>
        <p:nvCxnSpPr>
          <p:cNvPr id="22" name="Straight Connector 13">
            <a:extLst>
              <a:ext uri="{FF2B5EF4-FFF2-40B4-BE49-F238E27FC236}">
                <a16:creationId xmlns:a16="http://schemas.microsoft.com/office/drawing/2014/main" id="{B665962A-381B-4841-9603-B9F85A118CFB}"/>
              </a:ext>
            </a:extLst>
          </p:cNvPr>
          <p:cNvCxnSpPr>
            <a:cxnSpLocks/>
          </p:cNvCxnSpPr>
          <p:nvPr/>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5" name="Bildplatzhalter 4">
            <a:extLst>
              <a:ext uri="{FF2B5EF4-FFF2-40B4-BE49-F238E27FC236}">
                <a16:creationId xmlns:a16="http://schemas.microsoft.com/office/drawing/2014/main" id="{B8DA0D86-2C39-43EF-8B3E-097030AD0897}"/>
              </a:ext>
            </a:extLst>
          </p:cNvPr>
          <p:cNvSpPr>
            <a:spLocks noGrp="1"/>
          </p:cNvSpPr>
          <p:nvPr>
            <p:ph type="pic" sz="quarter" idx="12"/>
          </p:nvPr>
        </p:nvSpPr>
        <p:spPr>
          <a:xfrm>
            <a:off x="0" y="0"/>
            <a:ext cx="6096000" cy="6858000"/>
          </a:xfrm>
          <a:prstGeom prst="rect">
            <a:avLst/>
          </a:prstGeom>
          <a:gradFill>
            <a:gsLst>
              <a:gs pos="0">
                <a:srgbClr val="0000BF"/>
              </a:gs>
              <a:gs pos="100000">
                <a:srgbClr val="010172"/>
              </a:gs>
            </a:gsLst>
            <a:lin ang="13522958" scaled="0"/>
          </a:gradFill>
          <a:ln w="12700">
            <a:miter lim="400000"/>
          </a:ln>
        </p:spPr>
        <p:txBody>
          <a:bodyPr wrap="none" lIns="25400" tIns="25400" rIns="25400" bIns="25400" anchor="t"/>
          <a:lstStyle>
            <a:lvl1pPr>
              <a:defRPr kumimoji="0" lang="de-AT" sz="1600" normalizeH="0" dirty="0">
                <a:solidFill>
                  <a:srgbClr val="FFFFFF"/>
                </a:solidFill>
                <a:effectLst/>
                <a:latin typeface="Arial" panose="020B0604020202020204" pitchFamily="34" charset="0"/>
                <a:cs typeface="Arial" panose="020B0604020202020204" pitchFamily="34" charset="0"/>
              </a:defRPr>
            </a:lvl1pPr>
          </a:lstStyle>
          <a:p>
            <a:pPr marL="0" lvl="0" indent="0" algn="ctr" fontAlgn="auto" hangingPunct="0">
              <a:lnSpc>
                <a:spcPct val="100000"/>
              </a:lnSpc>
              <a:spcAft>
                <a:spcPts val="0"/>
              </a:spcAft>
              <a:buFontTx/>
              <a:buNone/>
            </a:pPr>
            <a:r>
              <a:rPr lang="en-US" noProof="0"/>
              <a:t>Click icon to add picture</a:t>
            </a:r>
            <a:endParaRPr lang="de-CH" noProof="0"/>
          </a:p>
        </p:txBody>
      </p:sp>
      <p:sp>
        <p:nvSpPr>
          <p:cNvPr id="11" name="Textplatzhalter 10">
            <a:extLst>
              <a:ext uri="{FF2B5EF4-FFF2-40B4-BE49-F238E27FC236}">
                <a16:creationId xmlns:a16="http://schemas.microsoft.com/office/drawing/2014/main" id="{353D54AE-9D0B-4395-BF7F-1C68E7915815}"/>
              </a:ext>
            </a:extLst>
          </p:cNvPr>
          <p:cNvSpPr>
            <a:spLocks noGrp="1"/>
          </p:cNvSpPr>
          <p:nvPr>
            <p:ph type="body" sz="quarter" idx="13" hasCustomPrompt="1"/>
          </p:nvPr>
        </p:nvSpPr>
        <p:spPr>
          <a:xfrm>
            <a:off x="6619875" y="1557338"/>
            <a:ext cx="5076825" cy="442135"/>
          </a:xfrm>
        </p:spPr>
        <p:txBody>
          <a:bodyPr>
            <a:noAutofit/>
          </a:bodyPr>
          <a:lstStyle>
            <a:lvl1pPr marL="0" marR="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sz="2000" b="1">
                <a:solidFill>
                  <a:srgbClr val="010172"/>
                </a:solidFill>
              </a:defRPr>
            </a:lvl1pPr>
            <a:lvl2pPr marL="0" indent="0">
              <a:buNone/>
              <a:defRPr sz="1400"/>
            </a:lvl2pPr>
          </a:lstStyle>
          <a:p>
            <a:pPr lvl="0"/>
            <a:r>
              <a:rPr lang="de-CH" noProof="0"/>
              <a:t>Agendatitel bearbeiten</a:t>
            </a:r>
          </a:p>
        </p:txBody>
      </p:sp>
      <p:sp>
        <p:nvSpPr>
          <p:cNvPr id="18" name="Shape 3">
            <a:extLst>
              <a:ext uri="{FF2B5EF4-FFF2-40B4-BE49-F238E27FC236}">
                <a16:creationId xmlns:a16="http://schemas.microsoft.com/office/drawing/2014/main" id="{02D5BA58-FEF3-4DB9-8627-A2EA3C0AA81D}"/>
              </a:ext>
            </a:extLst>
          </p:cNvPr>
          <p:cNvSpPr/>
          <p:nvPr/>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sp>
        <p:nvSpPr>
          <p:cNvPr id="20" name="Shape 5">
            <a:extLst>
              <a:ext uri="{FF2B5EF4-FFF2-40B4-BE49-F238E27FC236}">
                <a16:creationId xmlns:a16="http://schemas.microsoft.com/office/drawing/2014/main" id="{7C063D81-797D-45B4-8A8C-34E513E3590B}"/>
              </a:ext>
            </a:extLst>
          </p:cNvPr>
          <p:cNvSpPr/>
          <p:nvPr/>
        </p:nvSpPr>
        <p:spPr>
          <a:xfrm>
            <a:off x="9408695" y="385832"/>
            <a:ext cx="2393575" cy="205184"/>
          </a:xfrm>
          <a:prstGeom prst="rect">
            <a:avLst/>
          </a:prstGeom>
          <a:ln w="12700">
            <a:miter lim="400000"/>
          </a:ln>
          <a:extLst>
            <a:ext uri="{C572A759-6A51-4108-AA02-DFA0A04FC94B}">
              <ma14:wrappingTextBoxFlag xmlns="" xmlns:ma14="http://schemas.microsoft.com/office/mac/drawingml/2011/main"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a:solidFill>
                  <a:srgbClr val="53585F"/>
                </a:solidFill>
                <a:latin typeface="Open Sans" panose="020B0606030504020204" pitchFamily="34" charset="0"/>
                <a:ea typeface="Open Sans" panose="020B0606030504020204" pitchFamily="34" charset="0"/>
                <a:cs typeface="Open Sans" panose="020B0606030504020204" pitchFamily="34" charset="0"/>
              </a:rPr>
              <a:t>Empowering You</a:t>
            </a:r>
          </a:p>
        </p:txBody>
      </p:sp>
      <p:sp>
        <p:nvSpPr>
          <p:cNvPr id="24" name="Textplatzhalter 10">
            <a:extLst>
              <a:ext uri="{FF2B5EF4-FFF2-40B4-BE49-F238E27FC236}">
                <a16:creationId xmlns:a16="http://schemas.microsoft.com/office/drawing/2014/main" id="{AFCD5E4A-F52B-4BE0-9F92-FB2636BC9733}"/>
              </a:ext>
            </a:extLst>
          </p:cNvPr>
          <p:cNvSpPr>
            <a:spLocks noGrp="1"/>
          </p:cNvSpPr>
          <p:nvPr>
            <p:ph type="body" sz="quarter" idx="20" hasCustomPrompt="1"/>
          </p:nvPr>
        </p:nvSpPr>
        <p:spPr>
          <a:xfrm>
            <a:off x="6619876" y="2344393"/>
            <a:ext cx="5076825" cy="442135"/>
          </a:xfrm>
        </p:spPr>
        <p:txBody>
          <a:bodyPr>
            <a:noAutofit/>
          </a:bodyPr>
          <a:lstStyle>
            <a:lvl1pPr marL="0" marR="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sz="2000" b="1">
                <a:solidFill>
                  <a:srgbClr val="010172"/>
                </a:solidFill>
              </a:defRPr>
            </a:lvl1pPr>
            <a:lvl2pPr marL="0" indent="0">
              <a:buNone/>
              <a:defRPr sz="1400"/>
            </a:lvl2pPr>
          </a:lstStyle>
          <a:p>
            <a:pPr lvl="0"/>
            <a:r>
              <a:rPr lang="de-CH" noProof="0"/>
              <a:t>Agendatitel bearbeiten</a:t>
            </a:r>
          </a:p>
        </p:txBody>
      </p:sp>
      <p:sp>
        <p:nvSpPr>
          <p:cNvPr id="26" name="Textplatzhalter 10">
            <a:extLst>
              <a:ext uri="{FF2B5EF4-FFF2-40B4-BE49-F238E27FC236}">
                <a16:creationId xmlns:a16="http://schemas.microsoft.com/office/drawing/2014/main" id="{0DAEF59E-1103-4E05-AEC3-09A0A2960497}"/>
              </a:ext>
            </a:extLst>
          </p:cNvPr>
          <p:cNvSpPr>
            <a:spLocks noGrp="1"/>
          </p:cNvSpPr>
          <p:nvPr>
            <p:ph type="body" sz="quarter" idx="22" hasCustomPrompt="1"/>
          </p:nvPr>
        </p:nvSpPr>
        <p:spPr>
          <a:xfrm>
            <a:off x="6619874" y="3131448"/>
            <a:ext cx="5076825" cy="442135"/>
          </a:xfrm>
        </p:spPr>
        <p:txBody>
          <a:bodyPr>
            <a:noAutofit/>
          </a:bodyPr>
          <a:lstStyle>
            <a:lvl1pPr marL="0" marR="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sz="2000" b="1">
                <a:solidFill>
                  <a:srgbClr val="010172"/>
                </a:solidFill>
              </a:defRPr>
            </a:lvl1pPr>
            <a:lvl2pPr marL="0" indent="0">
              <a:buNone/>
              <a:defRPr sz="1400"/>
            </a:lvl2pPr>
          </a:lstStyle>
          <a:p>
            <a:pPr lvl="0"/>
            <a:r>
              <a:rPr lang="de-CH" noProof="0"/>
              <a:t>Agendatitel bearbeiten</a:t>
            </a:r>
          </a:p>
        </p:txBody>
      </p:sp>
      <p:sp>
        <p:nvSpPr>
          <p:cNvPr id="28" name="Textplatzhalter 10">
            <a:extLst>
              <a:ext uri="{FF2B5EF4-FFF2-40B4-BE49-F238E27FC236}">
                <a16:creationId xmlns:a16="http://schemas.microsoft.com/office/drawing/2014/main" id="{6019B2B7-0D60-40FF-B5B8-215FB75A270A}"/>
              </a:ext>
            </a:extLst>
          </p:cNvPr>
          <p:cNvSpPr>
            <a:spLocks noGrp="1"/>
          </p:cNvSpPr>
          <p:nvPr>
            <p:ph type="body" sz="quarter" idx="24" hasCustomPrompt="1"/>
          </p:nvPr>
        </p:nvSpPr>
        <p:spPr>
          <a:xfrm>
            <a:off x="6619879" y="3925327"/>
            <a:ext cx="5076825" cy="442135"/>
          </a:xfrm>
        </p:spPr>
        <p:txBody>
          <a:bodyPr>
            <a:noAutofit/>
          </a:bodyPr>
          <a:lstStyle>
            <a:lvl1pPr marL="0" marR="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sz="2000" b="1">
                <a:solidFill>
                  <a:srgbClr val="010172"/>
                </a:solidFill>
              </a:defRPr>
            </a:lvl1pPr>
            <a:lvl2pPr marL="0" indent="0">
              <a:buNone/>
              <a:defRPr sz="1400"/>
            </a:lvl2pPr>
          </a:lstStyle>
          <a:p>
            <a:pPr lvl="0"/>
            <a:r>
              <a:rPr lang="de-CH" noProof="0"/>
              <a:t>Agendatitel bearbeiten</a:t>
            </a:r>
          </a:p>
        </p:txBody>
      </p:sp>
      <p:sp>
        <p:nvSpPr>
          <p:cNvPr id="30" name="Textplatzhalter 10">
            <a:extLst>
              <a:ext uri="{FF2B5EF4-FFF2-40B4-BE49-F238E27FC236}">
                <a16:creationId xmlns:a16="http://schemas.microsoft.com/office/drawing/2014/main" id="{F0AB6FE5-CB19-4A08-8E65-177A91734015}"/>
              </a:ext>
            </a:extLst>
          </p:cNvPr>
          <p:cNvSpPr>
            <a:spLocks noGrp="1"/>
          </p:cNvSpPr>
          <p:nvPr>
            <p:ph type="body" sz="quarter" idx="26" hasCustomPrompt="1"/>
          </p:nvPr>
        </p:nvSpPr>
        <p:spPr>
          <a:xfrm>
            <a:off x="6619879" y="4712382"/>
            <a:ext cx="5076825" cy="442135"/>
          </a:xfrm>
        </p:spPr>
        <p:txBody>
          <a:bodyPr>
            <a:noAutofit/>
          </a:bodyPr>
          <a:lstStyle>
            <a:lvl1pPr marL="0" marR="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sz="2000" b="1">
                <a:solidFill>
                  <a:srgbClr val="010172"/>
                </a:solidFill>
              </a:defRPr>
            </a:lvl1pPr>
            <a:lvl2pPr marL="0" indent="0">
              <a:buNone/>
              <a:defRPr sz="1400"/>
            </a:lvl2pPr>
          </a:lstStyle>
          <a:p>
            <a:pPr lvl="0"/>
            <a:r>
              <a:rPr lang="de-CH" noProof="0"/>
              <a:t>Agendatitel bearbeiten</a:t>
            </a:r>
          </a:p>
        </p:txBody>
      </p:sp>
      <p:sp>
        <p:nvSpPr>
          <p:cNvPr id="17" name="Textplatzhalter 10">
            <a:extLst>
              <a:ext uri="{FF2B5EF4-FFF2-40B4-BE49-F238E27FC236}">
                <a16:creationId xmlns:a16="http://schemas.microsoft.com/office/drawing/2014/main" id="{934BDDFB-BCA7-43FE-9B9E-3C222FFA3A13}"/>
              </a:ext>
            </a:extLst>
          </p:cNvPr>
          <p:cNvSpPr>
            <a:spLocks noGrp="1"/>
          </p:cNvSpPr>
          <p:nvPr>
            <p:ph type="body" sz="quarter" idx="27" hasCustomPrompt="1"/>
          </p:nvPr>
        </p:nvSpPr>
        <p:spPr>
          <a:xfrm>
            <a:off x="6619873" y="5499437"/>
            <a:ext cx="5076825" cy="442135"/>
          </a:xfrm>
        </p:spPr>
        <p:txBody>
          <a:bodyPr>
            <a:noAutofit/>
          </a:bodyPr>
          <a:lstStyle>
            <a:lvl1pPr marL="0" marR="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sz="2000" b="1">
                <a:solidFill>
                  <a:srgbClr val="010172"/>
                </a:solidFill>
              </a:defRPr>
            </a:lvl1pPr>
            <a:lvl2pPr marL="0" indent="0">
              <a:buNone/>
              <a:defRPr sz="1400"/>
            </a:lvl2pPr>
          </a:lstStyle>
          <a:p>
            <a:pPr lvl="0"/>
            <a:r>
              <a:rPr lang="de-CH" noProof="0"/>
              <a:t>Agendatitel bearbeiten</a:t>
            </a:r>
          </a:p>
        </p:txBody>
      </p:sp>
      <p:sp>
        <p:nvSpPr>
          <p:cNvPr id="14" name="Foliennummernplatzhalter 5">
            <a:extLst>
              <a:ext uri="{FF2B5EF4-FFF2-40B4-BE49-F238E27FC236}">
                <a16:creationId xmlns:a16="http://schemas.microsoft.com/office/drawing/2014/main" id="{F8A05D13-E698-4F34-BE53-DD9BDDB62C4C}"/>
              </a:ext>
            </a:extLst>
          </p:cNvPr>
          <p:cNvSpPr>
            <a:spLocks noGrp="1"/>
          </p:cNvSpPr>
          <p:nvPr>
            <p:ph type="sldNum" sz="quarter" idx="4"/>
          </p:nvPr>
        </p:nvSpPr>
        <p:spPr>
          <a:xfrm>
            <a:off x="9052847" y="6432493"/>
            <a:ext cx="2743200" cy="365125"/>
          </a:xfrm>
          <a:prstGeom prst="rect">
            <a:avLst/>
          </a:prstGeom>
        </p:spPr>
        <p:txBody>
          <a:bodyPr vert="horz" lIns="91440" tIns="45720" rIns="91440" bIns="45720" rtlCol="0" anchor="ctr"/>
          <a:lstStyle>
            <a:lvl1pPr algn="r">
              <a:defRPr sz="800">
                <a:solidFill>
                  <a:schemeClr val="bg1"/>
                </a:solidFill>
              </a:defRPr>
            </a:lvl1pPr>
          </a:lstStyle>
          <a:p>
            <a:fld id="{36D3958B-177D-4834-A246-9F824B1D4378}" type="slidenum">
              <a:rPr lang="de-CH" noProof="0" smtClean="0"/>
              <a:pPr/>
              <a:t>‹Nr.›</a:t>
            </a:fld>
            <a:endParaRPr lang="de-CH" noProof="0"/>
          </a:p>
        </p:txBody>
      </p:sp>
    </p:spTree>
    <p:extLst>
      <p:ext uri="{BB962C8B-B14F-4D97-AF65-F5344CB8AC3E}">
        <p14:creationId xmlns:p14="http://schemas.microsoft.com/office/powerpoint/2010/main" val="2944691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82B32C3-6A07-41E0-8722-6BD70E3464BC}"/>
              </a:ext>
            </a:extLst>
          </p:cNvPr>
          <p:cNvSpPr>
            <a:spLocks noGrp="1"/>
          </p:cNvSpPr>
          <p:nvPr>
            <p:ph type="title"/>
          </p:nvPr>
        </p:nvSpPr>
        <p:spPr>
          <a:xfrm>
            <a:off x="407988" y="1557338"/>
            <a:ext cx="11376024" cy="1331912"/>
          </a:xfrm>
          <a:prstGeom prst="rect">
            <a:avLst/>
          </a:prstGeom>
        </p:spPr>
        <p:txBody>
          <a:bodyPr vert="horz" lIns="91440" tIns="45720" rIns="91440" bIns="45720" rtlCol="0" anchor="t">
            <a:noAutofit/>
          </a:bodyPr>
          <a:lstStyle/>
          <a:p>
            <a:r>
              <a:rPr lang="de-CH" noProof="0"/>
              <a:t>Mastertitelformat bearbeiten</a:t>
            </a:r>
          </a:p>
        </p:txBody>
      </p:sp>
      <p:sp>
        <p:nvSpPr>
          <p:cNvPr id="3" name="Textplatzhalter 2">
            <a:extLst>
              <a:ext uri="{FF2B5EF4-FFF2-40B4-BE49-F238E27FC236}">
                <a16:creationId xmlns:a16="http://schemas.microsoft.com/office/drawing/2014/main" id="{3B7BFFFC-C3B4-4822-98A7-C24364BABF99}"/>
              </a:ext>
            </a:extLst>
          </p:cNvPr>
          <p:cNvSpPr>
            <a:spLocks noGrp="1"/>
          </p:cNvSpPr>
          <p:nvPr>
            <p:ph type="body" idx="1"/>
          </p:nvPr>
        </p:nvSpPr>
        <p:spPr>
          <a:xfrm>
            <a:off x="407987" y="3176587"/>
            <a:ext cx="11376025" cy="2952751"/>
          </a:xfrm>
          <a:prstGeom prst="rect">
            <a:avLst/>
          </a:prstGeom>
        </p:spPr>
        <p:txBody>
          <a:bodyPr vert="horz" lIns="91440" tIns="45720" rIns="91440" bIns="45720" rtlCol="0">
            <a:noAutofit/>
          </a:bodyPr>
          <a:lstStyle/>
          <a:p>
            <a:pPr lvl="0"/>
            <a:r>
              <a:rPr lang="de-CH" noProof="0"/>
              <a:t>Mastertextformat bearbeiten</a:t>
            </a:r>
          </a:p>
          <a:p>
            <a:pPr lvl="1"/>
            <a:r>
              <a:rPr lang="de-CH" noProof="0"/>
              <a:t>Zweite Ebene</a:t>
            </a:r>
          </a:p>
          <a:p>
            <a:pPr lvl="2"/>
            <a:r>
              <a:rPr lang="de-CH" noProof="0"/>
              <a:t>Dritte Ebene</a:t>
            </a:r>
          </a:p>
          <a:p>
            <a:pPr lvl="3"/>
            <a:r>
              <a:rPr lang="de-CH" noProof="0"/>
              <a:t>Vierte Ebene</a:t>
            </a:r>
          </a:p>
          <a:p>
            <a:pPr lvl="4"/>
            <a:r>
              <a:rPr lang="de-CH" noProof="0"/>
              <a:t>Fünfte Ebene</a:t>
            </a:r>
          </a:p>
        </p:txBody>
      </p:sp>
    </p:spTree>
    <p:extLst>
      <p:ext uri="{BB962C8B-B14F-4D97-AF65-F5344CB8AC3E}">
        <p14:creationId xmlns:p14="http://schemas.microsoft.com/office/powerpoint/2010/main" val="1570928041"/>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 id="2147483792" r:id="rId18"/>
    <p:sldLayoutId id="2147483793" r:id="rId19"/>
    <p:sldLayoutId id="2147483794" r:id="rId20"/>
    <p:sldLayoutId id="2147483795" r:id="rId21"/>
    <p:sldLayoutId id="2147483796" r:id="rId22"/>
    <p:sldLayoutId id="2147483797" r:id="rId23"/>
    <p:sldLayoutId id="2147483798" r:id="rId24"/>
    <p:sldLayoutId id="2147483799" r:id="rId25"/>
    <p:sldLayoutId id="2147483800" r:id="rId26"/>
    <p:sldLayoutId id="2147483801" r:id="rId27"/>
    <p:sldLayoutId id="2147483802" r:id="rId28"/>
    <p:sldLayoutId id="2147483804" r:id="rId29"/>
    <p:sldLayoutId id="2147483806" r:id="rId30"/>
    <p:sldLayoutId id="2147483808" r:id="rId31"/>
    <p:sldLayoutId id="2147483809" r:id="rId32"/>
    <p:sldLayoutId id="2147483810" r:id="rId33"/>
    <p:sldLayoutId id="2147483811" r:id="rId34"/>
  </p:sldLayoutIdLst>
  <p:hf hdr="0" ftr="0" dt="0"/>
  <p:txStyles>
    <p:titleStyle>
      <a:lvl1pPr algn="l" defTabSz="914400" rtl="0" eaLnBrk="1" latinLnBrk="0" hangingPunct="1">
        <a:lnSpc>
          <a:spcPct val="100000"/>
        </a:lnSpc>
        <a:spcBef>
          <a:spcPct val="0"/>
        </a:spcBef>
        <a:buNone/>
        <a:defRPr sz="3200" b="1" kern="1200">
          <a:solidFill>
            <a:srgbClr val="010172"/>
          </a:solidFill>
          <a:latin typeface="+mj-lt"/>
          <a:ea typeface="+mj-ea"/>
          <a:cs typeface="+mj-cs"/>
        </a:defRPr>
      </a:lvl1pPr>
    </p:titleStyle>
    <p:bodyStyle>
      <a:lvl1pPr marL="266700" indent="-266700" algn="l" defTabSz="914400" rtl="0" eaLnBrk="1" latinLnBrk="0" hangingPunct="1">
        <a:lnSpc>
          <a:spcPct val="11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1pPr>
      <a:lvl2pPr marL="630238" indent="-268288" algn="l" defTabSz="914400" rtl="0" eaLnBrk="1" latinLnBrk="0" hangingPunct="1">
        <a:lnSpc>
          <a:spcPct val="11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2pPr>
      <a:lvl3pPr marL="982663" indent="-266700" algn="l" defTabSz="914400" rtl="0" eaLnBrk="1" latinLnBrk="0" hangingPunct="1">
        <a:lnSpc>
          <a:spcPct val="11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3pPr>
      <a:lvl4pPr marL="1258888" indent="-180975"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4pPr>
      <a:lvl5pPr marL="1612900" indent="-180975" algn="l" defTabSz="914400" rtl="0" eaLnBrk="1" latinLnBrk="0" hangingPunct="1">
        <a:lnSpc>
          <a:spcPct val="110000"/>
        </a:lnSpc>
        <a:spcBef>
          <a:spcPts val="0"/>
        </a:spcBef>
        <a:spcAft>
          <a:spcPts val="600"/>
        </a:spcAft>
        <a:buFont typeface="Arial" panose="020B0604020202020204" pitchFamily="34" charset="0"/>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8" orient="horz" pos="981" userDrawn="1">
          <p15:clr>
            <a:srgbClr val="F26B43"/>
          </p15:clr>
        </p15:guide>
        <p15:guide id="9" orient="horz" pos="1820" userDrawn="1">
          <p15:clr>
            <a:srgbClr val="F26B43"/>
          </p15:clr>
        </p15:guide>
        <p15:guide id="10" orient="horz" pos="2001" userDrawn="1">
          <p15:clr>
            <a:srgbClr val="F26B43"/>
          </p15:clr>
        </p15:guide>
        <p15:guide id="11" pos="3840" userDrawn="1">
          <p15:clr>
            <a:srgbClr val="F26B43"/>
          </p15:clr>
        </p15:guide>
        <p15:guide id="12" pos="257" userDrawn="1">
          <p15:clr>
            <a:srgbClr val="F26B43"/>
          </p15:clr>
        </p15:guide>
        <p15:guide id="13" pos="7423" userDrawn="1">
          <p15:clr>
            <a:srgbClr val="F26B43"/>
          </p15:clr>
        </p15:guide>
        <p15:guide id="14" orient="horz" pos="386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3" Type="http://schemas.openxmlformats.org/officeDocument/2006/relationships/hyperlink" Target="https://www.the-qrcode-generator.com/" TargetMode="External"/><Relationship Id="rId2" Type="http://schemas.openxmlformats.org/officeDocument/2006/relationships/image" Target="../media/image8.png"/><Relationship Id="rId1" Type="http://schemas.openxmlformats.org/officeDocument/2006/relationships/slideLayout" Target="../slideLayouts/slideLayout17.xml"/><Relationship Id="rId4" Type="http://schemas.openxmlformats.org/officeDocument/2006/relationships/image" Target="../media/image47.png"/></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xml"/><Relationship Id="rId1" Type="http://schemas.openxmlformats.org/officeDocument/2006/relationships/slideLayout" Target="../slideLayouts/slideLayout34.xml"/><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7.xml"/><Relationship Id="rId5" Type="http://schemas.openxmlformats.org/officeDocument/2006/relationships/image" Target="../media/image32.png"/><Relationship Id="rId4" Type="http://schemas.openxmlformats.org/officeDocument/2006/relationships/hyperlink" Target="https://startups.microsoft.com/blog/azure-openai-service-for-startups/" TargetMode="External"/></Relationships>
</file>

<file path=ppt/slides/_rels/slide5.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40.png"/><Relationship Id="rId3" Type="http://schemas.openxmlformats.org/officeDocument/2006/relationships/image" Target="../media/image8.png"/><Relationship Id="rId7" Type="http://schemas.openxmlformats.org/officeDocument/2006/relationships/image" Target="../media/image36.png"/><Relationship Id="rId12" Type="http://schemas.openxmlformats.org/officeDocument/2006/relationships/image" Target="../media/image39.svg"/><Relationship Id="rId2" Type="http://schemas.openxmlformats.org/officeDocument/2006/relationships/notesSlide" Target="../notesSlides/notesSlide4.xml"/><Relationship Id="rId16" Type="http://schemas.openxmlformats.org/officeDocument/2006/relationships/image" Target="../media/image43.svg"/><Relationship Id="rId1" Type="http://schemas.openxmlformats.org/officeDocument/2006/relationships/slideLayout" Target="../slideLayouts/slideLayout17.xml"/><Relationship Id="rId6" Type="http://schemas.openxmlformats.org/officeDocument/2006/relationships/image" Target="../media/image35.png"/><Relationship Id="rId11" Type="http://schemas.openxmlformats.org/officeDocument/2006/relationships/image" Target="../media/image38.png"/><Relationship Id="rId5" Type="http://schemas.openxmlformats.org/officeDocument/2006/relationships/image" Target="../media/image34.svg"/><Relationship Id="rId15" Type="http://schemas.openxmlformats.org/officeDocument/2006/relationships/image" Target="../media/image42.png"/><Relationship Id="rId10" Type="http://schemas.microsoft.com/office/2007/relationships/hdphoto" Target="../media/hdphoto2.wdp"/><Relationship Id="rId4" Type="http://schemas.openxmlformats.org/officeDocument/2006/relationships/image" Target="../media/image33.png"/><Relationship Id="rId9" Type="http://schemas.openxmlformats.org/officeDocument/2006/relationships/image" Target="../media/image37.png"/><Relationship Id="rId14" Type="http://schemas.openxmlformats.org/officeDocument/2006/relationships/image" Target="../media/image41.sv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44.png"/></Relationships>
</file>

<file path=ppt/slides/_rels/slide7.xml.rels><?xml version="1.0" encoding="UTF-8" standalone="yes"?>
<Relationships xmlns="http://schemas.openxmlformats.org/package/2006/relationships"><Relationship Id="rId3" Type="http://schemas.openxmlformats.org/officeDocument/2006/relationships/hyperlink" Target="https://www.entrypointai.com/blog/approaches-to-ai-prompt-engineering-embeddings-or-fine-tuning/" TargetMode="External"/><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000" r="-5000"/>
          </a:stretch>
        </a:blipFill>
        <a:effectLst/>
      </p:bgPr>
    </p:bg>
    <p:spTree>
      <p:nvGrpSpPr>
        <p:cNvPr id="1" name=""/>
        <p:cNvGrpSpPr/>
        <p:nvPr/>
      </p:nvGrpSpPr>
      <p:grpSpPr>
        <a:xfrm>
          <a:off x="0" y="0"/>
          <a:ext cx="0" cy="0"/>
          <a:chOff x="0" y="0"/>
          <a:chExt cx="0" cy="0"/>
        </a:xfrm>
      </p:grpSpPr>
      <p:pic>
        <p:nvPicPr>
          <p:cNvPr id="3" name="Grafik 2" descr="Ein Bild, das Text, Screenshot enthält.&#10;&#10;Automatisch generierte Beschreibung">
            <a:extLst>
              <a:ext uri="{FF2B5EF4-FFF2-40B4-BE49-F238E27FC236}">
                <a16:creationId xmlns:a16="http://schemas.microsoft.com/office/drawing/2014/main" id="{81F3A368-4C50-CABE-FE44-17494B98CB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5116"/>
            <a:ext cx="12192000" cy="6227768"/>
          </a:xfrm>
          <a:prstGeom prst="rect">
            <a:avLst/>
          </a:prstGeom>
        </p:spPr>
      </p:pic>
      <p:sp>
        <p:nvSpPr>
          <p:cNvPr id="6" name="Untertitel 4">
            <a:extLst>
              <a:ext uri="{FF2B5EF4-FFF2-40B4-BE49-F238E27FC236}">
                <a16:creationId xmlns:a16="http://schemas.microsoft.com/office/drawing/2014/main" id="{2CAD286F-6F61-FCC7-9727-B4ED6316F108}"/>
              </a:ext>
            </a:extLst>
          </p:cNvPr>
          <p:cNvSpPr txBox="1">
            <a:spLocks/>
          </p:cNvSpPr>
          <p:nvPr/>
        </p:nvSpPr>
        <p:spPr>
          <a:xfrm>
            <a:off x="680172" y="1994641"/>
            <a:ext cx="5771039" cy="375683"/>
          </a:xfrm>
          <a:prstGeom prst="rect">
            <a:avLst/>
          </a:prstGeom>
        </p:spPr>
        <p:txBody>
          <a:bodyPr/>
          <a:lstStyle>
            <a:lvl1pPr marL="266700" indent="-266700" algn="l" defTabSz="914400" rtl="0" eaLnBrk="1" latinLnBrk="0" hangingPunct="1">
              <a:lnSpc>
                <a:spcPct val="11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1pPr>
            <a:lvl2pPr marL="630238" indent="-268288" algn="l" defTabSz="914400" rtl="0" eaLnBrk="1" latinLnBrk="0" hangingPunct="1">
              <a:lnSpc>
                <a:spcPct val="11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2pPr>
            <a:lvl3pPr marL="982663" indent="-266700" algn="l" defTabSz="914400" rtl="0" eaLnBrk="1" latinLnBrk="0" hangingPunct="1">
              <a:lnSpc>
                <a:spcPct val="11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3pPr>
            <a:lvl4pPr marL="1258888" indent="-180975"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4pPr>
            <a:lvl5pPr marL="1612900" indent="-180975" algn="l" defTabSz="914400" rtl="0" eaLnBrk="1" latinLnBrk="0" hangingPunct="1">
              <a:lnSpc>
                <a:spcPct val="110000"/>
              </a:lnSpc>
              <a:spcBef>
                <a:spcPts val="0"/>
              </a:spcBef>
              <a:spcAft>
                <a:spcPts val="600"/>
              </a:spcAft>
              <a:buFont typeface="Arial" panose="020B0604020202020204" pitchFamily="34" charset="0"/>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CH" dirty="0" err="1">
                <a:solidFill>
                  <a:schemeClr val="bg1"/>
                </a:solidFill>
              </a:rPr>
              <a:t>Introduction</a:t>
            </a:r>
            <a:endParaRPr lang="de-CH" dirty="0">
              <a:solidFill>
                <a:schemeClr val="bg1"/>
              </a:solidFill>
            </a:endParaRPr>
          </a:p>
        </p:txBody>
      </p:sp>
      <p:sp>
        <p:nvSpPr>
          <p:cNvPr id="7" name="Textplatzhalter 12">
            <a:extLst>
              <a:ext uri="{FF2B5EF4-FFF2-40B4-BE49-F238E27FC236}">
                <a16:creationId xmlns:a16="http://schemas.microsoft.com/office/drawing/2014/main" id="{9DFF453A-1E66-E4CE-B48D-5A7E46A420DD}"/>
              </a:ext>
            </a:extLst>
          </p:cNvPr>
          <p:cNvSpPr txBox="1">
            <a:spLocks/>
          </p:cNvSpPr>
          <p:nvPr/>
        </p:nvSpPr>
        <p:spPr>
          <a:xfrm>
            <a:off x="659552" y="3389803"/>
            <a:ext cx="5771039" cy="375683"/>
          </a:xfrm>
          <a:prstGeom prst="rect">
            <a:avLst/>
          </a:prstGeom>
        </p:spPr>
        <p:txBody>
          <a:bodyPr/>
          <a:lstStyle>
            <a:lvl1pPr marL="266700" indent="-266700" algn="l" defTabSz="914400" rtl="0" eaLnBrk="1" latinLnBrk="0" hangingPunct="1">
              <a:lnSpc>
                <a:spcPct val="11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1pPr>
            <a:lvl2pPr marL="630238" indent="-268288" algn="l" defTabSz="914400" rtl="0" eaLnBrk="1" latinLnBrk="0" hangingPunct="1">
              <a:lnSpc>
                <a:spcPct val="11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2pPr>
            <a:lvl3pPr marL="982663" indent="-266700" algn="l" defTabSz="914400" rtl="0" eaLnBrk="1" latinLnBrk="0" hangingPunct="1">
              <a:lnSpc>
                <a:spcPct val="11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3pPr>
            <a:lvl4pPr marL="1258888" indent="-180975"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4pPr>
            <a:lvl5pPr marL="1612900" indent="-180975" algn="l" defTabSz="914400" rtl="0" eaLnBrk="1" latinLnBrk="0" hangingPunct="1">
              <a:lnSpc>
                <a:spcPct val="110000"/>
              </a:lnSpc>
              <a:spcBef>
                <a:spcPts val="0"/>
              </a:spcBef>
              <a:spcAft>
                <a:spcPts val="600"/>
              </a:spcAft>
              <a:buFont typeface="Arial" panose="020B0604020202020204" pitchFamily="34" charset="0"/>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CH" dirty="0">
                <a:solidFill>
                  <a:schemeClr val="bg1"/>
                </a:solidFill>
              </a:rPr>
              <a:t>27.05.2025</a:t>
            </a:r>
          </a:p>
        </p:txBody>
      </p:sp>
      <p:sp>
        <p:nvSpPr>
          <p:cNvPr id="8" name="Titel 11">
            <a:extLst>
              <a:ext uri="{FF2B5EF4-FFF2-40B4-BE49-F238E27FC236}">
                <a16:creationId xmlns:a16="http://schemas.microsoft.com/office/drawing/2014/main" id="{918EA33C-C15E-A20C-604E-C7CCA0FDE60C}"/>
              </a:ext>
            </a:extLst>
          </p:cNvPr>
          <p:cNvSpPr txBox="1">
            <a:spLocks/>
          </p:cNvSpPr>
          <p:nvPr/>
        </p:nvSpPr>
        <p:spPr>
          <a:xfrm>
            <a:off x="659552" y="2364528"/>
            <a:ext cx="6655648" cy="1025276"/>
          </a:xfrm>
          <a:prstGeom prst="rect">
            <a:avLst/>
          </a:prstGeom>
        </p:spPr>
        <p:txBody>
          <a:bodyPr/>
          <a:lstStyle>
            <a:lvl1pPr algn="l" defTabSz="914400" rtl="0" eaLnBrk="1" latinLnBrk="0" hangingPunct="1">
              <a:lnSpc>
                <a:spcPct val="100000"/>
              </a:lnSpc>
              <a:spcBef>
                <a:spcPct val="0"/>
              </a:spcBef>
              <a:buNone/>
              <a:defRPr sz="3200" b="1" kern="1200">
                <a:solidFill>
                  <a:srgbClr val="010172"/>
                </a:solidFill>
                <a:latin typeface="+mj-lt"/>
                <a:ea typeface="+mj-ea"/>
                <a:cs typeface="+mj-cs"/>
              </a:defRPr>
            </a:lvl1pPr>
          </a:lstStyle>
          <a:p>
            <a:r>
              <a:rPr lang="en-US" dirty="0">
                <a:solidFill>
                  <a:schemeClr val="bg1"/>
                </a:solidFill>
              </a:rPr>
              <a:t>A Hands-on Exploration of the Azure OpenAI API</a:t>
            </a:r>
            <a:endParaRPr lang="de-CH" dirty="0">
              <a:solidFill>
                <a:schemeClr val="bg1"/>
              </a:solidFill>
            </a:endParaRPr>
          </a:p>
        </p:txBody>
      </p:sp>
      <p:sp>
        <p:nvSpPr>
          <p:cNvPr id="4" name="Rechteck 3">
            <a:extLst>
              <a:ext uri="{FF2B5EF4-FFF2-40B4-BE49-F238E27FC236}">
                <a16:creationId xmlns:a16="http://schemas.microsoft.com/office/drawing/2014/main" id="{A6D5562C-E3F4-7639-3A7A-A4BE1C88BD23}"/>
              </a:ext>
            </a:extLst>
          </p:cNvPr>
          <p:cNvSpPr/>
          <p:nvPr/>
        </p:nvSpPr>
        <p:spPr>
          <a:xfrm>
            <a:off x="0" y="6374921"/>
            <a:ext cx="12192000" cy="48307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1053200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CEB1250-49EF-7FDD-B455-5ADB8B0BB058}"/>
              </a:ext>
            </a:extLst>
          </p:cNvPr>
          <p:cNvSpPr/>
          <p:nvPr/>
        </p:nvSpPr>
        <p:spPr>
          <a:xfrm>
            <a:off x="1" y="0"/>
            <a:ext cx="12192000" cy="6374921"/>
          </a:xfrm>
          <a:prstGeom prst="rect">
            <a:avLst/>
          </a:prstGeom>
          <a:gradFill flip="none" rotWithShape="1">
            <a:gsLst>
              <a:gs pos="86000">
                <a:srgbClr val="03A6EF"/>
              </a:gs>
              <a:gs pos="73000">
                <a:srgbClr val="0793D8"/>
              </a:gs>
              <a:gs pos="62050">
                <a:srgbClr val="0B84C5"/>
              </a:gs>
              <a:gs pos="38505">
                <a:srgbClr val="18477E"/>
              </a:gs>
              <a:gs pos="29326">
                <a:srgbClr val="1E3363"/>
              </a:gs>
              <a:gs pos="18388">
                <a:srgbClr val="202B57"/>
              </a:gs>
              <a:gs pos="12050">
                <a:srgbClr val="22224C"/>
              </a:gs>
              <a:gs pos="0">
                <a:srgbClr val="231F48"/>
              </a:gs>
              <a:gs pos="52000">
                <a:srgbClr val="106EAA"/>
              </a:gs>
              <a:gs pos="100000">
                <a:srgbClr val="00B2FE"/>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a:extLst>
              <a:ext uri="{FF2B5EF4-FFF2-40B4-BE49-F238E27FC236}">
                <a16:creationId xmlns:a16="http://schemas.microsoft.com/office/drawing/2014/main" id="{EAB28599-CF11-EC67-BC4C-90CA8F6D53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8" name="Straight Connector 13">
            <a:extLst>
              <a:ext uri="{FF2B5EF4-FFF2-40B4-BE49-F238E27FC236}">
                <a16:creationId xmlns:a16="http://schemas.microsoft.com/office/drawing/2014/main" id="{D7C04125-28AA-D623-29CE-EE14A8C54959}"/>
              </a:ext>
            </a:extLst>
          </p:cNvPr>
          <p:cNvCxnSpPr>
            <a:cxnSpLocks/>
          </p:cNvCxnSpPr>
          <p:nvPr/>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10" name="Shape 5">
            <a:extLst>
              <a:ext uri="{FF2B5EF4-FFF2-40B4-BE49-F238E27FC236}">
                <a16:creationId xmlns:a16="http://schemas.microsoft.com/office/drawing/2014/main" id="{B38B366D-0128-5C67-B2FE-46FC9FD67020}"/>
              </a:ext>
            </a:extLst>
          </p:cNvPr>
          <p:cNvSpPr/>
          <p:nvPr/>
        </p:nvSpPr>
        <p:spPr>
          <a:xfrm>
            <a:off x="9408695" y="385832"/>
            <a:ext cx="2393575" cy="205184"/>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dirty="0" err="1">
                <a:solidFill>
                  <a:srgbClr val="53585F"/>
                </a:solidFill>
                <a:latin typeface="Open Sans" panose="020B0606030504020204" pitchFamily="34" charset="0"/>
                <a:ea typeface="Open Sans" panose="020B0606030504020204" pitchFamily="34" charset="0"/>
                <a:cs typeface="Open Sans" panose="020B0606030504020204" pitchFamily="34" charset="0"/>
              </a:rPr>
              <a:t>Empowering</a:t>
            </a:r>
            <a:r>
              <a:rPr lang="de-CH" sz="1000" noProof="0" dirty="0">
                <a:solidFill>
                  <a:srgbClr val="53585F"/>
                </a:solidFill>
                <a:latin typeface="Open Sans" panose="020B0606030504020204" pitchFamily="34" charset="0"/>
                <a:ea typeface="Open Sans" panose="020B0606030504020204" pitchFamily="34" charset="0"/>
                <a:cs typeface="Open Sans" panose="020B0606030504020204" pitchFamily="34" charset="0"/>
              </a:rPr>
              <a:t> </a:t>
            </a:r>
            <a:r>
              <a:rPr lang="de-CH" sz="1000" noProof="0" dirty="0" err="1">
                <a:solidFill>
                  <a:srgbClr val="53585F"/>
                </a:solidFill>
                <a:latin typeface="Open Sans" panose="020B0606030504020204" pitchFamily="34" charset="0"/>
                <a:ea typeface="Open Sans" panose="020B0606030504020204" pitchFamily="34" charset="0"/>
                <a:cs typeface="Open Sans" panose="020B0606030504020204" pitchFamily="34" charset="0"/>
              </a:rPr>
              <a:t>You</a:t>
            </a:r>
            <a:endParaRPr lang="de-CH" sz="1000" noProof="0" dirty="0">
              <a:solidFill>
                <a:srgbClr val="53585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Titel 3">
            <a:extLst>
              <a:ext uri="{FF2B5EF4-FFF2-40B4-BE49-F238E27FC236}">
                <a16:creationId xmlns:a16="http://schemas.microsoft.com/office/drawing/2014/main" id="{E694A7F3-3416-6A7A-90A9-E33C89CFC5CE}"/>
              </a:ext>
            </a:extLst>
          </p:cNvPr>
          <p:cNvSpPr txBox="1">
            <a:spLocks/>
          </p:cNvSpPr>
          <p:nvPr/>
        </p:nvSpPr>
        <p:spPr>
          <a:xfrm>
            <a:off x="294896" y="1379780"/>
            <a:ext cx="6094562" cy="684438"/>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3200" b="1" kern="1200">
                <a:solidFill>
                  <a:srgbClr val="010172"/>
                </a:solidFill>
                <a:latin typeface="+mj-lt"/>
                <a:ea typeface="+mj-ea"/>
                <a:cs typeface="+mj-cs"/>
              </a:defRPr>
            </a:lvl1pPr>
          </a:lstStyle>
          <a:p>
            <a:r>
              <a:rPr lang="en-US" dirty="0">
                <a:solidFill>
                  <a:schemeClr val="bg1"/>
                </a:solidFill>
              </a:rPr>
              <a:t>Scan the QR code and open the git repository on your PC</a:t>
            </a:r>
          </a:p>
        </p:txBody>
      </p:sp>
      <p:sp>
        <p:nvSpPr>
          <p:cNvPr id="50" name="Shape 3">
            <a:extLst>
              <a:ext uri="{FF2B5EF4-FFF2-40B4-BE49-F238E27FC236}">
                <a16:creationId xmlns:a16="http://schemas.microsoft.com/office/drawing/2014/main" id="{4ACD3E40-0F9E-1D77-F32B-201865BCEF5D}"/>
              </a:ext>
            </a:extLst>
          </p:cNvPr>
          <p:cNvSpPr/>
          <p:nvPr/>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sp>
        <p:nvSpPr>
          <p:cNvPr id="6" name="Foliennummernplatzhalter 5">
            <a:extLst>
              <a:ext uri="{FF2B5EF4-FFF2-40B4-BE49-F238E27FC236}">
                <a16:creationId xmlns:a16="http://schemas.microsoft.com/office/drawing/2014/main" id="{51E4C76E-353A-43CC-B80E-C9157FCA7D7E}"/>
              </a:ext>
            </a:extLst>
          </p:cNvPr>
          <p:cNvSpPr>
            <a:spLocks noGrp="1"/>
          </p:cNvSpPr>
          <p:nvPr>
            <p:ph type="sldNum" sz="quarter" idx="10"/>
          </p:nvPr>
        </p:nvSpPr>
        <p:spPr>
          <a:xfrm>
            <a:off x="9059069" y="6518850"/>
            <a:ext cx="2743200" cy="365125"/>
          </a:xfrm>
          <a:noFill/>
        </p:spPr>
        <p:txBody>
          <a:bodyPr>
            <a:normAutofit/>
          </a:bodyPr>
          <a:lstStyle/>
          <a:p>
            <a:pPr algn="r">
              <a:lnSpc>
                <a:spcPct val="90000"/>
              </a:lnSpc>
              <a:spcAft>
                <a:spcPts val="600"/>
              </a:spcAft>
            </a:pPr>
            <a:fld id="{36D3958B-177D-4834-A246-9F824B1D4378}" type="slidenum">
              <a:rPr lang="de-CH" sz="800" smtClean="0">
                <a:solidFill>
                  <a:schemeClr val="bg1"/>
                </a:solidFill>
              </a:rPr>
              <a:pPr algn="r">
                <a:lnSpc>
                  <a:spcPct val="90000"/>
                </a:lnSpc>
                <a:spcAft>
                  <a:spcPts val="600"/>
                </a:spcAft>
              </a:pPr>
              <a:t>10</a:t>
            </a:fld>
            <a:endParaRPr lang="de-CH" sz="800" dirty="0">
              <a:solidFill>
                <a:schemeClr val="bg1"/>
              </a:solidFill>
            </a:endParaRPr>
          </a:p>
        </p:txBody>
      </p:sp>
      <p:sp>
        <p:nvSpPr>
          <p:cNvPr id="4" name="TextBox 3">
            <a:extLst>
              <a:ext uri="{FF2B5EF4-FFF2-40B4-BE49-F238E27FC236}">
                <a16:creationId xmlns:a16="http://schemas.microsoft.com/office/drawing/2014/main" id="{2B35AE82-1298-C943-9ACA-D96D55A87770}"/>
              </a:ext>
            </a:extLst>
          </p:cNvPr>
          <p:cNvSpPr txBox="1"/>
          <p:nvPr/>
        </p:nvSpPr>
        <p:spPr>
          <a:xfrm>
            <a:off x="338997" y="6157624"/>
            <a:ext cx="6094562" cy="215444"/>
          </a:xfrm>
          <a:prstGeom prst="rect">
            <a:avLst/>
          </a:prstGeom>
          <a:noFill/>
        </p:spPr>
        <p:txBody>
          <a:bodyPr wrap="square">
            <a:spAutoFit/>
          </a:bodyPr>
          <a:lstStyle/>
          <a:p>
            <a:pPr algn="l"/>
            <a:r>
              <a:rPr lang="de-CH" sz="800" dirty="0">
                <a:solidFill>
                  <a:schemeClr val="bg1">
                    <a:lumMod val="85000"/>
                  </a:schemeClr>
                </a:solidFill>
                <a:hlinkClick r:id="rId3">
                  <a:extLst>
                    <a:ext uri="{A12FA001-AC4F-418D-AE19-62706E023703}">
                      <ahyp:hlinkClr xmlns:ahyp="http://schemas.microsoft.com/office/drawing/2018/hyperlinkcolor" val="tx"/>
                    </a:ext>
                  </a:extLst>
                </a:hlinkClick>
              </a:rPr>
              <a:t>QR Code Generator (the-qrcode-generator.com)</a:t>
            </a:r>
            <a:endParaRPr lang="de-CH" sz="800" dirty="0">
              <a:solidFill>
                <a:schemeClr val="bg1">
                  <a:lumMod val="85000"/>
                </a:schemeClr>
              </a:solidFill>
            </a:endParaRPr>
          </a:p>
        </p:txBody>
      </p:sp>
      <p:pic>
        <p:nvPicPr>
          <p:cNvPr id="5" name="Grafik 6" descr="Ein Bild, das Muster, Quadrat, Symmetrie, Kunst enthält.&#10;&#10;Automatisch generierte Beschreibung">
            <a:extLst>
              <a:ext uri="{FF2B5EF4-FFF2-40B4-BE49-F238E27FC236}">
                <a16:creationId xmlns:a16="http://schemas.microsoft.com/office/drawing/2014/main" id="{FB695B42-5BD5-A7BE-387E-5750483FBFF7}"/>
              </a:ext>
            </a:extLst>
          </p:cNvPr>
          <p:cNvPicPr>
            <a:picLocks noChangeAspect="1"/>
          </p:cNvPicPr>
          <p:nvPr/>
        </p:nvPicPr>
        <p:blipFill>
          <a:blip r:embed="rId4">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6799667" y="1331566"/>
            <a:ext cx="4518804" cy="4518804"/>
          </a:xfrm>
          <a:prstGeom prst="rect">
            <a:avLst/>
          </a:prstGeom>
        </p:spPr>
      </p:pic>
      <p:sp>
        <p:nvSpPr>
          <p:cNvPr id="11" name="TextBox 10">
            <a:extLst>
              <a:ext uri="{FF2B5EF4-FFF2-40B4-BE49-F238E27FC236}">
                <a16:creationId xmlns:a16="http://schemas.microsoft.com/office/drawing/2014/main" id="{2093B346-5442-40D9-C579-3793CE79010D}"/>
              </a:ext>
            </a:extLst>
          </p:cNvPr>
          <p:cNvSpPr txBox="1"/>
          <p:nvPr/>
        </p:nvSpPr>
        <p:spPr>
          <a:xfrm>
            <a:off x="294896" y="4397070"/>
            <a:ext cx="5982264" cy="523220"/>
          </a:xfrm>
          <a:prstGeom prst="rect">
            <a:avLst/>
          </a:prstGeom>
          <a:noFill/>
        </p:spPr>
        <p:txBody>
          <a:bodyPr wrap="square">
            <a:spAutoFit/>
          </a:bodyPr>
          <a:lstStyle/>
          <a:p>
            <a:pPr algn="l"/>
            <a:r>
              <a:rPr lang="en-US" sz="2800" b="1" dirty="0">
                <a:solidFill>
                  <a:schemeClr val="bg1">
                    <a:lumMod val="85000"/>
                  </a:schemeClr>
                </a:solidFill>
                <a:latin typeface="arial" panose="020B0604020202020204" pitchFamily="34" charset="0"/>
              </a:rPr>
              <a:t>https://tinyurl.com/aoiworkshop</a:t>
            </a:r>
          </a:p>
        </p:txBody>
      </p:sp>
    </p:spTree>
    <p:extLst>
      <p:ext uri="{BB962C8B-B14F-4D97-AF65-F5344CB8AC3E}">
        <p14:creationId xmlns:p14="http://schemas.microsoft.com/office/powerpoint/2010/main" val="2864936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01083C7-58C3-ED6B-5F34-879DF8027506}"/>
              </a:ext>
            </a:extLst>
          </p:cNvPr>
          <p:cNvSpPr>
            <a:spLocks noGrp="1"/>
          </p:cNvSpPr>
          <p:nvPr>
            <p:ph type="body" sz="quarter" idx="12"/>
          </p:nvPr>
        </p:nvSpPr>
        <p:spPr>
          <a:xfrm>
            <a:off x="420022" y="3599281"/>
            <a:ext cx="11376025" cy="2952751"/>
          </a:xfrm>
        </p:spPr>
        <p:txBody>
          <a:bodyPr/>
          <a:lstStyle/>
          <a:p>
            <a:pPr marL="0" indent="0" algn="ctr">
              <a:buNone/>
            </a:pPr>
            <a:r>
              <a:rPr lang="de-CH" sz="8000" b="1" dirty="0">
                <a:solidFill>
                  <a:srgbClr val="010172"/>
                </a:solidFill>
                <a:latin typeface="+mj-lt"/>
                <a:ea typeface="+mj-ea"/>
                <a:cs typeface="+mj-cs"/>
              </a:rPr>
              <a:t>Questions?</a:t>
            </a:r>
          </a:p>
        </p:txBody>
      </p:sp>
      <p:sp>
        <p:nvSpPr>
          <p:cNvPr id="4" name="Slide Number Placeholder 3">
            <a:extLst>
              <a:ext uri="{FF2B5EF4-FFF2-40B4-BE49-F238E27FC236}">
                <a16:creationId xmlns:a16="http://schemas.microsoft.com/office/drawing/2014/main" id="{3EB07830-67B8-162E-7393-48926D92B019}"/>
              </a:ext>
            </a:extLst>
          </p:cNvPr>
          <p:cNvSpPr>
            <a:spLocks noGrp="1"/>
          </p:cNvSpPr>
          <p:nvPr>
            <p:ph type="sldNum" sz="quarter" idx="4"/>
          </p:nvPr>
        </p:nvSpPr>
        <p:spPr/>
        <p:txBody>
          <a:bodyPr/>
          <a:lstStyle/>
          <a:p>
            <a:fld id="{36D3958B-177D-4834-A246-9F824B1D4378}" type="slidenum">
              <a:rPr lang="de-CH" noProof="0" smtClean="0"/>
              <a:pPr/>
              <a:t>11</a:t>
            </a:fld>
            <a:endParaRPr lang="de-CH" noProof="0"/>
          </a:p>
        </p:txBody>
      </p:sp>
      <p:pic>
        <p:nvPicPr>
          <p:cNvPr id="14" name="Picture Placeholder 13">
            <a:extLst>
              <a:ext uri="{FF2B5EF4-FFF2-40B4-BE49-F238E27FC236}">
                <a16:creationId xmlns:a16="http://schemas.microsoft.com/office/drawing/2014/main" id="{DB56BE71-6350-B647-40F5-FDC6CB3CF9EA}"/>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6878" b="26878"/>
          <a:stretch/>
        </p:blipFill>
        <p:spPr/>
      </p:pic>
    </p:spTree>
    <p:extLst>
      <p:ext uri="{BB962C8B-B14F-4D97-AF65-F5344CB8AC3E}">
        <p14:creationId xmlns:p14="http://schemas.microsoft.com/office/powerpoint/2010/main" val="4104896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3446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13D54FB-22FF-EC60-E731-FC72A0EDB49E}"/>
              </a:ext>
            </a:extLst>
          </p:cNvPr>
          <p:cNvSpPr>
            <a:spLocks noGrp="1"/>
          </p:cNvSpPr>
          <p:nvPr>
            <p:ph type="body" sz="quarter" idx="13"/>
          </p:nvPr>
        </p:nvSpPr>
        <p:spPr>
          <a:xfrm>
            <a:off x="6619870" y="1099301"/>
            <a:ext cx="5176175" cy="442135"/>
          </a:xfrm>
        </p:spPr>
        <p:txBody>
          <a:bodyPr/>
          <a:lstStyle/>
          <a:p>
            <a:r>
              <a:rPr lang="de-CH" sz="1800" dirty="0" err="1"/>
              <a:t>Introduction</a:t>
            </a:r>
            <a:r>
              <a:rPr lang="de-CH" sz="1800" dirty="0"/>
              <a:t> (Part 1)</a:t>
            </a:r>
          </a:p>
        </p:txBody>
      </p:sp>
      <p:sp>
        <p:nvSpPr>
          <p:cNvPr id="4" name="Text Placeholder 3">
            <a:extLst>
              <a:ext uri="{FF2B5EF4-FFF2-40B4-BE49-F238E27FC236}">
                <a16:creationId xmlns:a16="http://schemas.microsoft.com/office/drawing/2014/main" id="{39235B70-36AF-78B8-6A64-496027423B78}"/>
              </a:ext>
            </a:extLst>
          </p:cNvPr>
          <p:cNvSpPr>
            <a:spLocks noGrp="1"/>
          </p:cNvSpPr>
          <p:nvPr>
            <p:ph type="body" sz="quarter" idx="20"/>
          </p:nvPr>
        </p:nvSpPr>
        <p:spPr>
          <a:xfrm>
            <a:off x="6619870" y="1579590"/>
            <a:ext cx="5076825" cy="442135"/>
          </a:xfrm>
        </p:spPr>
        <p:txBody>
          <a:bodyPr/>
          <a:lstStyle/>
          <a:p>
            <a:r>
              <a:rPr lang="de-CH" sz="1800" dirty="0"/>
              <a:t>Workshop </a:t>
            </a:r>
            <a:r>
              <a:rPr lang="de-CH" sz="1800" dirty="0" err="1"/>
              <a:t>Preparations</a:t>
            </a:r>
            <a:r>
              <a:rPr lang="de-CH" sz="1800" dirty="0"/>
              <a:t> (Part 2)</a:t>
            </a:r>
          </a:p>
        </p:txBody>
      </p:sp>
      <p:sp>
        <p:nvSpPr>
          <p:cNvPr id="5" name="Text Placeholder 4">
            <a:extLst>
              <a:ext uri="{FF2B5EF4-FFF2-40B4-BE49-F238E27FC236}">
                <a16:creationId xmlns:a16="http://schemas.microsoft.com/office/drawing/2014/main" id="{E171E5CE-39F9-D3C8-3C05-20CFB31151BC}"/>
              </a:ext>
            </a:extLst>
          </p:cNvPr>
          <p:cNvSpPr>
            <a:spLocks noGrp="1"/>
          </p:cNvSpPr>
          <p:nvPr>
            <p:ph type="body" sz="quarter" idx="22"/>
          </p:nvPr>
        </p:nvSpPr>
        <p:spPr>
          <a:xfrm>
            <a:off x="6619870" y="2059879"/>
            <a:ext cx="5076825" cy="442135"/>
          </a:xfrm>
        </p:spPr>
        <p:txBody>
          <a:bodyPr/>
          <a:lstStyle/>
          <a:p>
            <a:r>
              <a:rPr lang="de-CH" sz="1800" b="1" dirty="0" err="1"/>
              <a:t>Using</a:t>
            </a:r>
            <a:r>
              <a:rPr lang="de-CH" sz="1800" b="1" dirty="0"/>
              <a:t> </a:t>
            </a:r>
            <a:r>
              <a:rPr lang="de-CH" sz="1800" b="1" dirty="0" err="1"/>
              <a:t>the</a:t>
            </a:r>
            <a:r>
              <a:rPr lang="de-CH" sz="1800" b="1" dirty="0"/>
              <a:t> Azure </a:t>
            </a:r>
            <a:r>
              <a:rPr lang="de-CH" sz="1800" b="1" dirty="0" err="1"/>
              <a:t>OpenAI</a:t>
            </a:r>
            <a:r>
              <a:rPr lang="de-CH" sz="1800" b="1" dirty="0"/>
              <a:t> API (Part 3)</a:t>
            </a:r>
          </a:p>
        </p:txBody>
      </p:sp>
      <p:sp>
        <p:nvSpPr>
          <p:cNvPr id="6" name="Text Placeholder 5">
            <a:extLst>
              <a:ext uri="{FF2B5EF4-FFF2-40B4-BE49-F238E27FC236}">
                <a16:creationId xmlns:a16="http://schemas.microsoft.com/office/drawing/2014/main" id="{CBD4FAE4-D8F6-317D-DBAD-E1ECA812FDA8}"/>
              </a:ext>
            </a:extLst>
          </p:cNvPr>
          <p:cNvSpPr>
            <a:spLocks noGrp="1"/>
          </p:cNvSpPr>
          <p:nvPr>
            <p:ph type="body" sz="quarter" idx="24"/>
          </p:nvPr>
        </p:nvSpPr>
        <p:spPr>
          <a:xfrm>
            <a:off x="6619870" y="3865794"/>
            <a:ext cx="5258094" cy="442135"/>
          </a:xfrm>
        </p:spPr>
        <p:txBody>
          <a:bodyPr/>
          <a:lstStyle/>
          <a:p>
            <a:r>
              <a:rPr lang="de-CH" sz="1800" b="1" dirty="0"/>
              <a:t>Retrieval-</a:t>
            </a:r>
            <a:r>
              <a:rPr lang="de-CH" sz="1800" b="1" dirty="0" err="1"/>
              <a:t>Augmented</a:t>
            </a:r>
            <a:r>
              <a:rPr lang="de-CH" sz="1800" b="1" dirty="0"/>
              <a:t> Generation (Part 4)</a:t>
            </a:r>
          </a:p>
        </p:txBody>
      </p:sp>
      <p:sp>
        <p:nvSpPr>
          <p:cNvPr id="7" name="Text Placeholder 6">
            <a:extLst>
              <a:ext uri="{FF2B5EF4-FFF2-40B4-BE49-F238E27FC236}">
                <a16:creationId xmlns:a16="http://schemas.microsoft.com/office/drawing/2014/main" id="{7296E711-6E85-F8BD-EC0C-37C8F78B7A28}"/>
              </a:ext>
            </a:extLst>
          </p:cNvPr>
          <p:cNvSpPr>
            <a:spLocks noGrp="1"/>
          </p:cNvSpPr>
          <p:nvPr>
            <p:ph type="body" sz="quarter" idx="26"/>
          </p:nvPr>
        </p:nvSpPr>
        <p:spPr>
          <a:xfrm>
            <a:off x="6619872" y="5713052"/>
            <a:ext cx="5076825" cy="442135"/>
          </a:xfrm>
        </p:spPr>
        <p:txBody>
          <a:bodyPr/>
          <a:lstStyle/>
          <a:p>
            <a:r>
              <a:rPr lang="de-CH" sz="1800" dirty="0"/>
              <a:t>Extras | Q&amp;A</a:t>
            </a:r>
          </a:p>
        </p:txBody>
      </p:sp>
      <p:sp>
        <p:nvSpPr>
          <p:cNvPr id="13" name="Slide Number Placeholder 12">
            <a:extLst>
              <a:ext uri="{FF2B5EF4-FFF2-40B4-BE49-F238E27FC236}">
                <a16:creationId xmlns:a16="http://schemas.microsoft.com/office/drawing/2014/main" id="{A7097EBB-4299-A715-0545-868AD303FCB2}"/>
              </a:ext>
            </a:extLst>
          </p:cNvPr>
          <p:cNvSpPr>
            <a:spLocks noGrp="1"/>
          </p:cNvSpPr>
          <p:nvPr>
            <p:ph type="sldNum" sz="quarter" idx="4"/>
          </p:nvPr>
        </p:nvSpPr>
        <p:spPr/>
        <p:txBody>
          <a:bodyPr/>
          <a:lstStyle/>
          <a:p>
            <a:fld id="{36D3958B-177D-4834-A246-9F824B1D4378}" type="slidenum">
              <a:rPr lang="de-CH" noProof="0" smtClean="0"/>
              <a:pPr/>
              <a:t>2</a:t>
            </a:fld>
            <a:endParaRPr lang="de-CH" noProof="0"/>
          </a:p>
        </p:txBody>
      </p:sp>
      <p:sp>
        <p:nvSpPr>
          <p:cNvPr id="14" name="Text Placeholder 2">
            <a:extLst>
              <a:ext uri="{FF2B5EF4-FFF2-40B4-BE49-F238E27FC236}">
                <a16:creationId xmlns:a16="http://schemas.microsoft.com/office/drawing/2014/main" id="{F665300B-421F-6376-2C0C-CA9141C3BDE6}"/>
              </a:ext>
            </a:extLst>
          </p:cNvPr>
          <p:cNvSpPr txBox="1">
            <a:spLocks/>
          </p:cNvSpPr>
          <p:nvPr/>
        </p:nvSpPr>
        <p:spPr>
          <a:xfrm>
            <a:off x="6619872" y="830522"/>
            <a:ext cx="1414282" cy="278336"/>
          </a:xfrm>
          <a:prstGeom prst="rect">
            <a:avLst/>
          </a:prstGeom>
        </p:spPr>
        <p:txBody>
          <a:bodyPr vert="horz" lIns="91440" tIns="45720" rIns="91440" bIns="45720" rtlCol="0">
            <a:noAutofit/>
          </a:bodyPr>
          <a:lstStyle>
            <a:lvl1pPr marL="0" marR="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sz="2000" b="1" kern="1200">
                <a:solidFill>
                  <a:srgbClr val="010172"/>
                </a:solidFill>
                <a:latin typeface="+mn-lt"/>
                <a:ea typeface="+mn-ea"/>
                <a:cs typeface="+mn-cs"/>
              </a:defRPr>
            </a:lvl1pPr>
            <a:lvl2pPr marL="0" indent="0" algn="l" defTabSz="914400" rtl="0" eaLnBrk="1" latinLnBrk="0" hangingPunct="1">
              <a:lnSpc>
                <a:spcPct val="110000"/>
              </a:lnSpc>
              <a:spcBef>
                <a:spcPts val="0"/>
              </a:spcBef>
              <a:spcAft>
                <a:spcPts val="600"/>
              </a:spcAft>
              <a:buFont typeface="Arial" panose="020B0604020202020204" pitchFamily="34" charset="0"/>
              <a:buNone/>
              <a:defRPr sz="1400" kern="1200">
                <a:solidFill>
                  <a:schemeClr val="tx1"/>
                </a:solidFill>
                <a:latin typeface="+mn-lt"/>
                <a:ea typeface="+mn-ea"/>
                <a:cs typeface="+mn-cs"/>
              </a:defRPr>
            </a:lvl2pPr>
            <a:lvl3pPr marL="982663" indent="-266700" algn="l" defTabSz="914400" rtl="0" eaLnBrk="1" latinLnBrk="0" hangingPunct="1">
              <a:lnSpc>
                <a:spcPct val="11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3pPr>
            <a:lvl4pPr marL="1258888" indent="-180975"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4pPr>
            <a:lvl5pPr marL="1612900" indent="-180975" algn="l" defTabSz="914400" rtl="0" eaLnBrk="1" latinLnBrk="0" hangingPunct="1">
              <a:lnSpc>
                <a:spcPct val="110000"/>
              </a:lnSpc>
              <a:spcBef>
                <a:spcPts val="0"/>
              </a:spcBef>
              <a:spcAft>
                <a:spcPts val="600"/>
              </a:spcAft>
              <a:buFont typeface="Arial" panose="020B0604020202020204" pitchFamily="34" charset="0"/>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CH" sz="1200" dirty="0">
                <a:solidFill>
                  <a:srgbClr val="0070C0"/>
                </a:solidFill>
              </a:rPr>
              <a:t>13:00 – 14:00</a:t>
            </a:r>
          </a:p>
        </p:txBody>
      </p:sp>
      <p:sp>
        <p:nvSpPr>
          <p:cNvPr id="16" name="Text Placeholder 2">
            <a:extLst>
              <a:ext uri="{FF2B5EF4-FFF2-40B4-BE49-F238E27FC236}">
                <a16:creationId xmlns:a16="http://schemas.microsoft.com/office/drawing/2014/main" id="{98B37C97-B9CF-C7B5-A035-84B8E158AEF5}"/>
              </a:ext>
            </a:extLst>
          </p:cNvPr>
          <p:cNvSpPr txBox="1">
            <a:spLocks/>
          </p:cNvSpPr>
          <p:nvPr/>
        </p:nvSpPr>
        <p:spPr>
          <a:xfrm>
            <a:off x="6619870" y="3597015"/>
            <a:ext cx="1414282" cy="278336"/>
          </a:xfrm>
          <a:prstGeom prst="rect">
            <a:avLst/>
          </a:prstGeom>
        </p:spPr>
        <p:txBody>
          <a:bodyPr vert="horz" lIns="91440" tIns="45720" rIns="91440" bIns="45720" rtlCol="0">
            <a:noAutofit/>
          </a:bodyPr>
          <a:lstStyle>
            <a:lvl1pPr marL="0" marR="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sz="2000" b="1" kern="1200">
                <a:solidFill>
                  <a:srgbClr val="010172"/>
                </a:solidFill>
                <a:latin typeface="+mn-lt"/>
                <a:ea typeface="+mn-ea"/>
                <a:cs typeface="+mn-cs"/>
              </a:defRPr>
            </a:lvl1pPr>
            <a:lvl2pPr marL="0" indent="0" algn="l" defTabSz="914400" rtl="0" eaLnBrk="1" latinLnBrk="0" hangingPunct="1">
              <a:lnSpc>
                <a:spcPct val="110000"/>
              </a:lnSpc>
              <a:spcBef>
                <a:spcPts val="0"/>
              </a:spcBef>
              <a:spcAft>
                <a:spcPts val="600"/>
              </a:spcAft>
              <a:buFont typeface="Arial" panose="020B0604020202020204" pitchFamily="34" charset="0"/>
              <a:buNone/>
              <a:defRPr sz="1400" kern="1200">
                <a:solidFill>
                  <a:schemeClr val="tx1"/>
                </a:solidFill>
                <a:latin typeface="+mn-lt"/>
                <a:ea typeface="+mn-ea"/>
                <a:cs typeface="+mn-cs"/>
              </a:defRPr>
            </a:lvl2pPr>
            <a:lvl3pPr marL="982663" indent="-266700" algn="l" defTabSz="914400" rtl="0" eaLnBrk="1" latinLnBrk="0" hangingPunct="1">
              <a:lnSpc>
                <a:spcPct val="11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3pPr>
            <a:lvl4pPr marL="1258888" indent="-180975"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4pPr>
            <a:lvl5pPr marL="1612900" indent="-180975" algn="l" defTabSz="914400" rtl="0" eaLnBrk="1" latinLnBrk="0" hangingPunct="1">
              <a:lnSpc>
                <a:spcPct val="110000"/>
              </a:lnSpc>
              <a:spcBef>
                <a:spcPts val="0"/>
              </a:spcBef>
              <a:spcAft>
                <a:spcPts val="600"/>
              </a:spcAft>
              <a:buFont typeface="Arial" panose="020B0604020202020204" pitchFamily="34" charset="0"/>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CH" sz="1200" dirty="0">
                <a:solidFill>
                  <a:srgbClr val="0070C0"/>
                </a:solidFill>
              </a:rPr>
              <a:t>15:30 – 16:45</a:t>
            </a:r>
          </a:p>
        </p:txBody>
      </p:sp>
      <p:sp>
        <p:nvSpPr>
          <p:cNvPr id="17" name="Text Placeholder 2">
            <a:extLst>
              <a:ext uri="{FF2B5EF4-FFF2-40B4-BE49-F238E27FC236}">
                <a16:creationId xmlns:a16="http://schemas.microsoft.com/office/drawing/2014/main" id="{7242E529-FE04-B0C4-6D19-4F6F5097DE07}"/>
              </a:ext>
            </a:extLst>
          </p:cNvPr>
          <p:cNvSpPr txBox="1">
            <a:spLocks/>
          </p:cNvSpPr>
          <p:nvPr/>
        </p:nvSpPr>
        <p:spPr>
          <a:xfrm>
            <a:off x="6619872" y="5444273"/>
            <a:ext cx="1414282" cy="278336"/>
          </a:xfrm>
          <a:prstGeom prst="rect">
            <a:avLst/>
          </a:prstGeom>
        </p:spPr>
        <p:txBody>
          <a:bodyPr vert="horz" lIns="91440" tIns="45720" rIns="91440" bIns="45720" rtlCol="0">
            <a:noAutofit/>
          </a:bodyPr>
          <a:lstStyle>
            <a:lvl1pPr marL="0" marR="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sz="2000" b="1" kern="1200">
                <a:solidFill>
                  <a:srgbClr val="010172"/>
                </a:solidFill>
                <a:latin typeface="+mn-lt"/>
                <a:ea typeface="+mn-ea"/>
                <a:cs typeface="+mn-cs"/>
              </a:defRPr>
            </a:lvl1pPr>
            <a:lvl2pPr marL="0" indent="0" algn="l" defTabSz="914400" rtl="0" eaLnBrk="1" latinLnBrk="0" hangingPunct="1">
              <a:lnSpc>
                <a:spcPct val="110000"/>
              </a:lnSpc>
              <a:spcBef>
                <a:spcPts val="0"/>
              </a:spcBef>
              <a:spcAft>
                <a:spcPts val="600"/>
              </a:spcAft>
              <a:buFont typeface="Arial" panose="020B0604020202020204" pitchFamily="34" charset="0"/>
              <a:buNone/>
              <a:defRPr sz="1400" kern="1200">
                <a:solidFill>
                  <a:schemeClr val="tx1"/>
                </a:solidFill>
                <a:latin typeface="+mn-lt"/>
                <a:ea typeface="+mn-ea"/>
                <a:cs typeface="+mn-cs"/>
              </a:defRPr>
            </a:lvl2pPr>
            <a:lvl3pPr marL="982663" indent="-266700" algn="l" defTabSz="914400" rtl="0" eaLnBrk="1" latinLnBrk="0" hangingPunct="1">
              <a:lnSpc>
                <a:spcPct val="11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3pPr>
            <a:lvl4pPr marL="1258888" indent="-180975"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4pPr>
            <a:lvl5pPr marL="1612900" indent="-180975" algn="l" defTabSz="914400" rtl="0" eaLnBrk="1" latinLnBrk="0" hangingPunct="1">
              <a:lnSpc>
                <a:spcPct val="110000"/>
              </a:lnSpc>
              <a:spcBef>
                <a:spcPts val="0"/>
              </a:spcBef>
              <a:spcAft>
                <a:spcPts val="600"/>
              </a:spcAft>
              <a:buFont typeface="Arial" panose="020B0604020202020204" pitchFamily="34" charset="0"/>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CH" sz="1200" dirty="0">
                <a:solidFill>
                  <a:srgbClr val="0070C0"/>
                </a:solidFill>
              </a:rPr>
              <a:t>16:45 – 17:00</a:t>
            </a:r>
          </a:p>
        </p:txBody>
      </p:sp>
      <p:sp>
        <p:nvSpPr>
          <p:cNvPr id="20" name="Text Placeholder 5">
            <a:extLst>
              <a:ext uri="{FF2B5EF4-FFF2-40B4-BE49-F238E27FC236}">
                <a16:creationId xmlns:a16="http://schemas.microsoft.com/office/drawing/2014/main" id="{6D5AE5DA-4481-8BEE-2FE4-D5FCF529446C}"/>
              </a:ext>
            </a:extLst>
          </p:cNvPr>
          <p:cNvSpPr txBox="1">
            <a:spLocks/>
          </p:cNvSpPr>
          <p:nvPr/>
        </p:nvSpPr>
        <p:spPr>
          <a:xfrm>
            <a:off x="6619870" y="2921674"/>
            <a:ext cx="5076825" cy="442135"/>
          </a:xfrm>
          <a:prstGeom prst="rect">
            <a:avLst/>
          </a:prstGeom>
        </p:spPr>
        <p:txBody>
          <a:bodyPr vert="horz" lIns="91440" tIns="45720" rIns="91440" bIns="45720" rtlCol="0">
            <a:noAutofit/>
          </a:bodyPr>
          <a:lstStyle>
            <a:lvl1pPr marL="0" marR="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sz="2000" b="1" kern="1200">
                <a:solidFill>
                  <a:srgbClr val="010172"/>
                </a:solidFill>
                <a:latin typeface="+mn-lt"/>
                <a:ea typeface="+mn-ea"/>
                <a:cs typeface="+mn-cs"/>
              </a:defRPr>
            </a:lvl1pPr>
            <a:lvl2pPr marL="0" indent="0" algn="l" defTabSz="914400" rtl="0" eaLnBrk="1" latinLnBrk="0" hangingPunct="1">
              <a:lnSpc>
                <a:spcPct val="110000"/>
              </a:lnSpc>
              <a:spcBef>
                <a:spcPts val="0"/>
              </a:spcBef>
              <a:spcAft>
                <a:spcPts val="600"/>
              </a:spcAft>
              <a:buFont typeface="Arial" panose="020B0604020202020204" pitchFamily="34" charset="0"/>
              <a:buNone/>
              <a:defRPr sz="1400" kern="1200">
                <a:solidFill>
                  <a:schemeClr val="tx1"/>
                </a:solidFill>
                <a:latin typeface="+mn-lt"/>
                <a:ea typeface="+mn-ea"/>
                <a:cs typeface="+mn-cs"/>
              </a:defRPr>
            </a:lvl2pPr>
            <a:lvl3pPr marL="982663" indent="-266700" algn="l" defTabSz="914400" rtl="0" eaLnBrk="1" latinLnBrk="0" hangingPunct="1">
              <a:lnSpc>
                <a:spcPct val="11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3pPr>
            <a:lvl4pPr marL="1258888" indent="-180975"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4pPr>
            <a:lvl5pPr marL="1612900" indent="-180975" algn="l" defTabSz="914400" rtl="0" eaLnBrk="1" latinLnBrk="0" hangingPunct="1">
              <a:lnSpc>
                <a:spcPct val="110000"/>
              </a:lnSpc>
              <a:spcBef>
                <a:spcPts val="0"/>
              </a:spcBef>
              <a:spcAft>
                <a:spcPts val="600"/>
              </a:spcAft>
              <a:buFont typeface="Arial" panose="020B0604020202020204" pitchFamily="34" charset="0"/>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CH" sz="1800" dirty="0"/>
              <a:t>Coffee Break</a:t>
            </a:r>
          </a:p>
        </p:txBody>
      </p:sp>
      <p:sp>
        <p:nvSpPr>
          <p:cNvPr id="21" name="Text Placeholder 2">
            <a:extLst>
              <a:ext uri="{FF2B5EF4-FFF2-40B4-BE49-F238E27FC236}">
                <a16:creationId xmlns:a16="http://schemas.microsoft.com/office/drawing/2014/main" id="{8EFDAB0F-7329-243E-20D6-C6DB66B44B16}"/>
              </a:ext>
            </a:extLst>
          </p:cNvPr>
          <p:cNvSpPr txBox="1">
            <a:spLocks/>
          </p:cNvSpPr>
          <p:nvPr/>
        </p:nvSpPr>
        <p:spPr>
          <a:xfrm>
            <a:off x="6619870" y="2652895"/>
            <a:ext cx="1414282" cy="278336"/>
          </a:xfrm>
          <a:prstGeom prst="rect">
            <a:avLst/>
          </a:prstGeom>
        </p:spPr>
        <p:txBody>
          <a:bodyPr vert="horz" lIns="91440" tIns="45720" rIns="91440" bIns="45720" rtlCol="0">
            <a:noAutofit/>
          </a:bodyPr>
          <a:lstStyle>
            <a:lvl1pPr marL="0" marR="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sz="2000" b="1" kern="1200">
                <a:solidFill>
                  <a:srgbClr val="010172"/>
                </a:solidFill>
                <a:latin typeface="+mn-lt"/>
                <a:ea typeface="+mn-ea"/>
                <a:cs typeface="+mn-cs"/>
              </a:defRPr>
            </a:lvl1pPr>
            <a:lvl2pPr marL="0" indent="0" algn="l" defTabSz="914400" rtl="0" eaLnBrk="1" latinLnBrk="0" hangingPunct="1">
              <a:lnSpc>
                <a:spcPct val="110000"/>
              </a:lnSpc>
              <a:spcBef>
                <a:spcPts val="0"/>
              </a:spcBef>
              <a:spcAft>
                <a:spcPts val="600"/>
              </a:spcAft>
              <a:buFont typeface="Arial" panose="020B0604020202020204" pitchFamily="34" charset="0"/>
              <a:buNone/>
              <a:defRPr sz="1400" kern="1200">
                <a:solidFill>
                  <a:schemeClr val="tx1"/>
                </a:solidFill>
                <a:latin typeface="+mn-lt"/>
                <a:ea typeface="+mn-ea"/>
                <a:cs typeface="+mn-cs"/>
              </a:defRPr>
            </a:lvl2pPr>
            <a:lvl3pPr marL="982663" indent="-266700" algn="l" defTabSz="914400" rtl="0" eaLnBrk="1" latinLnBrk="0" hangingPunct="1">
              <a:lnSpc>
                <a:spcPct val="11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3pPr>
            <a:lvl4pPr marL="1258888" indent="-180975"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4pPr>
            <a:lvl5pPr marL="1612900" indent="-180975" algn="l" defTabSz="914400" rtl="0" eaLnBrk="1" latinLnBrk="0" hangingPunct="1">
              <a:lnSpc>
                <a:spcPct val="110000"/>
              </a:lnSpc>
              <a:spcBef>
                <a:spcPts val="0"/>
              </a:spcBef>
              <a:spcAft>
                <a:spcPts val="600"/>
              </a:spcAft>
              <a:buFont typeface="Arial" panose="020B0604020202020204" pitchFamily="34" charset="0"/>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CH" sz="1200" dirty="0">
                <a:solidFill>
                  <a:srgbClr val="0070C0"/>
                </a:solidFill>
              </a:rPr>
              <a:t>15:00 – 15:30</a:t>
            </a:r>
          </a:p>
        </p:txBody>
      </p:sp>
      <p:pic>
        <p:nvPicPr>
          <p:cNvPr id="22" name="Picture Placeholder 21">
            <a:extLst>
              <a:ext uri="{FF2B5EF4-FFF2-40B4-BE49-F238E27FC236}">
                <a16:creationId xmlns:a16="http://schemas.microsoft.com/office/drawing/2014/main" id="{F375AB4E-9FB1-3FF8-5874-AC83D5AC35CB}"/>
              </a:ext>
            </a:extLst>
          </p:cNvPr>
          <p:cNvPicPr>
            <a:picLocks noGrp="1" noChangeAspect="1"/>
          </p:cNvPicPr>
          <p:nvPr>
            <p:ph type="pic" sz="quarter" idx="12"/>
          </p:nvPr>
        </p:nvPicPr>
        <p:blipFill>
          <a:blip r:embed="rId3">
            <a:extLst>
              <a:ext uri="{28A0092B-C50C-407E-A947-70E740481C1C}">
                <a14:useLocalDpi xmlns:a14="http://schemas.microsoft.com/office/drawing/2010/main" val="0"/>
              </a:ext>
            </a:extLst>
          </a:blip>
          <a:srcRect l="30717" r="30717"/>
          <a:stretch/>
        </p:blipFill>
        <p:spPr/>
      </p:pic>
      <p:sp>
        <p:nvSpPr>
          <p:cNvPr id="26" name="Text Placeholder 5">
            <a:extLst>
              <a:ext uri="{FF2B5EF4-FFF2-40B4-BE49-F238E27FC236}">
                <a16:creationId xmlns:a16="http://schemas.microsoft.com/office/drawing/2014/main" id="{DFA485B8-0B9C-9431-5837-56DEE18CB421}"/>
              </a:ext>
            </a:extLst>
          </p:cNvPr>
          <p:cNvSpPr txBox="1">
            <a:spLocks/>
          </p:cNvSpPr>
          <p:nvPr/>
        </p:nvSpPr>
        <p:spPr>
          <a:xfrm>
            <a:off x="6619870" y="4345997"/>
            <a:ext cx="5258094" cy="442135"/>
          </a:xfrm>
          <a:prstGeom prst="rect">
            <a:avLst/>
          </a:prstGeom>
        </p:spPr>
        <p:txBody>
          <a:bodyPr vert="horz" lIns="91440" tIns="45720" rIns="91440" bIns="45720" rtlCol="0">
            <a:noAutofit/>
          </a:bodyPr>
          <a:lstStyle>
            <a:lvl1pPr marL="0" marR="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sz="2000" b="1" kern="1200">
                <a:solidFill>
                  <a:srgbClr val="010172"/>
                </a:solidFill>
                <a:latin typeface="+mn-lt"/>
                <a:ea typeface="+mn-ea"/>
                <a:cs typeface="+mn-cs"/>
              </a:defRPr>
            </a:lvl1pPr>
            <a:lvl2pPr marL="0" indent="0" algn="l" defTabSz="914400" rtl="0" eaLnBrk="1" latinLnBrk="0" hangingPunct="1">
              <a:lnSpc>
                <a:spcPct val="110000"/>
              </a:lnSpc>
              <a:spcBef>
                <a:spcPts val="0"/>
              </a:spcBef>
              <a:spcAft>
                <a:spcPts val="600"/>
              </a:spcAft>
              <a:buFont typeface="Arial" panose="020B0604020202020204" pitchFamily="34" charset="0"/>
              <a:buNone/>
              <a:defRPr sz="1400" kern="1200">
                <a:solidFill>
                  <a:schemeClr val="tx1"/>
                </a:solidFill>
                <a:latin typeface="+mn-lt"/>
                <a:ea typeface="+mn-ea"/>
                <a:cs typeface="+mn-cs"/>
              </a:defRPr>
            </a:lvl2pPr>
            <a:lvl3pPr marL="982663" indent="-266700" algn="l" defTabSz="914400" rtl="0" eaLnBrk="1" latinLnBrk="0" hangingPunct="1">
              <a:lnSpc>
                <a:spcPct val="11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3pPr>
            <a:lvl4pPr marL="1258888" indent="-180975"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4pPr>
            <a:lvl5pPr marL="1612900" indent="-180975" algn="l" defTabSz="914400" rtl="0" eaLnBrk="1" latinLnBrk="0" hangingPunct="1">
              <a:lnSpc>
                <a:spcPct val="110000"/>
              </a:lnSpc>
              <a:spcBef>
                <a:spcPts val="0"/>
              </a:spcBef>
              <a:spcAft>
                <a:spcPts val="600"/>
              </a:spcAft>
              <a:buFont typeface="Arial" panose="020B0604020202020204" pitchFamily="34" charset="0"/>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CH" sz="1800" dirty="0"/>
              <a:t>Fine-Tuning (Part 5)</a:t>
            </a:r>
          </a:p>
        </p:txBody>
      </p:sp>
      <p:sp>
        <p:nvSpPr>
          <p:cNvPr id="27" name="Text Placeholder 5">
            <a:extLst>
              <a:ext uri="{FF2B5EF4-FFF2-40B4-BE49-F238E27FC236}">
                <a16:creationId xmlns:a16="http://schemas.microsoft.com/office/drawing/2014/main" id="{534D53E8-9738-78FE-2C73-F969953360EB}"/>
              </a:ext>
            </a:extLst>
          </p:cNvPr>
          <p:cNvSpPr txBox="1">
            <a:spLocks/>
          </p:cNvSpPr>
          <p:nvPr/>
        </p:nvSpPr>
        <p:spPr>
          <a:xfrm>
            <a:off x="6619870" y="4826200"/>
            <a:ext cx="5258094" cy="442135"/>
          </a:xfrm>
          <a:prstGeom prst="rect">
            <a:avLst/>
          </a:prstGeom>
        </p:spPr>
        <p:txBody>
          <a:bodyPr vert="horz" lIns="91440" tIns="45720" rIns="91440" bIns="45720" rtlCol="0">
            <a:noAutofit/>
          </a:bodyPr>
          <a:lstStyle>
            <a:lvl1pPr marL="0" marR="0" indent="0" algn="l" defTabSz="412750" rtl="0" eaLnBrk="1" fontAlgn="auto" latinLnBrk="0" hangingPunct="1">
              <a:lnSpc>
                <a:spcPct val="110000"/>
              </a:lnSpc>
              <a:spcBef>
                <a:spcPts val="0"/>
              </a:spcBef>
              <a:spcAft>
                <a:spcPts val="600"/>
              </a:spcAft>
              <a:buClrTx/>
              <a:buSzTx/>
              <a:buFont typeface="Arial" panose="020B0604020202020204" pitchFamily="34" charset="0"/>
              <a:buNone/>
              <a:tabLst/>
              <a:defRPr sz="2000" b="1" kern="1200">
                <a:solidFill>
                  <a:srgbClr val="010172"/>
                </a:solidFill>
                <a:latin typeface="+mn-lt"/>
                <a:ea typeface="+mn-ea"/>
                <a:cs typeface="+mn-cs"/>
              </a:defRPr>
            </a:lvl1pPr>
            <a:lvl2pPr marL="0" indent="0" algn="l" defTabSz="914400" rtl="0" eaLnBrk="1" latinLnBrk="0" hangingPunct="1">
              <a:lnSpc>
                <a:spcPct val="110000"/>
              </a:lnSpc>
              <a:spcBef>
                <a:spcPts val="0"/>
              </a:spcBef>
              <a:spcAft>
                <a:spcPts val="600"/>
              </a:spcAft>
              <a:buFont typeface="Arial" panose="020B0604020202020204" pitchFamily="34" charset="0"/>
              <a:buNone/>
              <a:defRPr sz="1400" kern="1200">
                <a:solidFill>
                  <a:schemeClr val="tx1"/>
                </a:solidFill>
                <a:latin typeface="+mn-lt"/>
                <a:ea typeface="+mn-ea"/>
                <a:cs typeface="+mn-cs"/>
              </a:defRPr>
            </a:lvl2pPr>
            <a:lvl3pPr marL="982663" indent="-266700" algn="l" defTabSz="914400" rtl="0" eaLnBrk="1" latinLnBrk="0" hangingPunct="1">
              <a:lnSpc>
                <a:spcPct val="110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3pPr>
            <a:lvl4pPr marL="1258888" indent="-180975" algn="l" defTabSz="914400" rtl="0" eaLnBrk="1" latinLnBrk="0" hangingPunct="1">
              <a:lnSpc>
                <a:spcPct val="110000"/>
              </a:lnSpc>
              <a:spcBef>
                <a:spcPts val="0"/>
              </a:spcBef>
              <a:spcAft>
                <a:spcPts val="600"/>
              </a:spcAft>
              <a:buFont typeface="Arial" panose="020B0604020202020204" pitchFamily="34" charset="0"/>
              <a:buChar char="•"/>
              <a:defRPr sz="1200" kern="1200">
                <a:solidFill>
                  <a:schemeClr val="tx1"/>
                </a:solidFill>
                <a:latin typeface="+mn-lt"/>
                <a:ea typeface="+mn-ea"/>
                <a:cs typeface="+mn-cs"/>
              </a:defRPr>
            </a:lvl4pPr>
            <a:lvl5pPr marL="1612900" indent="-180975" algn="l" defTabSz="914400" rtl="0" eaLnBrk="1" latinLnBrk="0" hangingPunct="1">
              <a:lnSpc>
                <a:spcPct val="110000"/>
              </a:lnSpc>
              <a:spcBef>
                <a:spcPts val="0"/>
              </a:spcBef>
              <a:spcAft>
                <a:spcPts val="600"/>
              </a:spcAft>
              <a:buFont typeface="Arial" panose="020B0604020202020204" pitchFamily="34" charset="0"/>
              <a:buChar char="•"/>
              <a:tabLst/>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CH" sz="1800" dirty="0"/>
              <a:t>Image-</a:t>
            </a:r>
            <a:r>
              <a:rPr lang="de-CH" sz="1800" dirty="0" err="1"/>
              <a:t>To</a:t>
            </a:r>
            <a:r>
              <a:rPr lang="de-CH" sz="1800" dirty="0"/>
              <a:t>-Text </a:t>
            </a:r>
            <a:r>
              <a:rPr lang="de-CH" sz="1800" dirty="0" err="1"/>
              <a:t>using</a:t>
            </a:r>
            <a:r>
              <a:rPr lang="de-CH" sz="1800" dirty="0"/>
              <a:t> GPT-4o (Part 6)</a:t>
            </a:r>
          </a:p>
        </p:txBody>
      </p:sp>
    </p:spTree>
    <p:extLst>
      <p:ext uri="{BB962C8B-B14F-4D97-AF65-F5344CB8AC3E}">
        <p14:creationId xmlns:p14="http://schemas.microsoft.com/office/powerpoint/2010/main" val="3266339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51E4C76E-353A-43CC-B80E-C9157FCA7D7E}"/>
              </a:ext>
            </a:extLst>
          </p:cNvPr>
          <p:cNvSpPr>
            <a:spLocks noGrp="1"/>
          </p:cNvSpPr>
          <p:nvPr>
            <p:ph type="sldNum" sz="quarter" idx="4"/>
          </p:nvPr>
        </p:nvSpPr>
        <p:spPr/>
        <p:txBody>
          <a:bodyPr/>
          <a:lstStyle/>
          <a:p>
            <a:fld id="{36D3958B-177D-4834-A246-9F824B1D4378}" type="slidenum">
              <a:rPr lang="de-CH" smtClean="0"/>
              <a:pPr/>
              <a:t>3</a:t>
            </a:fld>
            <a:endParaRPr lang="de-CH" dirty="0"/>
          </a:p>
        </p:txBody>
      </p:sp>
      <p:sp>
        <p:nvSpPr>
          <p:cNvPr id="9" name="Titel 3">
            <a:extLst>
              <a:ext uri="{FF2B5EF4-FFF2-40B4-BE49-F238E27FC236}">
                <a16:creationId xmlns:a16="http://schemas.microsoft.com/office/drawing/2014/main" id="{4D9CA4B5-17F5-75A7-5E79-91DFA0796375}"/>
              </a:ext>
            </a:extLst>
          </p:cNvPr>
          <p:cNvSpPr txBox="1">
            <a:spLocks/>
          </p:cNvSpPr>
          <p:nvPr/>
        </p:nvSpPr>
        <p:spPr>
          <a:xfrm>
            <a:off x="407988" y="884480"/>
            <a:ext cx="11376024" cy="1331912"/>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3200" b="1" kern="1200">
                <a:solidFill>
                  <a:srgbClr val="010172"/>
                </a:solidFill>
                <a:latin typeface="+mj-lt"/>
                <a:ea typeface="+mj-ea"/>
                <a:cs typeface="+mj-cs"/>
              </a:defRPr>
            </a:lvl1pPr>
          </a:lstStyle>
          <a:p>
            <a:r>
              <a:rPr lang="de-CH" dirty="0"/>
              <a:t>Workshop Use Case</a:t>
            </a:r>
          </a:p>
        </p:txBody>
      </p:sp>
      <p:sp>
        <p:nvSpPr>
          <p:cNvPr id="2" name="TextBox 10">
            <a:extLst>
              <a:ext uri="{FF2B5EF4-FFF2-40B4-BE49-F238E27FC236}">
                <a16:creationId xmlns:a16="http://schemas.microsoft.com/office/drawing/2014/main" id="{23391BB0-1114-8886-EEAF-CD056E619AF2}"/>
              </a:ext>
            </a:extLst>
          </p:cNvPr>
          <p:cNvSpPr txBox="1"/>
          <p:nvPr/>
        </p:nvSpPr>
        <p:spPr>
          <a:xfrm>
            <a:off x="531556" y="1485620"/>
            <a:ext cx="5982264" cy="523220"/>
          </a:xfrm>
          <a:prstGeom prst="rect">
            <a:avLst/>
          </a:prstGeom>
          <a:noFill/>
        </p:spPr>
        <p:txBody>
          <a:bodyPr wrap="square">
            <a:spAutoFit/>
          </a:bodyPr>
          <a:lstStyle/>
          <a:p>
            <a:pPr algn="l"/>
            <a:r>
              <a:rPr lang="en-US" sz="2800" b="1" dirty="0">
                <a:solidFill>
                  <a:schemeClr val="bg1">
                    <a:lumMod val="50000"/>
                  </a:schemeClr>
                </a:solidFill>
                <a:latin typeface="arial" panose="020B0604020202020204" pitchFamily="34" charset="0"/>
              </a:rPr>
              <a:t>Food Fighters</a:t>
            </a:r>
          </a:p>
        </p:txBody>
      </p:sp>
      <p:pic>
        <p:nvPicPr>
          <p:cNvPr id="3" name="Picture 6" descr="A diagram of a diagram&#10;&#10;Description automatically generated">
            <a:extLst>
              <a:ext uri="{FF2B5EF4-FFF2-40B4-BE49-F238E27FC236}">
                <a16:creationId xmlns:a16="http://schemas.microsoft.com/office/drawing/2014/main" id="{6D0603B4-472A-D67A-DF76-3CDD85555480}"/>
              </a:ext>
            </a:extLst>
          </p:cNvPr>
          <p:cNvPicPr>
            <a:picLocks noChangeAspect="1"/>
          </p:cNvPicPr>
          <p:nvPr/>
        </p:nvPicPr>
        <p:blipFill>
          <a:blip r:embed="rId3" cstate="print">
            <a:extLst>
              <a:ext uri="{28A0092B-C50C-407E-A947-70E740481C1C}">
                <a14:useLocalDpi xmlns:a14="http://schemas.microsoft.com/office/drawing/2010/main" val="0"/>
              </a:ext>
            </a:extLst>
          </a:blip>
          <a:srcRect b="7568"/>
          <a:stretch/>
        </p:blipFill>
        <p:spPr>
          <a:xfrm>
            <a:off x="2232727" y="2008840"/>
            <a:ext cx="8809322" cy="4580229"/>
          </a:xfrm>
          <a:prstGeom prst="rect">
            <a:avLst/>
          </a:prstGeom>
        </p:spPr>
      </p:pic>
      <p:pic>
        <p:nvPicPr>
          <p:cNvPr id="5" name="Grafik 4">
            <a:extLst>
              <a:ext uri="{FF2B5EF4-FFF2-40B4-BE49-F238E27FC236}">
                <a16:creationId xmlns:a16="http://schemas.microsoft.com/office/drawing/2014/main" id="{C941924D-BA56-4951-3D54-609EF7156F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94489" y="884480"/>
            <a:ext cx="2110511" cy="2110511"/>
          </a:xfrm>
          <a:prstGeom prst="rect">
            <a:avLst/>
          </a:prstGeom>
        </p:spPr>
      </p:pic>
    </p:spTree>
    <p:extLst>
      <p:ext uri="{BB962C8B-B14F-4D97-AF65-F5344CB8AC3E}">
        <p14:creationId xmlns:p14="http://schemas.microsoft.com/office/powerpoint/2010/main" val="2712147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CEB1250-49EF-7FDD-B455-5ADB8B0BB058}"/>
              </a:ext>
            </a:extLst>
          </p:cNvPr>
          <p:cNvSpPr/>
          <p:nvPr/>
        </p:nvSpPr>
        <p:spPr>
          <a:xfrm>
            <a:off x="0" y="0"/>
            <a:ext cx="12192000" cy="6374921"/>
          </a:xfrm>
          <a:prstGeom prst="rect">
            <a:avLst/>
          </a:prstGeom>
          <a:gradFill flip="none" rotWithShape="1">
            <a:gsLst>
              <a:gs pos="86000">
                <a:srgbClr val="03A6EF"/>
              </a:gs>
              <a:gs pos="73000">
                <a:srgbClr val="0793D8"/>
              </a:gs>
              <a:gs pos="62050">
                <a:srgbClr val="0B84C5"/>
              </a:gs>
              <a:gs pos="38505">
                <a:srgbClr val="18477E"/>
              </a:gs>
              <a:gs pos="29326">
                <a:srgbClr val="1E3363"/>
              </a:gs>
              <a:gs pos="18388">
                <a:srgbClr val="202B57"/>
              </a:gs>
              <a:gs pos="12050">
                <a:srgbClr val="22224C"/>
              </a:gs>
              <a:gs pos="0">
                <a:srgbClr val="231F48"/>
              </a:gs>
              <a:gs pos="52000">
                <a:srgbClr val="106EAA"/>
              </a:gs>
              <a:gs pos="100000">
                <a:srgbClr val="00B2FE"/>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a:extLst>
              <a:ext uri="{FF2B5EF4-FFF2-40B4-BE49-F238E27FC236}">
                <a16:creationId xmlns:a16="http://schemas.microsoft.com/office/drawing/2014/main" id="{EAB28599-CF11-EC67-BC4C-90CA8F6D53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8" name="Straight Connector 13">
            <a:extLst>
              <a:ext uri="{FF2B5EF4-FFF2-40B4-BE49-F238E27FC236}">
                <a16:creationId xmlns:a16="http://schemas.microsoft.com/office/drawing/2014/main" id="{D7C04125-28AA-D623-29CE-EE14A8C54959}"/>
              </a:ext>
            </a:extLst>
          </p:cNvPr>
          <p:cNvCxnSpPr>
            <a:cxnSpLocks/>
          </p:cNvCxnSpPr>
          <p:nvPr/>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10" name="Shape 5">
            <a:extLst>
              <a:ext uri="{FF2B5EF4-FFF2-40B4-BE49-F238E27FC236}">
                <a16:creationId xmlns:a16="http://schemas.microsoft.com/office/drawing/2014/main" id="{B38B366D-0128-5C67-B2FE-46FC9FD67020}"/>
              </a:ext>
            </a:extLst>
          </p:cNvPr>
          <p:cNvSpPr/>
          <p:nvPr/>
        </p:nvSpPr>
        <p:spPr>
          <a:xfrm>
            <a:off x="9408695" y="385832"/>
            <a:ext cx="2393575" cy="205184"/>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dirty="0" err="1">
                <a:solidFill>
                  <a:srgbClr val="53585F"/>
                </a:solidFill>
                <a:latin typeface="Open Sans" panose="020B0606030504020204" pitchFamily="34" charset="0"/>
                <a:ea typeface="Open Sans" panose="020B0606030504020204" pitchFamily="34" charset="0"/>
                <a:cs typeface="Open Sans" panose="020B0606030504020204" pitchFamily="34" charset="0"/>
              </a:rPr>
              <a:t>Empowering</a:t>
            </a:r>
            <a:r>
              <a:rPr lang="de-CH" sz="1000" noProof="0" dirty="0">
                <a:solidFill>
                  <a:srgbClr val="53585F"/>
                </a:solidFill>
                <a:latin typeface="Open Sans" panose="020B0606030504020204" pitchFamily="34" charset="0"/>
                <a:ea typeface="Open Sans" panose="020B0606030504020204" pitchFamily="34" charset="0"/>
                <a:cs typeface="Open Sans" panose="020B0606030504020204" pitchFamily="34" charset="0"/>
              </a:rPr>
              <a:t> </a:t>
            </a:r>
            <a:r>
              <a:rPr lang="de-CH" sz="1000" noProof="0" dirty="0" err="1">
                <a:solidFill>
                  <a:srgbClr val="53585F"/>
                </a:solidFill>
                <a:latin typeface="Open Sans" panose="020B0606030504020204" pitchFamily="34" charset="0"/>
                <a:ea typeface="Open Sans" panose="020B0606030504020204" pitchFamily="34" charset="0"/>
                <a:cs typeface="Open Sans" panose="020B0606030504020204" pitchFamily="34" charset="0"/>
              </a:rPr>
              <a:t>You</a:t>
            </a:r>
            <a:endParaRPr lang="de-CH" sz="1000" noProof="0" dirty="0">
              <a:solidFill>
                <a:srgbClr val="53585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Titel 3">
            <a:extLst>
              <a:ext uri="{FF2B5EF4-FFF2-40B4-BE49-F238E27FC236}">
                <a16:creationId xmlns:a16="http://schemas.microsoft.com/office/drawing/2014/main" id="{E694A7F3-3416-6A7A-90A9-E33C89CFC5CE}"/>
              </a:ext>
            </a:extLst>
          </p:cNvPr>
          <p:cNvSpPr txBox="1">
            <a:spLocks/>
          </p:cNvSpPr>
          <p:nvPr/>
        </p:nvSpPr>
        <p:spPr>
          <a:xfrm>
            <a:off x="407988" y="884480"/>
            <a:ext cx="11376024" cy="684438"/>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3200" b="1" kern="1200">
                <a:solidFill>
                  <a:srgbClr val="010172"/>
                </a:solidFill>
                <a:latin typeface="+mj-lt"/>
                <a:ea typeface="+mj-ea"/>
                <a:cs typeface="+mj-cs"/>
              </a:defRPr>
            </a:lvl1pPr>
          </a:lstStyle>
          <a:p>
            <a:r>
              <a:rPr lang="de-CH" dirty="0">
                <a:solidFill>
                  <a:schemeClr val="bg1"/>
                </a:solidFill>
              </a:rPr>
              <a:t>Azure </a:t>
            </a:r>
            <a:r>
              <a:rPr lang="de-CH" dirty="0" err="1">
                <a:solidFill>
                  <a:schemeClr val="bg1"/>
                </a:solidFill>
              </a:rPr>
              <a:t>OpenAI</a:t>
            </a:r>
            <a:r>
              <a:rPr lang="de-CH" dirty="0">
                <a:solidFill>
                  <a:schemeClr val="bg1"/>
                </a:solidFill>
              </a:rPr>
              <a:t> Service</a:t>
            </a:r>
          </a:p>
        </p:txBody>
      </p:sp>
      <p:sp>
        <p:nvSpPr>
          <p:cNvPr id="50" name="Shape 3">
            <a:extLst>
              <a:ext uri="{FF2B5EF4-FFF2-40B4-BE49-F238E27FC236}">
                <a16:creationId xmlns:a16="http://schemas.microsoft.com/office/drawing/2014/main" id="{4ACD3E40-0F9E-1D77-F32B-201865BCEF5D}"/>
              </a:ext>
            </a:extLst>
          </p:cNvPr>
          <p:cNvSpPr/>
          <p:nvPr/>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sp>
        <p:nvSpPr>
          <p:cNvPr id="6" name="Foliennummernplatzhalter 5">
            <a:extLst>
              <a:ext uri="{FF2B5EF4-FFF2-40B4-BE49-F238E27FC236}">
                <a16:creationId xmlns:a16="http://schemas.microsoft.com/office/drawing/2014/main" id="{51E4C76E-353A-43CC-B80E-C9157FCA7D7E}"/>
              </a:ext>
            </a:extLst>
          </p:cNvPr>
          <p:cNvSpPr>
            <a:spLocks noGrp="1"/>
          </p:cNvSpPr>
          <p:nvPr>
            <p:ph type="sldNum" sz="quarter" idx="10"/>
          </p:nvPr>
        </p:nvSpPr>
        <p:spPr>
          <a:xfrm>
            <a:off x="9059069" y="6518850"/>
            <a:ext cx="2743200" cy="365125"/>
          </a:xfrm>
          <a:noFill/>
        </p:spPr>
        <p:txBody>
          <a:bodyPr>
            <a:normAutofit/>
          </a:bodyPr>
          <a:lstStyle/>
          <a:p>
            <a:pPr algn="r">
              <a:lnSpc>
                <a:spcPct val="90000"/>
              </a:lnSpc>
              <a:spcAft>
                <a:spcPts val="600"/>
              </a:spcAft>
            </a:pPr>
            <a:fld id="{36D3958B-177D-4834-A246-9F824B1D4378}" type="slidenum">
              <a:rPr lang="de-CH" sz="800" smtClean="0">
                <a:solidFill>
                  <a:schemeClr val="bg1"/>
                </a:solidFill>
              </a:rPr>
              <a:pPr algn="r">
                <a:lnSpc>
                  <a:spcPct val="90000"/>
                </a:lnSpc>
                <a:spcAft>
                  <a:spcPts val="600"/>
                </a:spcAft>
              </a:pPr>
              <a:t>4</a:t>
            </a:fld>
            <a:endParaRPr lang="de-CH" sz="800" dirty="0">
              <a:solidFill>
                <a:schemeClr val="bg1"/>
              </a:solidFill>
            </a:endParaRPr>
          </a:p>
        </p:txBody>
      </p:sp>
      <p:sp>
        <p:nvSpPr>
          <p:cNvPr id="9" name="TextBox 8">
            <a:extLst>
              <a:ext uri="{FF2B5EF4-FFF2-40B4-BE49-F238E27FC236}">
                <a16:creationId xmlns:a16="http://schemas.microsoft.com/office/drawing/2014/main" id="{A964FE25-5E5C-2E61-6766-6F2A6D47A5D5}"/>
              </a:ext>
            </a:extLst>
          </p:cNvPr>
          <p:cNvSpPr txBox="1"/>
          <p:nvPr/>
        </p:nvSpPr>
        <p:spPr>
          <a:xfrm>
            <a:off x="441061" y="2204692"/>
            <a:ext cx="6335659" cy="2585323"/>
          </a:xfrm>
          <a:prstGeom prst="rect">
            <a:avLst/>
          </a:prstGeom>
          <a:noFill/>
        </p:spPr>
        <p:txBody>
          <a:bodyPr wrap="square">
            <a:spAutoFit/>
          </a:bodyPr>
          <a:lstStyle/>
          <a:p>
            <a:pPr algn="l"/>
            <a:r>
              <a:rPr lang="en-US" sz="1800" dirty="0">
                <a:solidFill>
                  <a:schemeClr val="bg1"/>
                </a:solidFill>
                <a:latin typeface="arial" panose="020B0604020202020204" pitchFamily="34" charset="0"/>
              </a:rPr>
              <a:t>Access to various large language models (LLMs), including </a:t>
            </a:r>
            <a:r>
              <a:rPr lang="en-US" sz="1800" b="1" dirty="0">
                <a:solidFill>
                  <a:schemeClr val="bg1"/>
                </a:solidFill>
                <a:latin typeface="arial" panose="020B0604020202020204" pitchFamily="34" charset="0"/>
              </a:rPr>
              <a:t>GPT-4.1 (mini, nano)</a:t>
            </a:r>
            <a:r>
              <a:rPr lang="en-US" sz="1800" dirty="0">
                <a:solidFill>
                  <a:schemeClr val="bg1"/>
                </a:solidFill>
                <a:latin typeface="arial" panose="020B0604020202020204" pitchFamily="34" charset="0"/>
              </a:rPr>
              <a:t>, </a:t>
            </a:r>
            <a:r>
              <a:rPr lang="en-US" sz="1800" b="1" dirty="0">
                <a:solidFill>
                  <a:schemeClr val="bg1"/>
                </a:solidFill>
                <a:latin typeface="arial" panose="020B0604020202020204" pitchFamily="34" charset="0"/>
              </a:rPr>
              <a:t>GPT-4o (mini)</a:t>
            </a:r>
            <a:r>
              <a:rPr lang="en-US" sz="1800" dirty="0">
                <a:solidFill>
                  <a:schemeClr val="bg1"/>
                </a:solidFill>
                <a:latin typeface="arial" panose="020B0604020202020204" pitchFamily="34" charset="0"/>
              </a:rPr>
              <a:t>, and </a:t>
            </a:r>
            <a:r>
              <a:rPr lang="en-US" sz="1800" b="1" dirty="0">
                <a:solidFill>
                  <a:schemeClr val="bg1"/>
                </a:solidFill>
                <a:latin typeface="arial" panose="020B0604020202020204" pitchFamily="34" charset="0"/>
              </a:rPr>
              <a:t>Embeddings model series</a:t>
            </a:r>
            <a:r>
              <a:rPr lang="en-US" sz="1800" dirty="0">
                <a:solidFill>
                  <a:schemeClr val="bg1"/>
                </a:solidFill>
                <a:latin typeface="arial" panose="020B0604020202020204" pitchFamily="34" charset="0"/>
              </a:rPr>
              <a:t>. </a:t>
            </a:r>
          </a:p>
          <a:p>
            <a:pPr algn="l"/>
            <a:endParaRPr lang="en-US" sz="1800" dirty="0">
              <a:solidFill>
                <a:schemeClr val="bg1"/>
              </a:solidFill>
              <a:latin typeface="arial" panose="020B0604020202020204" pitchFamily="34" charset="0"/>
            </a:endParaRPr>
          </a:p>
          <a:p>
            <a:pPr algn="l"/>
            <a:r>
              <a:rPr lang="en-US" sz="1800" dirty="0">
                <a:solidFill>
                  <a:schemeClr val="bg1"/>
                </a:solidFill>
                <a:latin typeface="arial" panose="020B0604020202020204" pitchFamily="34" charset="0"/>
              </a:rPr>
              <a:t>These are the same language models made available by </a:t>
            </a:r>
            <a:r>
              <a:rPr lang="en-US" sz="1800" b="1" dirty="0">
                <a:solidFill>
                  <a:schemeClr val="bg1"/>
                </a:solidFill>
                <a:latin typeface="arial" panose="020B0604020202020204" pitchFamily="34" charset="0"/>
              </a:rPr>
              <a:t>OpenAI</a:t>
            </a:r>
            <a:r>
              <a:rPr lang="en-US" sz="1800" dirty="0">
                <a:solidFill>
                  <a:schemeClr val="bg1"/>
                </a:solidFill>
                <a:latin typeface="arial" panose="020B0604020202020204" pitchFamily="34" charset="0"/>
              </a:rPr>
              <a:t>.</a:t>
            </a:r>
          </a:p>
          <a:p>
            <a:pPr algn="l"/>
            <a:endParaRPr lang="en-US" sz="1800" dirty="0">
              <a:solidFill>
                <a:schemeClr val="bg1"/>
              </a:solidFill>
              <a:latin typeface="arial" panose="020B0604020202020204" pitchFamily="34" charset="0"/>
            </a:endParaRPr>
          </a:p>
          <a:p>
            <a:pPr algn="l"/>
            <a:r>
              <a:rPr lang="en-US" sz="1800" dirty="0">
                <a:solidFill>
                  <a:schemeClr val="bg1"/>
                </a:solidFill>
                <a:latin typeface="arial" panose="020B0604020202020204" pitchFamily="34" charset="0"/>
              </a:rPr>
              <a:t>Additionally, new model catalog in Azure AI Foundry with </a:t>
            </a:r>
            <a:r>
              <a:rPr lang="en-US" sz="1800" b="1" dirty="0">
                <a:solidFill>
                  <a:schemeClr val="bg1"/>
                </a:solidFill>
                <a:latin typeface="arial" panose="020B0604020202020204" pitchFamily="34" charset="0"/>
              </a:rPr>
              <a:t>11K+ models </a:t>
            </a:r>
            <a:r>
              <a:rPr lang="en-US" sz="1800" dirty="0">
                <a:solidFill>
                  <a:schemeClr val="bg1"/>
                </a:solidFill>
                <a:latin typeface="arial" panose="020B0604020202020204" pitchFamily="34" charset="0"/>
              </a:rPr>
              <a:t>to choose from.</a:t>
            </a:r>
            <a:endParaRPr lang="de-CH" sz="1800" dirty="0">
              <a:solidFill>
                <a:schemeClr val="bg1"/>
              </a:solidFill>
              <a:latin typeface="arial" panose="020B0604020202020204" pitchFamily="34" charset="0"/>
            </a:endParaRPr>
          </a:p>
        </p:txBody>
      </p:sp>
      <p:sp>
        <p:nvSpPr>
          <p:cNvPr id="33" name="TextBox 14">
            <a:extLst>
              <a:ext uri="{FF2B5EF4-FFF2-40B4-BE49-F238E27FC236}">
                <a16:creationId xmlns:a16="http://schemas.microsoft.com/office/drawing/2014/main" id="{4A1D7476-9645-3273-82FB-A134F0B3BB0C}"/>
              </a:ext>
            </a:extLst>
          </p:cNvPr>
          <p:cNvSpPr txBox="1"/>
          <p:nvPr/>
        </p:nvSpPr>
        <p:spPr>
          <a:xfrm>
            <a:off x="504257" y="6057025"/>
            <a:ext cx="6094562" cy="215444"/>
          </a:xfrm>
          <a:prstGeom prst="rect">
            <a:avLst/>
          </a:prstGeom>
          <a:noFill/>
        </p:spPr>
        <p:txBody>
          <a:bodyPr wrap="square">
            <a:spAutoFit/>
          </a:bodyPr>
          <a:lstStyle/>
          <a:p>
            <a:pPr algn="l"/>
            <a:r>
              <a:rPr lang="en-US" sz="800" dirty="0">
                <a:solidFill>
                  <a:schemeClr val="bg1">
                    <a:lumMod val="75000"/>
                  </a:schemeClr>
                </a:solidFill>
                <a:hlinkClick r:id="rId4">
                  <a:extLst>
                    <a:ext uri="{A12FA001-AC4F-418D-AE19-62706E023703}">
                      <ahyp:hlinkClr xmlns:ahyp="http://schemas.microsoft.com/office/drawing/2018/hyperlinkcolor" val="tx"/>
                    </a:ext>
                  </a:extLst>
                </a:hlinkClick>
              </a:rPr>
              <a:t>Azure OpenAI Service powers the next generation of startups | Microsoft for Startups Blog</a:t>
            </a:r>
            <a:endParaRPr lang="de-CH" sz="800" dirty="0">
              <a:solidFill>
                <a:schemeClr val="bg1">
                  <a:lumMod val="75000"/>
                </a:schemeClr>
              </a:solidFill>
            </a:endParaRPr>
          </a:p>
        </p:txBody>
      </p:sp>
      <p:pic>
        <p:nvPicPr>
          <p:cNvPr id="35" name="Picture 34" descr="A computer generated image of a network&#10;&#10;Description automatically generated with medium confidence">
            <a:extLst>
              <a:ext uri="{FF2B5EF4-FFF2-40B4-BE49-F238E27FC236}">
                <a16:creationId xmlns:a16="http://schemas.microsoft.com/office/drawing/2014/main" id="{6F672052-C0C3-D4F9-0708-B41A729B4A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78113" y="2113618"/>
            <a:ext cx="4836011" cy="2716331"/>
          </a:xfrm>
          <a:prstGeom prst="rect">
            <a:avLst/>
          </a:prstGeom>
        </p:spPr>
      </p:pic>
    </p:spTree>
    <p:extLst>
      <p:ext uri="{BB962C8B-B14F-4D97-AF65-F5344CB8AC3E}">
        <p14:creationId xmlns:p14="http://schemas.microsoft.com/office/powerpoint/2010/main" val="10397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CEB1250-49EF-7FDD-B455-5ADB8B0BB058}"/>
              </a:ext>
            </a:extLst>
          </p:cNvPr>
          <p:cNvSpPr/>
          <p:nvPr/>
        </p:nvSpPr>
        <p:spPr>
          <a:xfrm>
            <a:off x="0" y="0"/>
            <a:ext cx="12192000" cy="6374921"/>
          </a:xfrm>
          <a:prstGeom prst="rect">
            <a:avLst/>
          </a:prstGeom>
          <a:gradFill flip="none" rotWithShape="1">
            <a:gsLst>
              <a:gs pos="86000">
                <a:srgbClr val="03A6EF"/>
              </a:gs>
              <a:gs pos="73000">
                <a:srgbClr val="0793D8"/>
              </a:gs>
              <a:gs pos="62050">
                <a:srgbClr val="0B84C5"/>
              </a:gs>
              <a:gs pos="38505">
                <a:srgbClr val="18477E"/>
              </a:gs>
              <a:gs pos="29326">
                <a:srgbClr val="1E3363"/>
              </a:gs>
              <a:gs pos="18388">
                <a:srgbClr val="202B57"/>
              </a:gs>
              <a:gs pos="12050">
                <a:srgbClr val="22224C"/>
              </a:gs>
              <a:gs pos="0">
                <a:srgbClr val="231F48"/>
              </a:gs>
              <a:gs pos="52000">
                <a:srgbClr val="106EAA"/>
              </a:gs>
              <a:gs pos="100000">
                <a:srgbClr val="00B2FE"/>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a:extLst>
              <a:ext uri="{FF2B5EF4-FFF2-40B4-BE49-F238E27FC236}">
                <a16:creationId xmlns:a16="http://schemas.microsoft.com/office/drawing/2014/main" id="{EAB28599-CF11-EC67-BC4C-90CA8F6D53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8" name="Straight Connector 13">
            <a:extLst>
              <a:ext uri="{FF2B5EF4-FFF2-40B4-BE49-F238E27FC236}">
                <a16:creationId xmlns:a16="http://schemas.microsoft.com/office/drawing/2014/main" id="{D7C04125-28AA-D623-29CE-EE14A8C54959}"/>
              </a:ext>
            </a:extLst>
          </p:cNvPr>
          <p:cNvCxnSpPr>
            <a:cxnSpLocks/>
          </p:cNvCxnSpPr>
          <p:nvPr/>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10" name="Shape 5">
            <a:extLst>
              <a:ext uri="{FF2B5EF4-FFF2-40B4-BE49-F238E27FC236}">
                <a16:creationId xmlns:a16="http://schemas.microsoft.com/office/drawing/2014/main" id="{B38B366D-0128-5C67-B2FE-46FC9FD67020}"/>
              </a:ext>
            </a:extLst>
          </p:cNvPr>
          <p:cNvSpPr/>
          <p:nvPr/>
        </p:nvSpPr>
        <p:spPr>
          <a:xfrm>
            <a:off x="9408695" y="385832"/>
            <a:ext cx="2393575" cy="205184"/>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dirty="0" err="1">
                <a:solidFill>
                  <a:srgbClr val="53585F"/>
                </a:solidFill>
                <a:latin typeface="Open Sans" panose="020B0606030504020204" pitchFamily="34" charset="0"/>
                <a:ea typeface="Open Sans" panose="020B0606030504020204" pitchFamily="34" charset="0"/>
                <a:cs typeface="Open Sans" panose="020B0606030504020204" pitchFamily="34" charset="0"/>
              </a:rPr>
              <a:t>Empowering</a:t>
            </a:r>
            <a:r>
              <a:rPr lang="de-CH" sz="1000" noProof="0" dirty="0">
                <a:solidFill>
                  <a:srgbClr val="53585F"/>
                </a:solidFill>
                <a:latin typeface="Open Sans" panose="020B0606030504020204" pitchFamily="34" charset="0"/>
                <a:ea typeface="Open Sans" panose="020B0606030504020204" pitchFamily="34" charset="0"/>
                <a:cs typeface="Open Sans" panose="020B0606030504020204" pitchFamily="34" charset="0"/>
              </a:rPr>
              <a:t> </a:t>
            </a:r>
            <a:r>
              <a:rPr lang="de-CH" sz="1000" noProof="0" dirty="0" err="1">
                <a:solidFill>
                  <a:srgbClr val="53585F"/>
                </a:solidFill>
                <a:latin typeface="Open Sans" panose="020B0606030504020204" pitchFamily="34" charset="0"/>
                <a:ea typeface="Open Sans" panose="020B0606030504020204" pitchFamily="34" charset="0"/>
                <a:cs typeface="Open Sans" panose="020B0606030504020204" pitchFamily="34" charset="0"/>
              </a:rPr>
              <a:t>You</a:t>
            </a:r>
            <a:endParaRPr lang="de-CH" sz="1000" noProof="0" dirty="0">
              <a:solidFill>
                <a:srgbClr val="53585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Titel 3">
            <a:extLst>
              <a:ext uri="{FF2B5EF4-FFF2-40B4-BE49-F238E27FC236}">
                <a16:creationId xmlns:a16="http://schemas.microsoft.com/office/drawing/2014/main" id="{E694A7F3-3416-6A7A-90A9-E33C89CFC5CE}"/>
              </a:ext>
            </a:extLst>
          </p:cNvPr>
          <p:cNvSpPr txBox="1">
            <a:spLocks/>
          </p:cNvSpPr>
          <p:nvPr/>
        </p:nvSpPr>
        <p:spPr>
          <a:xfrm>
            <a:off x="407988" y="884480"/>
            <a:ext cx="11376024" cy="1331912"/>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3200" b="1" kern="1200">
                <a:solidFill>
                  <a:srgbClr val="010172"/>
                </a:solidFill>
                <a:latin typeface="+mj-lt"/>
                <a:ea typeface="+mj-ea"/>
                <a:cs typeface="+mj-cs"/>
              </a:defRPr>
            </a:lvl1pPr>
          </a:lstStyle>
          <a:p>
            <a:r>
              <a:rPr lang="de-CH" dirty="0" err="1">
                <a:solidFill>
                  <a:schemeClr val="bg1"/>
                </a:solidFill>
              </a:rPr>
              <a:t>Objectives</a:t>
            </a:r>
            <a:endParaRPr lang="de-CH" dirty="0">
              <a:solidFill>
                <a:schemeClr val="bg1"/>
              </a:solidFill>
            </a:endParaRPr>
          </a:p>
        </p:txBody>
      </p:sp>
      <p:sp>
        <p:nvSpPr>
          <p:cNvPr id="14" name="Oval 13">
            <a:extLst>
              <a:ext uri="{FF2B5EF4-FFF2-40B4-BE49-F238E27FC236}">
                <a16:creationId xmlns:a16="http://schemas.microsoft.com/office/drawing/2014/main" id="{DEC4A765-4BBA-81AA-F6C4-47A993A2C818}"/>
              </a:ext>
            </a:extLst>
          </p:cNvPr>
          <p:cNvSpPr/>
          <p:nvPr/>
        </p:nvSpPr>
        <p:spPr>
          <a:xfrm>
            <a:off x="444631" y="1877410"/>
            <a:ext cx="569621" cy="569621"/>
          </a:xfrm>
          <a:prstGeom prst="ellipse">
            <a:avLst/>
          </a:prstGeom>
          <a:solidFill>
            <a:srgbClr val="18477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12FB140F-0E7F-449B-D1BA-79B2A6AEF8FC}"/>
              </a:ext>
            </a:extLst>
          </p:cNvPr>
          <p:cNvSpPr/>
          <p:nvPr/>
        </p:nvSpPr>
        <p:spPr>
          <a:xfrm>
            <a:off x="444631" y="3131249"/>
            <a:ext cx="569621" cy="569621"/>
          </a:xfrm>
          <a:prstGeom prst="ellipse">
            <a:avLst/>
          </a:prstGeom>
          <a:solidFill>
            <a:srgbClr val="0F70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22EE59D0-ECD4-0089-A2A9-BE8F332A2AF8}"/>
              </a:ext>
            </a:extLst>
          </p:cNvPr>
          <p:cNvSpPr/>
          <p:nvPr/>
        </p:nvSpPr>
        <p:spPr>
          <a:xfrm>
            <a:off x="444631" y="4527328"/>
            <a:ext cx="569621" cy="569621"/>
          </a:xfrm>
          <a:prstGeom prst="ellipse">
            <a:avLst/>
          </a:prstGeom>
          <a:solidFill>
            <a:srgbClr val="0791D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C95CCBC-861A-1D69-3523-07A41C96EC47}"/>
              </a:ext>
            </a:extLst>
          </p:cNvPr>
          <p:cNvSpPr txBox="1"/>
          <p:nvPr/>
        </p:nvSpPr>
        <p:spPr>
          <a:xfrm>
            <a:off x="1070539" y="2153712"/>
            <a:ext cx="4235450" cy="297517"/>
          </a:xfrm>
          <a:prstGeom prst="rect">
            <a:avLst/>
          </a:prstGeom>
          <a:noFill/>
        </p:spPr>
        <p:txBody>
          <a:bodyPr wrap="square">
            <a:spAutoFit/>
          </a:bodyPr>
          <a:lstStyle/>
          <a:p>
            <a:pPr algn="l" defTabSz="914400" hangingPunct="1">
              <a:lnSpc>
                <a:spcPts val="1600"/>
              </a:lnSpc>
              <a:spcAft>
                <a:spcPts val="600"/>
              </a:spcAft>
            </a:pPr>
            <a:r>
              <a:rPr lang="en-US" sz="1500" kern="1200" dirty="0">
                <a:solidFill>
                  <a:schemeClr val="bg1"/>
                </a:solidFill>
              </a:rPr>
              <a:t>Create </a:t>
            </a:r>
            <a:r>
              <a:rPr lang="en-US" sz="1500" b="1" i="0" kern="1200" dirty="0">
                <a:solidFill>
                  <a:schemeClr val="bg1"/>
                </a:solidFill>
                <a:effectLst/>
              </a:rPr>
              <a:t>recipes</a:t>
            </a:r>
            <a:r>
              <a:rPr lang="en-US" sz="1500" b="0" i="0" kern="1200" dirty="0">
                <a:solidFill>
                  <a:schemeClr val="bg1"/>
                </a:solidFill>
                <a:effectLst/>
              </a:rPr>
              <a:t> from a list of ingredients.</a:t>
            </a:r>
          </a:p>
        </p:txBody>
      </p:sp>
      <p:sp>
        <p:nvSpPr>
          <p:cNvPr id="20" name="TextBox 19">
            <a:extLst>
              <a:ext uri="{FF2B5EF4-FFF2-40B4-BE49-F238E27FC236}">
                <a16:creationId xmlns:a16="http://schemas.microsoft.com/office/drawing/2014/main" id="{0F5B340C-83C1-9B68-871C-739542ACC715}"/>
              </a:ext>
            </a:extLst>
          </p:cNvPr>
          <p:cNvSpPr txBox="1"/>
          <p:nvPr/>
        </p:nvSpPr>
        <p:spPr>
          <a:xfrm>
            <a:off x="1081312" y="3396382"/>
            <a:ext cx="4489450" cy="707886"/>
          </a:xfrm>
          <a:prstGeom prst="rect">
            <a:avLst/>
          </a:prstGeom>
          <a:noFill/>
        </p:spPr>
        <p:txBody>
          <a:bodyPr wrap="square">
            <a:spAutoFit/>
          </a:bodyPr>
          <a:lstStyle/>
          <a:p>
            <a:pPr algn="l" defTabSz="914400" hangingPunct="1">
              <a:lnSpc>
                <a:spcPts val="1600"/>
              </a:lnSpc>
              <a:spcAft>
                <a:spcPts val="600"/>
              </a:spcAft>
            </a:pPr>
            <a:r>
              <a:rPr lang="en-US" sz="1500" kern="1200" dirty="0">
                <a:solidFill>
                  <a:schemeClr val="bg1"/>
                </a:solidFill>
              </a:rPr>
              <a:t>I</a:t>
            </a:r>
            <a:r>
              <a:rPr lang="en-US" sz="1500" b="0" i="0" kern="1200" dirty="0">
                <a:solidFill>
                  <a:schemeClr val="bg1"/>
                </a:solidFill>
                <a:effectLst/>
              </a:rPr>
              <a:t>mprove created recipes using enhancement techniques: </a:t>
            </a:r>
            <a:r>
              <a:rPr lang="en-US" sz="1500" b="1" i="0" kern="1200" dirty="0">
                <a:solidFill>
                  <a:schemeClr val="bg1"/>
                </a:solidFill>
                <a:effectLst/>
              </a:rPr>
              <a:t>prompt engineering</a:t>
            </a:r>
            <a:r>
              <a:rPr lang="en-US" sz="1500" b="0" i="0" kern="1200" dirty="0">
                <a:solidFill>
                  <a:schemeClr val="bg1"/>
                </a:solidFill>
                <a:effectLst/>
              </a:rPr>
              <a:t> with </a:t>
            </a:r>
            <a:r>
              <a:rPr lang="en-US" sz="1500" b="1" i="0" kern="1200" dirty="0">
                <a:solidFill>
                  <a:schemeClr val="bg1"/>
                </a:solidFill>
                <a:effectLst/>
              </a:rPr>
              <a:t>zero-shot</a:t>
            </a:r>
            <a:r>
              <a:rPr lang="en-US" sz="1500" b="0" i="0" kern="1200" dirty="0">
                <a:solidFill>
                  <a:schemeClr val="bg1"/>
                </a:solidFill>
                <a:effectLst/>
              </a:rPr>
              <a:t>, </a:t>
            </a:r>
            <a:r>
              <a:rPr lang="en-US" sz="1500" b="1" i="0" kern="1200" dirty="0">
                <a:solidFill>
                  <a:schemeClr val="bg1"/>
                </a:solidFill>
                <a:effectLst/>
              </a:rPr>
              <a:t>one-shot,</a:t>
            </a:r>
            <a:r>
              <a:rPr lang="en-US" sz="1500" b="0" i="0" kern="1200" dirty="0">
                <a:solidFill>
                  <a:schemeClr val="bg1"/>
                </a:solidFill>
                <a:effectLst/>
              </a:rPr>
              <a:t> and </a:t>
            </a:r>
            <a:r>
              <a:rPr lang="en-US" sz="1500" b="1" i="0" kern="1200" dirty="0">
                <a:solidFill>
                  <a:schemeClr val="bg1"/>
                </a:solidFill>
                <a:effectLst/>
              </a:rPr>
              <a:t>few-shot learning</a:t>
            </a:r>
            <a:r>
              <a:rPr lang="en-US" sz="1500" b="0" i="0" kern="1200" dirty="0">
                <a:solidFill>
                  <a:schemeClr val="bg1"/>
                </a:solidFill>
                <a:effectLst/>
              </a:rPr>
              <a:t>.</a:t>
            </a:r>
          </a:p>
        </p:txBody>
      </p:sp>
      <p:sp>
        <p:nvSpPr>
          <p:cNvPr id="22" name="TextBox 21">
            <a:extLst>
              <a:ext uri="{FF2B5EF4-FFF2-40B4-BE49-F238E27FC236}">
                <a16:creationId xmlns:a16="http://schemas.microsoft.com/office/drawing/2014/main" id="{990C2FFC-9BC6-EAA4-9A4B-D7EB52B0965E}"/>
              </a:ext>
            </a:extLst>
          </p:cNvPr>
          <p:cNvSpPr txBox="1"/>
          <p:nvPr/>
        </p:nvSpPr>
        <p:spPr>
          <a:xfrm>
            <a:off x="1114369" y="4751375"/>
            <a:ext cx="4489450" cy="502702"/>
          </a:xfrm>
          <a:prstGeom prst="rect">
            <a:avLst/>
          </a:prstGeom>
          <a:noFill/>
        </p:spPr>
        <p:txBody>
          <a:bodyPr wrap="square">
            <a:spAutoFit/>
          </a:bodyPr>
          <a:lstStyle/>
          <a:p>
            <a:pPr algn="l" defTabSz="914400" hangingPunct="1">
              <a:lnSpc>
                <a:spcPts val="1600"/>
              </a:lnSpc>
              <a:spcAft>
                <a:spcPts val="600"/>
              </a:spcAft>
            </a:pPr>
            <a:r>
              <a:rPr lang="en-US" sz="1500" kern="1200" dirty="0">
                <a:solidFill>
                  <a:schemeClr val="bg1"/>
                </a:solidFill>
              </a:rPr>
              <a:t>I</a:t>
            </a:r>
            <a:r>
              <a:rPr lang="en-US" sz="1500" b="0" i="0" kern="1200" dirty="0">
                <a:solidFill>
                  <a:schemeClr val="bg1"/>
                </a:solidFill>
                <a:effectLst/>
              </a:rPr>
              <a:t>mprove created recipes using </a:t>
            </a:r>
            <a:r>
              <a:rPr lang="en-US" sz="1500" b="1" i="0" kern="1200" dirty="0">
                <a:solidFill>
                  <a:schemeClr val="bg1"/>
                </a:solidFill>
                <a:effectLst/>
              </a:rPr>
              <a:t>Retrieval Augmented Generation (RAG)</a:t>
            </a:r>
            <a:r>
              <a:rPr lang="en-US" sz="1500" b="0" i="0" kern="1200" dirty="0">
                <a:solidFill>
                  <a:schemeClr val="bg1"/>
                </a:solidFill>
                <a:effectLst/>
              </a:rPr>
              <a:t>.</a:t>
            </a:r>
          </a:p>
        </p:txBody>
      </p:sp>
      <p:sp>
        <p:nvSpPr>
          <p:cNvPr id="24" name="TextBox 23">
            <a:extLst>
              <a:ext uri="{FF2B5EF4-FFF2-40B4-BE49-F238E27FC236}">
                <a16:creationId xmlns:a16="http://schemas.microsoft.com/office/drawing/2014/main" id="{AA20D2CA-0E44-91F1-748C-6C8CABC55ED3}"/>
              </a:ext>
            </a:extLst>
          </p:cNvPr>
          <p:cNvSpPr txBox="1"/>
          <p:nvPr/>
        </p:nvSpPr>
        <p:spPr>
          <a:xfrm>
            <a:off x="6826667" y="2153712"/>
            <a:ext cx="4203712" cy="297517"/>
          </a:xfrm>
          <a:prstGeom prst="rect">
            <a:avLst/>
          </a:prstGeom>
          <a:noFill/>
        </p:spPr>
        <p:txBody>
          <a:bodyPr wrap="square">
            <a:spAutoFit/>
          </a:bodyPr>
          <a:lstStyle/>
          <a:p>
            <a:pPr algn="l" defTabSz="914400" hangingPunct="1">
              <a:lnSpc>
                <a:spcPts val="1600"/>
              </a:lnSpc>
              <a:spcAft>
                <a:spcPts val="600"/>
              </a:spcAft>
            </a:pPr>
            <a:r>
              <a:rPr lang="en-US" sz="1500" kern="1200" dirty="0">
                <a:solidFill>
                  <a:schemeClr val="bg1"/>
                </a:solidFill>
              </a:rPr>
              <a:t>I</a:t>
            </a:r>
            <a:r>
              <a:rPr lang="en-US" sz="1500" b="0" i="0" kern="1200" dirty="0">
                <a:solidFill>
                  <a:schemeClr val="bg1"/>
                </a:solidFill>
                <a:effectLst/>
              </a:rPr>
              <a:t>mprove created recipes using </a:t>
            </a:r>
            <a:r>
              <a:rPr lang="en-US" sz="1500" b="1" i="0" kern="1200" dirty="0">
                <a:solidFill>
                  <a:schemeClr val="bg1"/>
                </a:solidFill>
                <a:effectLst/>
              </a:rPr>
              <a:t>Fine-Tuning</a:t>
            </a:r>
            <a:r>
              <a:rPr lang="en-US" sz="1500" b="0" i="0" kern="1200" dirty="0">
                <a:solidFill>
                  <a:schemeClr val="bg1"/>
                </a:solidFill>
                <a:effectLst/>
              </a:rPr>
              <a:t>.</a:t>
            </a:r>
          </a:p>
        </p:txBody>
      </p:sp>
      <p:sp>
        <p:nvSpPr>
          <p:cNvPr id="26" name="TextBox 25">
            <a:extLst>
              <a:ext uri="{FF2B5EF4-FFF2-40B4-BE49-F238E27FC236}">
                <a16:creationId xmlns:a16="http://schemas.microsoft.com/office/drawing/2014/main" id="{8D8CBA50-C5CF-0AB2-9463-635DCE3A0283}"/>
              </a:ext>
            </a:extLst>
          </p:cNvPr>
          <p:cNvSpPr txBox="1"/>
          <p:nvPr/>
        </p:nvSpPr>
        <p:spPr>
          <a:xfrm>
            <a:off x="6846736" y="3396382"/>
            <a:ext cx="4635783" cy="502702"/>
          </a:xfrm>
          <a:prstGeom prst="rect">
            <a:avLst/>
          </a:prstGeom>
          <a:noFill/>
        </p:spPr>
        <p:txBody>
          <a:bodyPr wrap="square">
            <a:spAutoFit/>
          </a:bodyPr>
          <a:lstStyle/>
          <a:p>
            <a:pPr algn="l" defTabSz="914400" hangingPunct="1">
              <a:lnSpc>
                <a:spcPts val="1600"/>
              </a:lnSpc>
              <a:spcAft>
                <a:spcPts val="600"/>
              </a:spcAft>
            </a:pPr>
            <a:r>
              <a:rPr lang="en-US" sz="1500" kern="1200" dirty="0">
                <a:solidFill>
                  <a:schemeClr val="bg1"/>
                </a:solidFill>
              </a:rPr>
              <a:t>Showcase </a:t>
            </a:r>
            <a:r>
              <a:rPr lang="en-US" sz="1500" b="0" i="0" kern="1200" dirty="0">
                <a:solidFill>
                  <a:schemeClr val="bg1"/>
                </a:solidFill>
                <a:effectLst/>
              </a:rPr>
              <a:t>data pre-processing </a:t>
            </a:r>
            <a:r>
              <a:rPr lang="en-US" sz="1500" b="1" i="0" kern="1200" dirty="0">
                <a:solidFill>
                  <a:schemeClr val="bg1"/>
                </a:solidFill>
                <a:effectLst/>
              </a:rPr>
              <a:t>Azure OpenAI Assistant API</a:t>
            </a:r>
            <a:r>
              <a:rPr lang="en-US" sz="1500" b="0" i="0" kern="1200" dirty="0">
                <a:solidFill>
                  <a:schemeClr val="bg1"/>
                </a:solidFill>
                <a:effectLst/>
              </a:rPr>
              <a:t>.</a:t>
            </a:r>
          </a:p>
        </p:txBody>
      </p:sp>
      <p:sp>
        <p:nvSpPr>
          <p:cNvPr id="28" name="TextBox 27">
            <a:extLst>
              <a:ext uri="{FF2B5EF4-FFF2-40B4-BE49-F238E27FC236}">
                <a16:creationId xmlns:a16="http://schemas.microsoft.com/office/drawing/2014/main" id="{41A516CA-814B-07BC-4910-ECA19C10219F}"/>
              </a:ext>
            </a:extLst>
          </p:cNvPr>
          <p:cNvSpPr txBox="1"/>
          <p:nvPr/>
        </p:nvSpPr>
        <p:spPr>
          <a:xfrm>
            <a:off x="6839139" y="4751375"/>
            <a:ext cx="5111607" cy="502702"/>
          </a:xfrm>
          <a:prstGeom prst="rect">
            <a:avLst/>
          </a:prstGeom>
          <a:noFill/>
        </p:spPr>
        <p:txBody>
          <a:bodyPr wrap="square">
            <a:spAutoFit/>
          </a:bodyPr>
          <a:lstStyle/>
          <a:p>
            <a:pPr algn="l" defTabSz="914400" hangingPunct="1">
              <a:lnSpc>
                <a:spcPts val="1600"/>
              </a:lnSpc>
              <a:spcAft>
                <a:spcPts val="600"/>
              </a:spcAft>
            </a:pPr>
            <a:r>
              <a:rPr lang="en-US" sz="1500" kern="1200" dirty="0">
                <a:solidFill>
                  <a:schemeClr val="bg1"/>
                </a:solidFill>
              </a:rPr>
              <a:t>Showcase </a:t>
            </a:r>
            <a:r>
              <a:rPr lang="en-US" sz="1500" b="1" i="0" kern="1200" dirty="0">
                <a:solidFill>
                  <a:schemeClr val="bg1"/>
                </a:solidFill>
                <a:effectLst/>
              </a:rPr>
              <a:t>GPT-4o-mini</a:t>
            </a:r>
            <a:r>
              <a:rPr lang="en-US" sz="1500" b="0" i="0" kern="1200" dirty="0">
                <a:solidFill>
                  <a:schemeClr val="bg1"/>
                </a:solidFill>
                <a:effectLst/>
              </a:rPr>
              <a:t> model, translating images into text.</a:t>
            </a:r>
          </a:p>
        </p:txBody>
      </p:sp>
      <p:sp>
        <p:nvSpPr>
          <p:cNvPr id="29" name="Oval 28">
            <a:extLst>
              <a:ext uri="{FF2B5EF4-FFF2-40B4-BE49-F238E27FC236}">
                <a16:creationId xmlns:a16="http://schemas.microsoft.com/office/drawing/2014/main" id="{E0847EBB-9630-E4D4-B040-028536E24DC2}"/>
              </a:ext>
            </a:extLst>
          </p:cNvPr>
          <p:cNvSpPr/>
          <p:nvPr/>
        </p:nvSpPr>
        <p:spPr>
          <a:xfrm>
            <a:off x="6216638" y="1877410"/>
            <a:ext cx="569621" cy="569621"/>
          </a:xfrm>
          <a:prstGeom prst="ellipse">
            <a:avLst/>
          </a:prstGeom>
          <a:solidFill>
            <a:srgbClr val="18477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DA676AEE-C9C1-D09D-5050-DEF32171C580}"/>
              </a:ext>
            </a:extLst>
          </p:cNvPr>
          <p:cNvSpPr/>
          <p:nvPr/>
        </p:nvSpPr>
        <p:spPr>
          <a:xfrm>
            <a:off x="6216638" y="3131249"/>
            <a:ext cx="569621" cy="569621"/>
          </a:xfrm>
          <a:prstGeom prst="ellipse">
            <a:avLst/>
          </a:prstGeom>
          <a:solidFill>
            <a:srgbClr val="0F70A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DE97530-B659-E0DF-3628-A51A4D829AE6}"/>
              </a:ext>
            </a:extLst>
          </p:cNvPr>
          <p:cNvSpPr/>
          <p:nvPr/>
        </p:nvSpPr>
        <p:spPr>
          <a:xfrm>
            <a:off x="6216638" y="4527328"/>
            <a:ext cx="569621" cy="569621"/>
          </a:xfrm>
          <a:prstGeom prst="ellipse">
            <a:avLst/>
          </a:prstGeom>
          <a:solidFill>
            <a:srgbClr val="0791D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Graphic 38" descr="Corn outline">
            <a:extLst>
              <a:ext uri="{FF2B5EF4-FFF2-40B4-BE49-F238E27FC236}">
                <a16:creationId xmlns:a16="http://schemas.microsoft.com/office/drawing/2014/main" id="{0E0E3806-75BC-0B93-D2D7-D7BF9DA4143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0918" y="1945200"/>
            <a:ext cx="457045" cy="457045"/>
          </a:xfrm>
          <a:prstGeom prst="rect">
            <a:avLst/>
          </a:prstGeom>
        </p:spPr>
      </p:pic>
      <p:pic>
        <p:nvPicPr>
          <p:cNvPr id="1032" name="Picture 8" descr="Microsoft Azure – Wikipedia">
            <a:extLst>
              <a:ext uri="{FF2B5EF4-FFF2-40B4-BE49-F238E27FC236}">
                <a16:creationId xmlns:a16="http://schemas.microsoft.com/office/drawing/2014/main" id="{CCF01056-29E2-0589-C665-2032DB1BBB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66365" y="3173345"/>
            <a:ext cx="346361" cy="34636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7706BD57-9611-B2A6-B886-6705E541E1D0}"/>
              </a:ext>
            </a:extLst>
          </p:cNvPr>
          <p:cNvPicPr>
            <a:picLocks noChangeAspect="1" noChangeArrowheads="1"/>
          </p:cNvPicPr>
          <p:nvPr/>
        </p:nvPicPr>
        <p:blipFill rotWithShape="1">
          <a:blip r:embed="rId7">
            <a:extLst>
              <a:ext uri="{BEBA8EAE-BF5A-486C-A8C5-ECC9F3942E4B}">
                <a14:imgProps xmlns:a14="http://schemas.microsoft.com/office/drawing/2010/main">
                  <a14:imgLayer r:embed="rId8">
                    <a14:imgEffect>
                      <a14:colorTemperature colorTemp="1500"/>
                    </a14:imgEffect>
                    <a14:imgEffect>
                      <a14:saturation sat="400000"/>
                    </a14:imgEffect>
                    <a14:imgEffect>
                      <a14:brightnessContrast bright="100000" contrast="100000"/>
                    </a14:imgEffect>
                  </a14:imgLayer>
                </a14:imgProps>
              </a:ext>
              <a:ext uri="{28A0092B-C50C-407E-A947-70E740481C1C}">
                <a14:useLocalDpi xmlns:a14="http://schemas.microsoft.com/office/drawing/2010/main" val="0"/>
              </a:ext>
            </a:extLst>
          </a:blip>
          <a:srcRect l="-9624" t="-52303" r="75727" b="7166"/>
          <a:stretch/>
        </p:blipFill>
        <p:spPr bwMode="auto">
          <a:xfrm>
            <a:off x="6350001" y="3179695"/>
            <a:ext cx="433083" cy="502702"/>
          </a:xfrm>
          <a:prstGeom prst="flowChartConnector">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A5A8A25-5BBF-5A88-2BC5-6FF47D8384F8}"/>
              </a:ext>
            </a:extLst>
          </p:cNvPr>
          <p:cNvPicPr>
            <a:picLocks noChangeAspect="1"/>
          </p:cNvPicPr>
          <p:nvPr/>
        </p:nvPicPr>
        <p:blipFill rotWithShape="1">
          <a:blip r:embed="rId9">
            <a:extLst>
              <a:ext uri="{BEBA8EAE-BF5A-486C-A8C5-ECC9F3942E4B}">
                <a14:imgProps xmlns:a14="http://schemas.microsoft.com/office/drawing/2010/main">
                  <a14:imgLayer r:embed="rId10">
                    <a14:imgEffect>
                      <a14:backgroundRemoval t="10000" b="90000" l="10000" r="90000"/>
                    </a14:imgEffect>
                    <a14:imgEffect>
                      <a14:brightnessContrast bright="100000" contrast="100000"/>
                    </a14:imgEffect>
                  </a14:imgLayer>
                </a14:imgProps>
              </a:ext>
            </a:extLst>
          </a:blip>
          <a:srcRect l="34775" t="23053" r="6219" b="-2390"/>
          <a:stretch/>
        </p:blipFill>
        <p:spPr>
          <a:xfrm>
            <a:off x="6218226" y="4527328"/>
            <a:ext cx="564858" cy="569620"/>
          </a:xfrm>
          <a:prstGeom prst="flowChartConnector">
            <a:avLst/>
          </a:prstGeom>
        </p:spPr>
      </p:pic>
      <p:sp>
        <p:nvSpPr>
          <p:cNvPr id="5" name="TextBox 4">
            <a:extLst>
              <a:ext uri="{FF2B5EF4-FFF2-40B4-BE49-F238E27FC236}">
                <a16:creationId xmlns:a16="http://schemas.microsoft.com/office/drawing/2014/main" id="{FFAE3DF2-3F7F-C2D1-B9F9-08ED3180C6BD}"/>
              </a:ext>
            </a:extLst>
          </p:cNvPr>
          <p:cNvSpPr txBox="1"/>
          <p:nvPr/>
        </p:nvSpPr>
        <p:spPr>
          <a:xfrm>
            <a:off x="6173788" y="4711501"/>
            <a:ext cx="672948" cy="261610"/>
          </a:xfrm>
          <a:prstGeom prst="rect">
            <a:avLst/>
          </a:prstGeom>
          <a:noFill/>
        </p:spPr>
        <p:txBody>
          <a:bodyPr wrap="square" rtlCol="0">
            <a:spAutoFit/>
          </a:bodyPr>
          <a:lstStyle/>
          <a:p>
            <a:r>
              <a:rPr lang="sv-SE" sz="1050" b="1" dirty="0">
                <a:solidFill>
                  <a:srgbClr val="1E3363"/>
                </a:solidFill>
              </a:rPr>
              <a:t>GPT-4o</a:t>
            </a:r>
            <a:endParaRPr lang="en-US" sz="1050" b="1" dirty="0">
              <a:solidFill>
                <a:srgbClr val="1E3363"/>
              </a:solidFill>
            </a:endParaRPr>
          </a:p>
        </p:txBody>
      </p:sp>
      <p:pic>
        <p:nvPicPr>
          <p:cNvPr id="11" name="Graphic 10" descr="Settings with solid fill">
            <a:extLst>
              <a:ext uri="{FF2B5EF4-FFF2-40B4-BE49-F238E27FC236}">
                <a16:creationId xmlns:a16="http://schemas.microsoft.com/office/drawing/2014/main" id="{4DAF4897-4C89-FE4D-B939-280EAB990F0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341002" y="2000760"/>
            <a:ext cx="319306" cy="319306"/>
          </a:xfrm>
          <a:prstGeom prst="rect">
            <a:avLst/>
          </a:prstGeom>
        </p:spPr>
      </p:pic>
      <p:pic>
        <p:nvPicPr>
          <p:cNvPr id="17" name="Graphic 16" descr="Blockchain with solid fill">
            <a:extLst>
              <a:ext uri="{FF2B5EF4-FFF2-40B4-BE49-F238E27FC236}">
                <a16:creationId xmlns:a16="http://schemas.microsoft.com/office/drawing/2014/main" id="{C6DB2A90-16FD-EE54-4EA5-BEB11B7241D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75014" y="3246067"/>
            <a:ext cx="319359" cy="319359"/>
          </a:xfrm>
          <a:prstGeom prst="rect">
            <a:avLst/>
          </a:prstGeom>
        </p:spPr>
      </p:pic>
      <p:pic>
        <p:nvPicPr>
          <p:cNvPr id="21" name="Graphic 20" descr="Internet Of Things with solid fill">
            <a:extLst>
              <a:ext uri="{FF2B5EF4-FFF2-40B4-BE49-F238E27FC236}">
                <a16:creationId xmlns:a16="http://schemas.microsoft.com/office/drawing/2014/main" id="{814AF68B-6E47-6BC9-71FE-83BD90707EA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38162" y="4640246"/>
            <a:ext cx="385765" cy="385765"/>
          </a:xfrm>
          <a:prstGeom prst="rect">
            <a:avLst/>
          </a:prstGeom>
        </p:spPr>
      </p:pic>
      <p:sp>
        <p:nvSpPr>
          <p:cNvPr id="32" name="TextBox 31">
            <a:extLst>
              <a:ext uri="{FF2B5EF4-FFF2-40B4-BE49-F238E27FC236}">
                <a16:creationId xmlns:a16="http://schemas.microsoft.com/office/drawing/2014/main" id="{85D22AE5-A783-1921-C3B3-628D9CE22F6F}"/>
              </a:ext>
            </a:extLst>
          </p:cNvPr>
          <p:cNvSpPr txBox="1"/>
          <p:nvPr/>
        </p:nvSpPr>
        <p:spPr>
          <a:xfrm>
            <a:off x="1076108" y="1804021"/>
            <a:ext cx="450845" cy="369332"/>
          </a:xfrm>
          <a:prstGeom prst="rect">
            <a:avLst/>
          </a:prstGeom>
          <a:noFill/>
        </p:spPr>
        <p:txBody>
          <a:bodyPr wrap="square" rtlCol="0">
            <a:spAutoFit/>
          </a:bodyPr>
          <a:lstStyle/>
          <a:p>
            <a:pPr algn="l"/>
            <a:r>
              <a:rPr lang="sv-SE" sz="1800" dirty="0">
                <a:solidFill>
                  <a:srgbClr val="1E3363"/>
                </a:solidFill>
                <a:latin typeface="Arial Nova Cond" panose="020B0506020202020204" pitchFamily="34" charset="0"/>
              </a:rPr>
              <a:t>1</a:t>
            </a:r>
            <a:endParaRPr lang="en-US" sz="1800" dirty="0">
              <a:solidFill>
                <a:srgbClr val="1E3363"/>
              </a:solidFill>
              <a:latin typeface="Arial Nova Cond" panose="020B0506020202020204" pitchFamily="34" charset="0"/>
            </a:endParaRPr>
          </a:p>
        </p:txBody>
      </p:sp>
      <p:cxnSp>
        <p:nvCxnSpPr>
          <p:cNvPr id="36" name="Straight Connector 35">
            <a:extLst>
              <a:ext uri="{FF2B5EF4-FFF2-40B4-BE49-F238E27FC236}">
                <a16:creationId xmlns:a16="http://schemas.microsoft.com/office/drawing/2014/main" id="{027A8BF4-52E0-C10A-617A-D4D8BB357787}"/>
              </a:ext>
            </a:extLst>
          </p:cNvPr>
          <p:cNvCxnSpPr/>
          <p:nvPr/>
        </p:nvCxnSpPr>
        <p:spPr>
          <a:xfrm>
            <a:off x="1168400" y="2131657"/>
            <a:ext cx="396000" cy="0"/>
          </a:xfrm>
          <a:prstGeom prst="line">
            <a:avLst/>
          </a:prstGeom>
          <a:ln w="12700">
            <a:solidFill>
              <a:srgbClr val="1E3363"/>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4553CFCC-2DE2-0CB2-33F9-ACE3AF3C1A4D}"/>
              </a:ext>
            </a:extLst>
          </p:cNvPr>
          <p:cNvSpPr txBox="1"/>
          <p:nvPr/>
        </p:nvSpPr>
        <p:spPr>
          <a:xfrm>
            <a:off x="1085033" y="3051811"/>
            <a:ext cx="720000" cy="369332"/>
          </a:xfrm>
          <a:prstGeom prst="rect">
            <a:avLst/>
          </a:prstGeom>
          <a:noFill/>
        </p:spPr>
        <p:txBody>
          <a:bodyPr wrap="square" rtlCol="0">
            <a:spAutoFit/>
          </a:bodyPr>
          <a:lstStyle/>
          <a:p>
            <a:pPr algn="l"/>
            <a:r>
              <a:rPr lang="sv-SE" sz="1800" dirty="0">
                <a:solidFill>
                  <a:srgbClr val="1288D0"/>
                </a:solidFill>
                <a:latin typeface="Arial Nova Cond" panose="020B0506020202020204" pitchFamily="34" charset="0"/>
              </a:rPr>
              <a:t>2</a:t>
            </a:r>
            <a:endParaRPr lang="en-US" sz="1800" dirty="0">
              <a:solidFill>
                <a:srgbClr val="1288D0"/>
              </a:solidFill>
              <a:latin typeface="Arial Nova Cond" panose="020B0506020202020204" pitchFamily="34" charset="0"/>
            </a:endParaRPr>
          </a:p>
        </p:txBody>
      </p:sp>
      <p:cxnSp>
        <p:nvCxnSpPr>
          <p:cNvPr id="40" name="Straight Connector 39">
            <a:extLst>
              <a:ext uri="{FF2B5EF4-FFF2-40B4-BE49-F238E27FC236}">
                <a16:creationId xmlns:a16="http://schemas.microsoft.com/office/drawing/2014/main" id="{A7E3BA47-4195-54AC-66D7-E03C0FCE2607}"/>
              </a:ext>
            </a:extLst>
          </p:cNvPr>
          <p:cNvCxnSpPr/>
          <p:nvPr/>
        </p:nvCxnSpPr>
        <p:spPr>
          <a:xfrm>
            <a:off x="1177326" y="3379448"/>
            <a:ext cx="396000" cy="0"/>
          </a:xfrm>
          <a:prstGeom prst="line">
            <a:avLst/>
          </a:prstGeom>
          <a:ln w="12700">
            <a:solidFill>
              <a:srgbClr val="1288D0"/>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8A954D56-D0F0-F303-B638-3CD020E1B9EB}"/>
              </a:ext>
            </a:extLst>
          </p:cNvPr>
          <p:cNvSpPr txBox="1"/>
          <p:nvPr/>
        </p:nvSpPr>
        <p:spPr>
          <a:xfrm>
            <a:off x="1105031" y="4406084"/>
            <a:ext cx="421922" cy="369332"/>
          </a:xfrm>
          <a:prstGeom prst="rect">
            <a:avLst/>
          </a:prstGeom>
          <a:noFill/>
        </p:spPr>
        <p:txBody>
          <a:bodyPr wrap="square" rtlCol="0">
            <a:spAutoFit/>
          </a:bodyPr>
          <a:lstStyle/>
          <a:p>
            <a:pPr algn="l"/>
            <a:r>
              <a:rPr lang="sv-SE" sz="1800" dirty="0">
                <a:solidFill>
                  <a:srgbClr val="0F72B0"/>
                </a:solidFill>
                <a:latin typeface="Arial Nova Cond" panose="020B0506020202020204" pitchFamily="34" charset="0"/>
              </a:rPr>
              <a:t>3</a:t>
            </a:r>
            <a:endParaRPr lang="en-US" sz="1800" dirty="0">
              <a:solidFill>
                <a:srgbClr val="0F72B0"/>
              </a:solidFill>
              <a:latin typeface="Arial Nova Cond" panose="020B0506020202020204" pitchFamily="34" charset="0"/>
            </a:endParaRPr>
          </a:p>
        </p:txBody>
      </p:sp>
      <p:cxnSp>
        <p:nvCxnSpPr>
          <p:cNvPr id="43" name="Straight Connector 42">
            <a:extLst>
              <a:ext uri="{FF2B5EF4-FFF2-40B4-BE49-F238E27FC236}">
                <a16:creationId xmlns:a16="http://schemas.microsoft.com/office/drawing/2014/main" id="{61B35000-7688-BA6D-2774-EC4807A571F7}"/>
              </a:ext>
            </a:extLst>
          </p:cNvPr>
          <p:cNvCxnSpPr/>
          <p:nvPr/>
        </p:nvCxnSpPr>
        <p:spPr>
          <a:xfrm>
            <a:off x="1197323" y="4733720"/>
            <a:ext cx="396000" cy="0"/>
          </a:xfrm>
          <a:prstGeom prst="line">
            <a:avLst/>
          </a:prstGeom>
          <a:ln w="12700">
            <a:solidFill>
              <a:srgbClr val="1266A1"/>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59A5FD77-8017-84AF-96B7-59A788C80BB1}"/>
              </a:ext>
            </a:extLst>
          </p:cNvPr>
          <p:cNvSpPr txBox="1"/>
          <p:nvPr/>
        </p:nvSpPr>
        <p:spPr>
          <a:xfrm>
            <a:off x="6826667" y="1804021"/>
            <a:ext cx="450845" cy="369332"/>
          </a:xfrm>
          <a:prstGeom prst="rect">
            <a:avLst/>
          </a:prstGeom>
          <a:noFill/>
        </p:spPr>
        <p:txBody>
          <a:bodyPr wrap="square" rtlCol="0">
            <a:spAutoFit/>
          </a:bodyPr>
          <a:lstStyle/>
          <a:p>
            <a:pPr algn="l"/>
            <a:r>
              <a:rPr lang="sv-SE" sz="1800" dirty="0">
                <a:solidFill>
                  <a:srgbClr val="1E3363"/>
                </a:solidFill>
                <a:latin typeface="Arial Nova Cond" panose="020B0506020202020204" pitchFamily="34" charset="0"/>
              </a:rPr>
              <a:t>4</a:t>
            </a:r>
            <a:endParaRPr lang="en-US" sz="1800" dirty="0">
              <a:solidFill>
                <a:srgbClr val="1E3363"/>
              </a:solidFill>
              <a:latin typeface="Arial Nova Cond" panose="020B0506020202020204" pitchFamily="34" charset="0"/>
            </a:endParaRPr>
          </a:p>
        </p:txBody>
      </p:sp>
      <p:cxnSp>
        <p:nvCxnSpPr>
          <p:cNvPr id="45" name="Straight Connector 44">
            <a:extLst>
              <a:ext uri="{FF2B5EF4-FFF2-40B4-BE49-F238E27FC236}">
                <a16:creationId xmlns:a16="http://schemas.microsoft.com/office/drawing/2014/main" id="{9B0CAB9A-5045-FDF1-26CD-29A2AE6F530F}"/>
              </a:ext>
            </a:extLst>
          </p:cNvPr>
          <p:cNvCxnSpPr/>
          <p:nvPr/>
        </p:nvCxnSpPr>
        <p:spPr>
          <a:xfrm>
            <a:off x="6918959" y="2131657"/>
            <a:ext cx="396000" cy="0"/>
          </a:xfrm>
          <a:prstGeom prst="line">
            <a:avLst/>
          </a:prstGeom>
          <a:ln w="12700">
            <a:solidFill>
              <a:srgbClr val="1E3363"/>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68D4C6B0-ED42-1875-AF67-B5BCBFD36B4A}"/>
              </a:ext>
            </a:extLst>
          </p:cNvPr>
          <p:cNvSpPr txBox="1"/>
          <p:nvPr/>
        </p:nvSpPr>
        <p:spPr>
          <a:xfrm>
            <a:off x="6835592" y="3051811"/>
            <a:ext cx="720000" cy="369332"/>
          </a:xfrm>
          <a:prstGeom prst="rect">
            <a:avLst/>
          </a:prstGeom>
          <a:noFill/>
        </p:spPr>
        <p:txBody>
          <a:bodyPr wrap="square" rtlCol="0">
            <a:spAutoFit/>
          </a:bodyPr>
          <a:lstStyle/>
          <a:p>
            <a:pPr algn="l"/>
            <a:r>
              <a:rPr lang="sv-SE" sz="1800" dirty="0">
                <a:solidFill>
                  <a:srgbClr val="1288D0"/>
                </a:solidFill>
                <a:latin typeface="Arial Nova Cond" panose="020B0506020202020204" pitchFamily="34" charset="0"/>
              </a:rPr>
              <a:t>5</a:t>
            </a:r>
            <a:endParaRPr lang="en-US" sz="1800" dirty="0">
              <a:solidFill>
                <a:srgbClr val="1288D0"/>
              </a:solidFill>
              <a:latin typeface="Arial Nova Cond" panose="020B0506020202020204" pitchFamily="34" charset="0"/>
            </a:endParaRPr>
          </a:p>
        </p:txBody>
      </p:sp>
      <p:cxnSp>
        <p:nvCxnSpPr>
          <p:cNvPr id="47" name="Straight Connector 46">
            <a:extLst>
              <a:ext uri="{FF2B5EF4-FFF2-40B4-BE49-F238E27FC236}">
                <a16:creationId xmlns:a16="http://schemas.microsoft.com/office/drawing/2014/main" id="{A4BFA3F6-C96F-EBE5-2BC4-DDF7816C4962}"/>
              </a:ext>
            </a:extLst>
          </p:cNvPr>
          <p:cNvCxnSpPr/>
          <p:nvPr/>
        </p:nvCxnSpPr>
        <p:spPr>
          <a:xfrm>
            <a:off x="6927885" y="3379448"/>
            <a:ext cx="396000" cy="0"/>
          </a:xfrm>
          <a:prstGeom prst="line">
            <a:avLst/>
          </a:prstGeom>
          <a:ln w="12700">
            <a:solidFill>
              <a:srgbClr val="1288D0"/>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02D7A71-D565-E67A-135C-F62F1E58A439}"/>
              </a:ext>
            </a:extLst>
          </p:cNvPr>
          <p:cNvSpPr txBox="1"/>
          <p:nvPr/>
        </p:nvSpPr>
        <p:spPr>
          <a:xfrm>
            <a:off x="6855590" y="4406084"/>
            <a:ext cx="421922" cy="369332"/>
          </a:xfrm>
          <a:prstGeom prst="rect">
            <a:avLst/>
          </a:prstGeom>
          <a:noFill/>
        </p:spPr>
        <p:txBody>
          <a:bodyPr wrap="square" rtlCol="0">
            <a:spAutoFit/>
          </a:bodyPr>
          <a:lstStyle/>
          <a:p>
            <a:pPr algn="l"/>
            <a:r>
              <a:rPr lang="sv-SE" sz="1800" dirty="0">
                <a:solidFill>
                  <a:srgbClr val="0F72B0"/>
                </a:solidFill>
                <a:latin typeface="Arial Nova Cond" panose="020B0506020202020204" pitchFamily="34" charset="0"/>
              </a:rPr>
              <a:t>6</a:t>
            </a:r>
            <a:endParaRPr lang="en-US" sz="1800" dirty="0">
              <a:solidFill>
                <a:srgbClr val="0F72B0"/>
              </a:solidFill>
              <a:latin typeface="Arial Nova Cond" panose="020B0506020202020204" pitchFamily="34" charset="0"/>
            </a:endParaRPr>
          </a:p>
        </p:txBody>
      </p:sp>
      <p:cxnSp>
        <p:nvCxnSpPr>
          <p:cNvPr id="49" name="Straight Connector 48">
            <a:extLst>
              <a:ext uri="{FF2B5EF4-FFF2-40B4-BE49-F238E27FC236}">
                <a16:creationId xmlns:a16="http://schemas.microsoft.com/office/drawing/2014/main" id="{9BC47AA3-DB55-73D1-A65F-19DA359869FC}"/>
              </a:ext>
            </a:extLst>
          </p:cNvPr>
          <p:cNvCxnSpPr/>
          <p:nvPr/>
        </p:nvCxnSpPr>
        <p:spPr>
          <a:xfrm>
            <a:off x="6947882" y="4733720"/>
            <a:ext cx="396000" cy="0"/>
          </a:xfrm>
          <a:prstGeom prst="line">
            <a:avLst/>
          </a:prstGeom>
          <a:ln w="12700">
            <a:solidFill>
              <a:srgbClr val="1266A1"/>
            </a:solidFill>
          </a:ln>
        </p:spPr>
        <p:style>
          <a:lnRef idx="1">
            <a:schemeClr val="accent1"/>
          </a:lnRef>
          <a:fillRef idx="0">
            <a:schemeClr val="accent1"/>
          </a:fillRef>
          <a:effectRef idx="0">
            <a:schemeClr val="accent1"/>
          </a:effectRef>
          <a:fontRef idx="minor">
            <a:schemeClr val="tx1"/>
          </a:fontRef>
        </p:style>
      </p:cxnSp>
      <p:sp>
        <p:nvSpPr>
          <p:cNvPr id="50" name="Shape 3">
            <a:extLst>
              <a:ext uri="{FF2B5EF4-FFF2-40B4-BE49-F238E27FC236}">
                <a16:creationId xmlns:a16="http://schemas.microsoft.com/office/drawing/2014/main" id="{4ACD3E40-0F9E-1D77-F32B-201865BCEF5D}"/>
              </a:ext>
            </a:extLst>
          </p:cNvPr>
          <p:cNvSpPr/>
          <p:nvPr/>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sp>
        <p:nvSpPr>
          <p:cNvPr id="6" name="Foliennummernplatzhalter 5">
            <a:extLst>
              <a:ext uri="{FF2B5EF4-FFF2-40B4-BE49-F238E27FC236}">
                <a16:creationId xmlns:a16="http://schemas.microsoft.com/office/drawing/2014/main" id="{51E4C76E-353A-43CC-B80E-C9157FCA7D7E}"/>
              </a:ext>
            </a:extLst>
          </p:cNvPr>
          <p:cNvSpPr>
            <a:spLocks noGrp="1"/>
          </p:cNvSpPr>
          <p:nvPr>
            <p:ph type="sldNum" sz="quarter" idx="10"/>
          </p:nvPr>
        </p:nvSpPr>
        <p:spPr>
          <a:xfrm>
            <a:off x="9059069" y="6518850"/>
            <a:ext cx="2743200" cy="365125"/>
          </a:xfrm>
          <a:noFill/>
        </p:spPr>
        <p:txBody>
          <a:bodyPr>
            <a:normAutofit/>
          </a:bodyPr>
          <a:lstStyle/>
          <a:p>
            <a:pPr algn="r">
              <a:lnSpc>
                <a:spcPct val="90000"/>
              </a:lnSpc>
              <a:spcAft>
                <a:spcPts val="600"/>
              </a:spcAft>
            </a:pPr>
            <a:fld id="{36D3958B-177D-4834-A246-9F824B1D4378}" type="slidenum">
              <a:rPr lang="de-CH" sz="800" smtClean="0">
                <a:solidFill>
                  <a:schemeClr val="bg1"/>
                </a:solidFill>
              </a:rPr>
              <a:pPr algn="r">
                <a:lnSpc>
                  <a:spcPct val="90000"/>
                </a:lnSpc>
                <a:spcAft>
                  <a:spcPts val="600"/>
                </a:spcAft>
              </a:pPr>
              <a:t>5</a:t>
            </a:fld>
            <a:endParaRPr lang="de-CH" sz="800" dirty="0">
              <a:solidFill>
                <a:schemeClr val="bg1"/>
              </a:solidFill>
            </a:endParaRPr>
          </a:p>
        </p:txBody>
      </p:sp>
    </p:spTree>
    <p:extLst>
      <p:ext uri="{BB962C8B-B14F-4D97-AF65-F5344CB8AC3E}">
        <p14:creationId xmlns:p14="http://schemas.microsoft.com/office/powerpoint/2010/main" val="1547236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CEB1250-49EF-7FDD-B455-5ADB8B0BB058}"/>
              </a:ext>
            </a:extLst>
          </p:cNvPr>
          <p:cNvSpPr/>
          <p:nvPr/>
        </p:nvSpPr>
        <p:spPr>
          <a:xfrm>
            <a:off x="1" y="0"/>
            <a:ext cx="12192000" cy="6374921"/>
          </a:xfrm>
          <a:prstGeom prst="rect">
            <a:avLst/>
          </a:prstGeom>
          <a:gradFill flip="none" rotWithShape="1">
            <a:gsLst>
              <a:gs pos="86000">
                <a:srgbClr val="03A6EF"/>
              </a:gs>
              <a:gs pos="73000">
                <a:srgbClr val="0793D8"/>
              </a:gs>
              <a:gs pos="62050">
                <a:srgbClr val="0B84C5"/>
              </a:gs>
              <a:gs pos="38505">
                <a:srgbClr val="18477E"/>
              </a:gs>
              <a:gs pos="29326">
                <a:srgbClr val="1E3363"/>
              </a:gs>
              <a:gs pos="18388">
                <a:srgbClr val="202B57"/>
              </a:gs>
              <a:gs pos="12050">
                <a:srgbClr val="22224C"/>
              </a:gs>
              <a:gs pos="0">
                <a:srgbClr val="231F48"/>
              </a:gs>
              <a:gs pos="52000">
                <a:srgbClr val="106EAA"/>
              </a:gs>
              <a:gs pos="100000">
                <a:srgbClr val="00B2FE"/>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a:extLst>
              <a:ext uri="{FF2B5EF4-FFF2-40B4-BE49-F238E27FC236}">
                <a16:creationId xmlns:a16="http://schemas.microsoft.com/office/drawing/2014/main" id="{EAB28599-CF11-EC67-BC4C-90CA8F6D53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8" name="Straight Connector 13">
            <a:extLst>
              <a:ext uri="{FF2B5EF4-FFF2-40B4-BE49-F238E27FC236}">
                <a16:creationId xmlns:a16="http://schemas.microsoft.com/office/drawing/2014/main" id="{D7C04125-28AA-D623-29CE-EE14A8C54959}"/>
              </a:ext>
            </a:extLst>
          </p:cNvPr>
          <p:cNvCxnSpPr>
            <a:cxnSpLocks/>
          </p:cNvCxnSpPr>
          <p:nvPr/>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10" name="Shape 5">
            <a:extLst>
              <a:ext uri="{FF2B5EF4-FFF2-40B4-BE49-F238E27FC236}">
                <a16:creationId xmlns:a16="http://schemas.microsoft.com/office/drawing/2014/main" id="{B38B366D-0128-5C67-B2FE-46FC9FD67020}"/>
              </a:ext>
            </a:extLst>
          </p:cNvPr>
          <p:cNvSpPr/>
          <p:nvPr/>
        </p:nvSpPr>
        <p:spPr>
          <a:xfrm>
            <a:off x="9408695" y="385832"/>
            <a:ext cx="2393575" cy="205184"/>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dirty="0" err="1">
                <a:solidFill>
                  <a:srgbClr val="53585F"/>
                </a:solidFill>
                <a:latin typeface="Open Sans" panose="020B0606030504020204" pitchFamily="34" charset="0"/>
                <a:ea typeface="Open Sans" panose="020B0606030504020204" pitchFamily="34" charset="0"/>
                <a:cs typeface="Open Sans" panose="020B0606030504020204" pitchFamily="34" charset="0"/>
              </a:rPr>
              <a:t>Empowering</a:t>
            </a:r>
            <a:r>
              <a:rPr lang="de-CH" sz="1000" noProof="0" dirty="0">
                <a:solidFill>
                  <a:srgbClr val="53585F"/>
                </a:solidFill>
                <a:latin typeface="Open Sans" panose="020B0606030504020204" pitchFamily="34" charset="0"/>
                <a:ea typeface="Open Sans" panose="020B0606030504020204" pitchFamily="34" charset="0"/>
                <a:cs typeface="Open Sans" panose="020B0606030504020204" pitchFamily="34" charset="0"/>
              </a:rPr>
              <a:t> </a:t>
            </a:r>
            <a:r>
              <a:rPr lang="de-CH" sz="1000" noProof="0" dirty="0" err="1">
                <a:solidFill>
                  <a:srgbClr val="53585F"/>
                </a:solidFill>
                <a:latin typeface="Open Sans" panose="020B0606030504020204" pitchFamily="34" charset="0"/>
                <a:ea typeface="Open Sans" panose="020B0606030504020204" pitchFamily="34" charset="0"/>
                <a:cs typeface="Open Sans" panose="020B0606030504020204" pitchFamily="34" charset="0"/>
              </a:rPr>
              <a:t>You</a:t>
            </a:r>
            <a:endParaRPr lang="de-CH" sz="1000" noProof="0" dirty="0">
              <a:solidFill>
                <a:srgbClr val="53585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Titel 3">
            <a:extLst>
              <a:ext uri="{FF2B5EF4-FFF2-40B4-BE49-F238E27FC236}">
                <a16:creationId xmlns:a16="http://schemas.microsoft.com/office/drawing/2014/main" id="{E694A7F3-3416-6A7A-90A9-E33C89CFC5CE}"/>
              </a:ext>
            </a:extLst>
          </p:cNvPr>
          <p:cNvSpPr txBox="1">
            <a:spLocks/>
          </p:cNvSpPr>
          <p:nvPr/>
        </p:nvSpPr>
        <p:spPr>
          <a:xfrm>
            <a:off x="294896" y="884480"/>
            <a:ext cx="6705344" cy="684438"/>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3200" b="1" kern="1200">
                <a:solidFill>
                  <a:srgbClr val="010172"/>
                </a:solidFill>
                <a:latin typeface="+mj-lt"/>
                <a:ea typeface="+mj-ea"/>
                <a:cs typeface="+mj-cs"/>
              </a:defRPr>
            </a:lvl1pPr>
          </a:lstStyle>
          <a:p>
            <a:r>
              <a:rPr lang="de-CH" dirty="0">
                <a:solidFill>
                  <a:schemeClr val="bg1"/>
                </a:solidFill>
              </a:rPr>
              <a:t>Large Language Models </a:t>
            </a:r>
            <a:r>
              <a:rPr lang="de-CH" dirty="0" err="1">
                <a:solidFill>
                  <a:schemeClr val="bg1"/>
                </a:solidFill>
              </a:rPr>
              <a:t>Used</a:t>
            </a:r>
            <a:endParaRPr lang="de-CH" dirty="0">
              <a:solidFill>
                <a:schemeClr val="bg1"/>
              </a:solidFill>
            </a:endParaRPr>
          </a:p>
        </p:txBody>
      </p:sp>
      <p:sp>
        <p:nvSpPr>
          <p:cNvPr id="50" name="Shape 3">
            <a:extLst>
              <a:ext uri="{FF2B5EF4-FFF2-40B4-BE49-F238E27FC236}">
                <a16:creationId xmlns:a16="http://schemas.microsoft.com/office/drawing/2014/main" id="{4ACD3E40-0F9E-1D77-F32B-201865BCEF5D}"/>
              </a:ext>
            </a:extLst>
          </p:cNvPr>
          <p:cNvSpPr/>
          <p:nvPr/>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sp>
        <p:nvSpPr>
          <p:cNvPr id="6" name="Foliennummernplatzhalter 5">
            <a:extLst>
              <a:ext uri="{FF2B5EF4-FFF2-40B4-BE49-F238E27FC236}">
                <a16:creationId xmlns:a16="http://schemas.microsoft.com/office/drawing/2014/main" id="{51E4C76E-353A-43CC-B80E-C9157FCA7D7E}"/>
              </a:ext>
            </a:extLst>
          </p:cNvPr>
          <p:cNvSpPr>
            <a:spLocks noGrp="1"/>
          </p:cNvSpPr>
          <p:nvPr>
            <p:ph type="sldNum" sz="quarter" idx="10"/>
          </p:nvPr>
        </p:nvSpPr>
        <p:spPr>
          <a:xfrm>
            <a:off x="9059069" y="6518850"/>
            <a:ext cx="2743200" cy="365125"/>
          </a:xfrm>
          <a:noFill/>
        </p:spPr>
        <p:txBody>
          <a:bodyPr>
            <a:normAutofit/>
          </a:bodyPr>
          <a:lstStyle/>
          <a:p>
            <a:pPr algn="r">
              <a:lnSpc>
                <a:spcPct val="90000"/>
              </a:lnSpc>
              <a:spcAft>
                <a:spcPts val="600"/>
              </a:spcAft>
            </a:pPr>
            <a:fld id="{36D3958B-177D-4834-A246-9F824B1D4378}" type="slidenum">
              <a:rPr lang="de-CH" sz="800" smtClean="0">
                <a:solidFill>
                  <a:schemeClr val="bg1"/>
                </a:solidFill>
              </a:rPr>
              <a:pPr algn="r">
                <a:lnSpc>
                  <a:spcPct val="90000"/>
                </a:lnSpc>
                <a:spcAft>
                  <a:spcPts val="600"/>
                </a:spcAft>
              </a:pPr>
              <a:t>6</a:t>
            </a:fld>
            <a:endParaRPr lang="de-CH" sz="800" dirty="0">
              <a:solidFill>
                <a:schemeClr val="bg1"/>
              </a:solidFill>
            </a:endParaRPr>
          </a:p>
        </p:txBody>
      </p:sp>
      <p:pic>
        <p:nvPicPr>
          <p:cNvPr id="2" name="Picture 1" descr="A black and white logo&#10;&#10;Description automatically generated">
            <a:extLst>
              <a:ext uri="{FF2B5EF4-FFF2-40B4-BE49-F238E27FC236}">
                <a16:creationId xmlns:a16="http://schemas.microsoft.com/office/drawing/2014/main" id="{F12DEBCF-BF64-EFEC-C843-8BB6E4BA4206}"/>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3501557" y="2491855"/>
            <a:ext cx="1155702" cy="1238250"/>
          </a:xfrm>
          <a:prstGeom prst="rect">
            <a:avLst/>
          </a:prstGeom>
        </p:spPr>
      </p:pic>
      <p:pic>
        <p:nvPicPr>
          <p:cNvPr id="5" name="Picture 4" descr="A black and white logo&#10;&#10;Description automatically generated">
            <a:extLst>
              <a:ext uri="{FF2B5EF4-FFF2-40B4-BE49-F238E27FC236}">
                <a16:creationId xmlns:a16="http://schemas.microsoft.com/office/drawing/2014/main" id="{1EDFB782-78CD-9845-8AC6-0FBB2AA25652}"/>
              </a:ext>
            </a:extLst>
          </p:cNvPr>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a:off x="6933979" y="2491855"/>
            <a:ext cx="1155702" cy="1238250"/>
          </a:xfrm>
          <a:prstGeom prst="rect">
            <a:avLst/>
          </a:prstGeom>
        </p:spPr>
      </p:pic>
      <p:sp>
        <p:nvSpPr>
          <p:cNvPr id="13" name="TextBox 10">
            <a:extLst>
              <a:ext uri="{FF2B5EF4-FFF2-40B4-BE49-F238E27FC236}">
                <a16:creationId xmlns:a16="http://schemas.microsoft.com/office/drawing/2014/main" id="{AD6D5C67-CEB7-36EC-71D1-30088EBBED37}"/>
              </a:ext>
            </a:extLst>
          </p:cNvPr>
          <p:cNvSpPr txBox="1"/>
          <p:nvPr/>
        </p:nvSpPr>
        <p:spPr>
          <a:xfrm>
            <a:off x="3191704" y="4195547"/>
            <a:ext cx="1775407" cy="400110"/>
          </a:xfrm>
          <a:prstGeom prst="rect">
            <a:avLst/>
          </a:prstGeom>
          <a:noFill/>
        </p:spPr>
        <p:txBody>
          <a:bodyPr wrap="square">
            <a:spAutoFit/>
          </a:bodyPr>
          <a:lstStyle/>
          <a:p>
            <a:r>
              <a:rPr lang="en-US" sz="2000" b="1" dirty="0">
                <a:solidFill>
                  <a:schemeClr val="accent3">
                    <a:lumMod val="20000"/>
                    <a:lumOff val="80000"/>
                  </a:schemeClr>
                </a:solidFill>
                <a:latin typeface="arial" panose="020B0604020202020204" pitchFamily="34" charset="0"/>
              </a:rPr>
              <a:t>GPT-4o-mini</a:t>
            </a:r>
            <a:endParaRPr lang="de-CH" sz="2000" b="1" dirty="0">
              <a:solidFill>
                <a:schemeClr val="accent3">
                  <a:lumMod val="20000"/>
                  <a:lumOff val="80000"/>
                </a:schemeClr>
              </a:solidFill>
              <a:latin typeface="arial" panose="020B0604020202020204" pitchFamily="34" charset="0"/>
            </a:endParaRPr>
          </a:p>
        </p:txBody>
      </p:sp>
      <p:sp>
        <p:nvSpPr>
          <p:cNvPr id="15" name="TextBox 10">
            <a:extLst>
              <a:ext uri="{FF2B5EF4-FFF2-40B4-BE49-F238E27FC236}">
                <a16:creationId xmlns:a16="http://schemas.microsoft.com/office/drawing/2014/main" id="{B28347D9-F9BD-03FB-2C3D-7F040B63F78C}"/>
              </a:ext>
            </a:extLst>
          </p:cNvPr>
          <p:cNvSpPr txBox="1"/>
          <p:nvPr/>
        </p:nvSpPr>
        <p:spPr>
          <a:xfrm>
            <a:off x="6101339" y="4195547"/>
            <a:ext cx="3360714" cy="400110"/>
          </a:xfrm>
          <a:prstGeom prst="rect">
            <a:avLst/>
          </a:prstGeom>
          <a:noFill/>
        </p:spPr>
        <p:txBody>
          <a:bodyPr wrap="square">
            <a:spAutoFit/>
          </a:bodyPr>
          <a:lstStyle/>
          <a:p>
            <a:r>
              <a:rPr lang="en-US" sz="2000" b="1" dirty="0">
                <a:solidFill>
                  <a:schemeClr val="accent3">
                    <a:lumMod val="75000"/>
                  </a:schemeClr>
                </a:solidFill>
                <a:latin typeface="arial" panose="020B0604020202020204" pitchFamily="34" charset="0"/>
              </a:rPr>
              <a:t>Text-Embedding-3-Large</a:t>
            </a:r>
            <a:endParaRPr lang="de-CH" sz="2000" b="1" dirty="0">
              <a:solidFill>
                <a:schemeClr val="accent3">
                  <a:lumMod val="75000"/>
                </a:schemeClr>
              </a:solidFill>
              <a:latin typeface="arial" panose="020B0604020202020204" pitchFamily="34" charset="0"/>
            </a:endParaRPr>
          </a:p>
        </p:txBody>
      </p:sp>
    </p:spTree>
    <p:extLst>
      <p:ext uri="{BB962C8B-B14F-4D97-AF65-F5344CB8AC3E}">
        <p14:creationId xmlns:p14="http://schemas.microsoft.com/office/powerpoint/2010/main" val="2793079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CEB1250-49EF-7FDD-B455-5ADB8B0BB058}"/>
              </a:ext>
            </a:extLst>
          </p:cNvPr>
          <p:cNvSpPr/>
          <p:nvPr/>
        </p:nvSpPr>
        <p:spPr>
          <a:xfrm>
            <a:off x="1" y="0"/>
            <a:ext cx="12192000" cy="6374921"/>
          </a:xfrm>
          <a:prstGeom prst="rect">
            <a:avLst/>
          </a:prstGeom>
          <a:gradFill flip="none" rotWithShape="1">
            <a:gsLst>
              <a:gs pos="86000">
                <a:srgbClr val="03A6EF"/>
              </a:gs>
              <a:gs pos="73000">
                <a:srgbClr val="0793D8"/>
              </a:gs>
              <a:gs pos="62050">
                <a:srgbClr val="0B84C5"/>
              </a:gs>
              <a:gs pos="38505">
                <a:srgbClr val="18477E"/>
              </a:gs>
              <a:gs pos="29326">
                <a:srgbClr val="1E3363"/>
              </a:gs>
              <a:gs pos="18388">
                <a:srgbClr val="202B57"/>
              </a:gs>
              <a:gs pos="12050">
                <a:srgbClr val="22224C"/>
              </a:gs>
              <a:gs pos="0">
                <a:srgbClr val="231F48"/>
              </a:gs>
              <a:gs pos="52000">
                <a:srgbClr val="106EAA"/>
              </a:gs>
              <a:gs pos="100000">
                <a:srgbClr val="00B2FE"/>
              </a:gs>
            </a:gsLst>
            <a:lin ang="162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a:extLst>
              <a:ext uri="{FF2B5EF4-FFF2-40B4-BE49-F238E27FC236}">
                <a16:creationId xmlns:a16="http://schemas.microsoft.com/office/drawing/2014/main" id="{EAB28599-CF11-EC67-BC4C-90CA8F6D53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021" y="211502"/>
            <a:ext cx="1496463" cy="437608"/>
          </a:xfrm>
          <a:prstGeom prst="rect">
            <a:avLst/>
          </a:prstGeom>
        </p:spPr>
      </p:pic>
      <p:cxnSp>
        <p:nvCxnSpPr>
          <p:cNvPr id="8" name="Straight Connector 13">
            <a:extLst>
              <a:ext uri="{FF2B5EF4-FFF2-40B4-BE49-F238E27FC236}">
                <a16:creationId xmlns:a16="http://schemas.microsoft.com/office/drawing/2014/main" id="{D7C04125-28AA-D623-29CE-EE14A8C54959}"/>
              </a:ext>
            </a:extLst>
          </p:cNvPr>
          <p:cNvCxnSpPr>
            <a:cxnSpLocks/>
          </p:cNvCxnSpPr>
          <p:nvPr/>
        </p:nvCxnSpPr>
        <p:spPr>
          <a:xfrm>
            <a:off x="407194" y="740550"/>
            <a:ext cx="11395075" cy="0"/>
          </a:xfrm>
          <a:prstGeom prst="line">
            <a:avLst/>
          </a:prstGeom>
          <a:noFill/>
          <a:ln w="6350" cap="flat">
            <a:solidFill>
              <a:schemeClr val="bg1">
                <a:lumMod val="85000"/>
              </a:schemeClr>
            </a:solidFill>
            <a:prstDash val="solid"/>
            <a:miter lim="400000"/>
          </a:ln>
          <a:effectLst/>
          <a:sp3d/>
        </p:spPr>
        <p:style>
          <a:lnRef idx="0">
            <a:scrgbClr r="0" g="0" b="0"/>
          </a:lnRef>
          <a:fillRef idx="0">
            <a:scrgbClr r="0" g="0" b="0"/>
          </a:fillRef>
          <a:effectRef idx="0">
            <a:scrgbClr r="0" g="0" b="0"/>
          </a:effectRef>
          <a:fontRef idx="none"/>
        </p:style>
      </p:cxnSp>
      <p:sp>
        <p:nvSpPr>
          <p:cNvPr id="10" name="Shape 5">
            <a:extLst>
              <a:ext uri="{FF2B5EF4-FFF2-40B4-BE49-F238E27FC236}">
                <a16:creationId xmlns:a16="http://schemas.microsoft.com/office/drawing/2014/main" id="{B38B366D-0128-5C67-B2FE-46FC9FD67020}"/>
              </a:ext>
            </a:extLst>
          </p:cNvPr>
          <p:cNvSpPr/>
          <p:nvPr/>
        </p:nvSpPr>
        <p:spPr>
          <a:xfrm>
            <a:off x="9408695" y="385832"/>
            <a:ext cx="2393575" cy="205184"/>
          </a:xfrm>
          <a:prstGeom prst="rect">
            <a:avLst/>
          </a:prstGeom>
          <a:ln w="12700">
            <a:miter lim="400000"/>
          </a:ln>
          <a:extLst>
            <a:ext uri="{C572A759-6A51-4108-AA02-DFA0A04FC94B}">
              <ma14:wrappingTextBoxFlag xmlns:ma14="http://schemas.microsoft.com/office/mac/drawingml/2011/main" xmlns="" val="1"/>
            </a:ext>
          </a:extLst>
        </p:spPr>
        <p:txBody>
          <a:bodyPr wrap="square" lIns="25400" tIns="25400" rIns="25400" bIns="25400" anchor="ctr">
            <a:spAutoFit/>
          </a:bodyPr>
          <a:lstStyle>
            <a:lvl1pPr algn="l">
              <a:defRPr sz="1600">
                <a:solidFill>
                  <a:srgbClr val="53585F"/>
                </a:solidFill>
                <a:latin typeface="San Francisco Display Regular"/>
                <a:ea typeface="San Francisco Display Regular"/>
                <a:cs typeface="San Francisco Display Regular"/>
                <a:sym typeface="San Francisco Display Regular"/>
              </a:defRPr>
            </a:lvl1pPr>
          </a:lstStyle>
          <a:p>
            <a:pPr algn="r"/>
            <a:r>
              <a:rPr lang="de-CH" sz="1000" noProof="0" dirty="0" err="1">
                <a:solidFill>
                  <a:srgbClr val="53585F"/>
                </a:solidFill>
                <a:latin typeface="Open Sans" panose="020B0606030504020204" pitchFamily="34" charset="0"/>
                <a:ea typeface="Open Sans" panose="020B0606030504020204" pitchFamily="34" charset="0"/>
                <a:cs typeface="Open Sans" panose="020B0606030504020204" pitchFamily="34" charset="0"/>
              </a:rPr>
              <a:t>Empowering</a:t>
            </a:r>
            <a:r>
              <a:rPr lang="de-CH" sz="1000" noProof="0" dirty="0">
                <a:solidFill>
                  <a:srgbClr val="53585F"/>
                </a:solidFill>
                <a:latin typeface="Open Sans" panose="020B0606030504020204" pitchFamily="34" charset="0"/>
                <a:ea typeface="Open Sans" panose="020B0606030504020204" pitchFamily="34" charset="0"/>
                <a:cs typeface="Open Sans" panose="020B0606030504020204" pitchFamily="34" charset="0"/>
              </a:rPr>
              <a:t> </a:t>
            </a:r>
            <a:r>
              <a:rPr lang="de-CH" sz="1000" noProof="0" dirty="0" err="1">
                <a:solidFill>
                  <a:srgbClr val="53585F"/>
                </a:solidFill>
                <a:latin typeface="Open Sans" panose="020B0606030504020204" pitchFamily="34" charset="0"/>
                <a:ea typeface="Open Sans" panose="020B0606030504020204" pitchFamily="34" charset="0"/>
                <a:cs typeface="Open Sans" panose="020B0606030504020204" pitchFamily="34" charset="0"/>
              </a:rPr>
              <a:t>You</a:t>
            </a:r>
            <a:endParaRPr lang="de-CH" sz="1000" noProof="0" dirty="0">
              <a:solidFill>
                <a:srgbClr val="53585F"/>
              </a:solidFill>
              <a:latin typeface="Open Sans" panose="020B0606030504020204" pitchFamily="34" charset="0"/>
              <a:ea typeface="Open Sans" panose="020B0606030504020204" pitchFamily="34" charset="0"/>
              <a:cs typeface="Open Sans" panose="020B0606030504020204" pitchFamily="34" charset="0"/>
            </a:endParaRPr>
          </a:p>
        </p:txBody>
      </p:sp>
      <p:sp>
        <p:nvSpPr>
          <p:cNvPr id="50" name="Shape 3">
            <a:extLst>
              <a:ext uri="{FF2B5EF4-FFF2-40B4-BE49-F238E27FC236}">
                <a16:creationId xmlns:a16="http://schemas.microsoft.com/office/drawing/2014/main" id="{4ACD3E40-0F9E-1D77-F32B-201865BCEF5D}"/>
              </a:ext>
            </a:extLst>
          </p:cNvPr>
          <p:cNvSpPr/>
          <p:nvPr/>
        </p:nvSpPr>
        <p:spPr>
          <a:xfrm>
            <a:off x="11526321" y="6505418"/>
            <a:ext cx="252474" cy="352582"/>
          </a:xfrm>
          <a:prstGeom prst="rect">
            <a:avLst/>
          </a:prstGeom>
          <a:solidFill>
            <a:srgbClr val="002060"/>
          </a:solidFill>
          <a:ln w="12700">
            <a:miter lim="400000"/>
          </a:ln>
        </p:spPr>
        <p:txBody>
          <a:bodyPr lIns="25400" tIns="25400" rIns="25400" bIns="25400" anchor="ctr"/>
          <a:lstStyle/>
          <a:p>
            <a:pPr>
              <a:defRPr sz="3200">
                <a:solidFill>
                  <a:srgbClr val="FFFFFF"/>
                </a:solidFill>
              </a:defRPr>
            </a:pPr>
            <a:endParaRPr lang="de-CH" sz="1600" noProof="0">
              <a:solidFill>
                <a:srgbClr val="010172"/>
              </a:solidFill>
              <a:latin typeface="+mj-lt"/>
            </a:endParaRPr>
          </a:p>
        </p:txBody>
      </p:sp>
      <p:sp>
        <p:nvSpPr>
          <p:cNvPr id="6" name="Foliennummernplatzhalter 5">
            <a:extLst>
              <a:ext uri="{FF2B5EF4-FFF2-40B4-BE49-F238E27FC236}">
                <a16:creationId xmlns:a16="http://schemas.microsoft.com/office/drawing/2014/main" id="{51E4C76E-353A-43CC-B80E-C9157FCA7D7E}"/>
              </a:ext>
            </a:extLst>
          </p:cNvPr>
          <p:cNvSpPr>
            <a:spLocks noGrp="1"/>
          </p:cNvSpPr>
          <p:nvPr>
            <p:ph type="sldNum" sz="quarter" idx="10"/>
          </p:nvPr>
        </p:nvSpPr>
        <p:spPr>
          <a:xfrm>
            <a:off x="9059069" y="6518850"/>
            <a:ext cx="2743200" cy="365125"/>
          </a:xfrm>
          <a:noFill/>
        </p:spPr>
        <p:txBody>
          <a:bodyPr>
            <a:normAutofit/>
          </a:bodyPr>
          <a:lstStyle/>
          <a:p>
            <a:pPr algn="r">
              <a:lnSpc>
                <a:spcPct val="90000"/>
              </a:lnSpc>
              <a:spcAft>
                <a:spcPts val="600"/>
              </a:spcAft>
            </a:pPr>
            <a:fld id="{36D3958B-177D-4834-A246-9F824B1D4378}" type="slidenum">
              <a:rPr lang="de-CH" sz="800" smtClean="0">
                <a:solidFill>
                  <a:schemeClr val="bg1"/>
                </a:solidFill>
              </a:rPr>
              <a:pPr algn="r">
                <a:lnSpc>
                  <a:spcPct val="90000"/>
                </a:lnSpc>
                <a:spcAft>
                  <a:spcPts val="600"/>
                </a:spcAft>
              </a:pPr>
              <a:t>7</a:t>
            </a:fld>
            <a:endParaRPr lang="de-CH" sz="800" dirty="0">
              <a:solidFill>
                <a:schemeClr val="bg1"/>
              </a:solidFill>
            </a:endParaRPr>
          </a:p>
        </p:txBody>
      </p:sp>
      <p:sp>
        <p:nvSpPr>
          <p:cNvPr id="14" name="Oval 13">
            <a:extLst>
              <a:ext uri="{FF2B5EF4-FFF2-40B4-BE49-F238E27FC236}">
                <a16:creationId xmlns:a16="http://schemas.microsoft.com/office/drawing/2014/main" id="{D1567A03-6CC1-0AE7-5CCD-5AEBB03F5A78}"/>
              </a:ext>
            </a:extLst>
          </p:cNvPr>
          <p:cNvSpPr/>
          <p:nvPr/>
        </p:nvSpPr>
        <p:spPr>
          <a:xfrm>
            <a:off x="6114813" y="1140532"/>
            <a:ext cx="3331282" cy="3331282"/>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302BF3C-DC68-A289-C4B8-EDACEFA33C27}"/>
              </a:ext>
            </a:extLst>
          </p:cNvPr>
          <p:cNvSpPr/>
          <p:nvPr/>
        </p:nvSpPr>
        <p:spPr>
          <a:xfrm>
            <a:off x="3986276" y="1140532"/>
            <a:ext cx="3331282" cy="3331282"/>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062AEF7-4A24-A772-7EC5-D1EEEBF753FD}"/>
              </a:ext>
            </a:extLst>
          </p:cNvPr>
          <p:cNvSpPr/>
          <p:nvPr/>
        </p:nvSpPr>
        <p:spPr>
          <a:xfrm>
            <a:off x="5048823" y="2480396"/>
            <a:ext cx="3331282" cy="3331282"/>
          </a:xfrm>
          <a:prstGeom prst="ellipse">
            <a:avLst/>
          </a:prstGeom>
          <a:noFill/>
          <a:ln w="190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F2419A6-993F-59BA-8D27-A73672369EAD}"/>
              </a:ext>
            </a:extLst>
          </p:cNvPr>
          <p:cNvSpPr txBox="1"/>
          <p:nvPr/>
        </p:nvSpPr>
        <p:spPr>
          <a:xfrm>
            <a:off x="1792877" y="2633463"/>
            <a:ext cx="1994857" cy="307777"/>
          </a:xfrm>
          <a:prstGeom prst="rect">
            <a:avLst/>
          </a:prstGeom>
          <a:noFill/>
        </p:spPr>
        <p:txBody>
          <a:bodyPr wrap="square" rtlCol="0">
            <a:spAutoFit/>
          </a:bodyPr>
          <a:lstStyle/>
          <a:p>
            <a:pPr algn="r"/>
            <a:r>
              <a:rPr lang="sv-SE" sz="1400" b="1" dirty="0">
                <a:solidFill>
                  <a:schemeClr val="bg1"/>
                </a:solidFill>
              </a:rPr>
              <a:t>Prompt </a:t>
            </a:r>
            <a:r>
              <a:rPr lang="sv-SE" sz="1400" b="1" dirty="0" err="1">
                <a:solidFill>
                  <a:schemeClr val="bg1"/>
                </a:solidFill>
              </a:rPr>
              <a:t>Engineering</a:t>
            </a:r>
            <a:endParaRPr lang="en-US" sz="1400" b="1" dirty="0">
              <a:solidFill>
                <a:schemeClr val="bg1"/>
              </a:solidFill>
            </a:endParaRPr>
          </a:p>
        </p:txBody>
      </p:sp>
      <p:sp>
        <p:nvSpPr>
          <p:cNvPr id="22" name="TextBox 21">
            <a:extLst>
              <a:ext uri="{FF2B5EF4-FFF2-40B4-BE49-F238E27FC236}">
                <a16:creationId xmlns:a16="http://schemas.microsoft.com/office/drawing/2014/main" id="{29E79C78-A0F0-68F8-63D5-2B89B5EBCA15}"/>
              </a:ext>
            </a:extLst>
          </p:cNvPr>
          <p:cNvSpPr txBox="1"/>
          <p:nvPr/>
        </p:nvSpPr>
        <p:spPr>
          <a:xfrm>
            <a:off x="9767633" y="2633464"/>
            <a:ext cx="1180386" cy="307777"/>
          </a:xfrm>
          <a:prstGeom prst="rect">
            <a:avLst/>
          </a:prstGeom>
          <a:noFill/>
        </p:spPr>
        <p:txBody>
          <a:bodyPr wrap="square" rtlCol="0">
            <a:spAutoFit/>
          </a:bodyPr>
          <a:lstStyle/>
          <a:p>
            <a:pPr algn="l"/>
            <a:r>
              <a:rPr lang="sv-SE" sz="1400" b="1" dirty="0">
                <a:solidFill>
                  <a:schemeClr val="bg1"/>
                </a:solidFill>
              </a:rPr>
              <a:t>RAG</a:t>
            </a:r>
            <a:endParaRPr lang="en-US" sz="1400" b="1" dirty="0">
              <a:solidFill>
                <a:schemeClr val="bg1"/>
              </a:solidFill>
            </a:endParaRPr>
          </a:p>
        </p:txBody>
      </p:sp>
      <p:sp>
        <p:nvSpPr>
          <p:cNvPr id="23" name="TextBox 22">
            <a:extLst>
              <a:ext uri="{FF2B5EF4-FFF2-40B4-BE49-F238E27FC236}">
                <a16:creationId xmlns:a16="http://schemas.microsoft.com/office/drawing/2014/main" id="{863CEFA1-AE5A-DD07-4CBD-89ABD26D3076}"/>
              </a:ext>
            </a:extLst>
          </p:cNvPr>
          <p:cNvSpPr txBox="1"/>
          <p:nvPr/>
        </p:nvSpPr>
        <p:spPr>
          <a:xfrm>
            <a:off x="3267428" y="4987857"/>
            <a:ext cx="1994857" cy="307777"/>
          </a:xfrm>
          <a:prstGeom prst="rect">
            <a:avLst/>
          </a:prstGeom>
          <a:noFill/>
        </p:spPr>
        <p:txBody>
          <a:bodyPr wrap="square" rtlCol="0">
            <a:spAutoFit/>
          </a:bodyPr>
          <a:lstStyle/>
          <a:p>
            <a:pPr algn="r"/>
            <a:r>
              <a:rPr lang="sv-SE" sz="1400" b="1" dirty="0">
                <a:solidFill>
                  <a:schemeClr val="bg1"/>
                </a:solidFill>
              </a:rPr>
              <a:t>Fine-</a:t>
            </a:r>
            <a:r>
              <a:rPr lang="sv-SE" sz="1400" b="1" dirty="0" err="1">
                <a:solidFill>
                  <a:schemeClr val="bg1"/>
                </a:solidFill>
              </a:rPr>
              <a:t>tuning</a:t>
            </a:r>
            <a:endParaRPr lang="en-US" sz="1400" b="1" dirty="0">
              <a:solidFill>
                <a:schemeClr val="bg1"/>
              </a:solidFill>
            </a:endParaRPr>
          </a:p>
        </p:txBody>
      </p:sp>
      <p:sp>
        <p:nvSpPr>
          <p:cNvPr id="24" name="TextBox 23">
            <a:extLst>
              <a:ext uri="{FF2B5EF4-FFF2-40B4-BE49-F238E27FC236}">
                <a16:creationId xmlns:a16="http://schemas.microsoft.com/office/drawing/2014/main" id="{E140F698-FD8C-5630-D874-8D5E1620079B}"/>
              </a:ext>
            </a:extLst>
          </p:cNvPr>
          <p:cNvSpPr txBox="1"/>
          <p:nvPr/>
        </p:nvSpPr>
        <p:spPr>
          <a:xfrm>
            <a:off x="4459953" y="1864971"/>
            <a:ext cx="2129453" cy="276999"/>
          </a:xfrm>
          <a:prstGeom prst="rect">
            <a:avLst/>
          </a:prstGeom>
          <a:noFill/>
        </p:spPr>
        <p:txBody>
          <a:bodyPr wrap="square" rtlCol="0">
            <a:spAutoFit/>
          </a:bodyPr>
          <a:lstStyle/>
          <a:p>
            <a:pPr algn="l"/>
            <a:r>
              <a:rPr lang="sv-SE" sz="1200" dirty="0" err="1">
                <a:solidFill>
                  <a:schemeClr val="bg1"/>
                </a:solidFill>
              </a:rPr>
              <a:t>Easy</a:t>
            </a:r>
            <a:r>
              <a:rPr lang="sv-SE" sz="1200" dirty="0">
                <a:solidFill>
                  <a:schemeClr val="bg1"/>
                </a:solidFill>
              </a:rPr>
              <a:t> to </a:t>
            </a:r>
            <a:r>
              <a:rPr lang="sv-SE" sz="1200" dirty="0" err="1">
                <a:solidFill>
                  <a:schemeClr val="bg1"/>
                </a:solidFill>
              </a:rPr>
              <a:t>work</a:t>
            </a:r>
            <a:r>
              <a:rPr lang="sv-SE" sz="1200" dirty="0">
                <a:solidFill>
                  <a:schemeClr val="bg1"/>
                </a:solidFill>
              </a:rPr>
              <a:t> with</a:t>
            </a:r>
            <a:endParaRPr lang="en-US" sz="1200" dirty="0">
              <a:solidFill>
                <a:schemeClr val="bg1"/>
              </a:solidFill>
            </a:endParaRPr>
          </a:p>
        </p:txBody>
      </p:sp>
      <p:sp>
        <p:nvSpPr>
          <p:cNvPr id="26" name="TextBox 25">
            <a:extLst>
              <a:ext uri="{FF2B5EF4-FFF2-40B4-BE49-F238E27FC236}">
                <a16:creationId xmlns:a16="http://schemas.microsoft.com/office/drawing/2014/main" id="{716DDE6D-2159-F909-BDB1-8CEF2F0DC460}"/>
              </a:ext>
            </a:extLst>
          </p:cNvPr>
          <p:cNvSpPr txBox="1"/>
          <p:nvPr/>
        </p:nvSpPr>
        <p:spPr>
          <a:xfrm>
            <a:off x="4264857" y="2220287"/>
            <a:ext cx="2129453" cy="276999"/>
          </a:xfrm>
          <a:prstGeom prst="rect">
            <a:avLst/>
          </a:prstGeom>
          <a:noFill/>
        </p:spPr>
        <p:txBody>
          <a:bodyPr wrap="square" rtlCol="0">
            <a:spAutoFit/>
          </a:bodyPr>
          <a:lstStyle/>
          <a:p>
            <a:pPr algn="l"/>
            <a:r>
              <a:rPr lang="sv-SE" sz="1200" dirty="0">
                <a:solidFill>
                  <a:schemeClr val="bg1"/>
                </a:solidFill>
              </a:rPr>
              <a:t>Fast </a:t>
            </a:r>
            <a:r>
              <a:rPr lang="sv-SE" sz="1200" dirty="0" err="1">
                <a:solidFill>
                  <a:schemeClr val="bg1"/>
                </a:solidFill>
              </a:rPr>
              <a:t>prototyping</a:t>
            </a:r>
            <a:endParaRPr lang="en-US" sz="1200" dirty="0">
              <a:solidFill>
                <a:schemeClr val="bg1"/>
              </a:solidFill>
            </a:endParaRPr>
          </a:p>
        </p:txBody>
      </p:sp>
      <p:sp>
        <p:nvSpPr>
          <p:cNvPr id="28" name="TextBox 27">
            <a:extLst>
              <a:ext uri="{FF2B5EF4-FFF2-40B4-BE49-F238E27FC236}">
                <a16:creationId xmlns:a16="http://schemas.microsoft.com/office/drawing/2014/main" id="{76798C84-ACEA-7902-FE85-1100104DB0B1}"/>
              </a:ext>
            </a:extLst>
          </p:cNvPr>
          <p:cNvSpPr txBox="1"/>
          <p:nvPr/>
        </p:nvSpPr>
        <p:spPr>
          <a:xfrm>
            <a:off x="4071427" y="2555740"/>
            <a:ext cx="1050204" cy="276999"/>
          </a:xfrm>
          <a:prstGeom prst="rect">
            <a:avLst/>
          </a:prstGeom>
          <a:noFill/>
        </p:spPr>
        <p:txBody>
          <a:bodyPr wrap="square" rtlCol="0">
            <a:spAutoFit/>
          </a:bodyPr>
          <a:lstStyle/>
          <a:p>
            <a:pPr algn="l"/>
            <a:r>
              <a:rPr lang="sv-SE" sz="1200" dirty="0">
                <a:solidFill>
                  <a:schemeClr val="bg1"/>
                </a:solidFill>
              </a:rPr>
              <a:t>Intuitive</a:t>
            </a:r>
            <a:endParaRPr lang="en-US" sz="1200" dirty="0">
              <a:solidFill>
                <a:schemeClr val="bg1"/>
              </a:solidFill>
            </a:endParaRPr>
          </a:p>
        </p:txBody>
      </p:sp>
      <p:sp>
        <p:nvSpPr>
          <p:cNvPr id="29" name="TextBox 28">
            <a:extLst>
              <a:ext uri="{FF2B5EF4-FFF2-40B4-BE49-F238E27FC236}">
                <a16:creationId xmlns:a16="http://schemas.microsoft.com/office/drawing/2014/main" id="{4084F863-B40E-55B2-0379-A7064AA0C49E}"/>
              </a:ext>
            </a:extLst>
          </p:cNvPr>
          <p:cNvSpPr txBox="1"/>
          <p:nvPr/>
        </p:nvSpPr>
        <p:spPr>
          <a:xfrm>
            <a:off x="5178393" y="3748017"/>
            <a:ext cx="1050205" cy="461665"/>
          </a:xfrm>
          <a:prstGeom prst="rect">
            <a:avLst/>
          </a:prstGeom>
          <a:noFill/>
        </p:spPr>
        <p:txBody>
          <a:bodyPr wrap="square" rtlCol="0">
            <a:spAutoFit/>
          </a:bodyPr>
          <a:lstStyle/>
          <a:p>
            <a:r>
              <a:rPr lang="sv-SE" sz="1200" dirty="0" err="1">
                <a:solidFill>
                  <a:schemeClr val="bg1"/>
                </a:solidFill>
              </a:rPr>
              <a:t>Steer</a:t>
            </a:r>
            <a:r>
              <a:rPr lang="sv-SE" sz="1200" dirty="0">
                <a:solidFill>
                  <a:schemeClr val="bg1"/>
                </a:solidFill>
              </a:rPr>
              <a:t> </a:t>
            </a:r>
            <a:br>
              <a:rPr lang="sv-SE" sz="1200" dirty="0">
                <a:solidFill>
                  <a:schemeClr val="bg1"/>
                </a:solidFill>
              </a:rPr>
            </a:br>
            <a:r>
              <a:rPr lang="sv-SE" sz="1200" dirty="0" err="1">
                <a:solidFill>
                  <a:schemeClr val="bg1"/>
                </a:solidFill>
              </a:rPr>
              <a:t>behavior</a:t>
            </a:r>
            <a:endParaRPr lang="en-US" sz="1200" dirty="0">
              <a:solidFill>
                <a:schemeClr val="bg1"/>
              </a:solidFill>
            </a:endParaRPr>
          </a:p>
        </p:txBody>
      </p:sp>
      <p:sp>
        <p:nvSpPr>
          <p:cNvPr id="30" name="TextBox 29">
            <a:extLst>
              <a:ext uri="{FF2B5EF4-FFF2-40B4-BE49-F238E27FC236}">
                <a16:creationId xmlns:a16="http://schemas.microsoft.com/office/drawing/2014/main" id="{D7119C1A-7039-B0DC-6E9E-750E5A25A144}"/>
              </a:ext>
            </a:extLst>
          </p:cNvPr>
          <p:cNvSpPr txBox="1"/>
          <p:nvPr/>
        </p:nvSpPr>
        <p:spPr>
          <a:xfrm>
            <a:off x="7250253" y="3748016"/>
            <a:ext cx="1050207" cy="592470"/>
          </a:xfrm>
          <a:prstGeom prst="rect">
            <a:avLst/>
          </a:prstGeom>
          <a:noFill/>
        </p:spPr>
        <p:txBody>
          <a:bodyPr wrap="square" rtlCol="0">
            <a:spAutoFit/>
          </a:bodyPr>
          <a:lstStyle/>
          <a:p>
            <a:pPr>
              <a:lnSpc>
                <a:spcPts val="1300"/>
              </a:lnSpc>
            </a:pPr>
            <a:r>
              <a:rPr lang="sv-SE" sz="1200" dirty="0" err="1">
                <a:solidFill>
                  <a:schemeClr val="bg1"/>
                </a:solidFill>
              </a:rPr>
              <a:t>Apply</a:t>
            </a:r>
            <a:r>
              <a:rPr lang="sv-SE" sz="1200" dirty="0">
                <a:solidFill>
                  <a:schemeClr val="bg1"/>
                </a:solidFill>
              </a:rPr>
              <a:t> data </a:t>
            </a:r>
            <a:br>
              <a:rPr lang="sv-SE" sz="1200" dirty="0">
                <a:solidFill>
                  <a:schemeClr val="bg1"/>
                </a:solidFill>
              </a:rPr>
            </a:br>
            <a:r>
              <a:rPr lang="sv-SE" sz="1200" dirty="0">
                <a:solidFill>
                  <a:schemeClr val="bg1"/>
                </a:solidFill>
              </a:rPr>
              <a:t>&amp; </a:t>
            </a:r>
            <a:r>
              <a:rPr lang="sv-SE" sz="1200" dirty="0" err="1">
                <a:solidFill>
                  <a:schemeClr val="bg1"/>
                </a:solidFill>
              </a:rPr>
              <a:t>domain</a:t>
            </a:r>
            <a:r>
              <a:rPr lang="sv-SE" sz="1200" dirty="0">
                <a:solidFill>
                  <a:schemeClr val="bg1"/>
                </a:solidFill>
              </a:rPr>
              <a:t> </a:t>
            </a:r>
            <a:r>
              <a:rPr lang="sv-SE" sz="1200" dirty="0" err="1">
                <a:solidFill>
                  <a:schemeClr val="bg1"/>
                </a:solidFill>
              </a:rPr>
              <a:t>knowledge</a:t>
            </a:r>
            <a:endParaRPr lang="en-US" sz="1200" dirty="0">
              <a:solidFill>
                <a:schemeClr val="bg1"/>
              </a:solidFill>
            </a:endParaRPr>
          </a:p>
        </p:txBody>
      </p:sp>
      <p:sp>
        <p:nvSpPr>
          <p:cNvPr id="31" name="TextBox 30">
            <a:extLst>
              <a:ext uri="{FF2B5EF4-FFF2-40B4-BE49-F238E27FC236}">
                <a16:creationId xmlns:a16="http://schemas.microsoft.com/office/drawing/2014/main" id="{156FF068-5A4B-67AC-9C0D-47C39F9744C2}"/>
              </a:ext>
            </a:extLst>
          </p:cNvPr>
          <p:cNvSpPr txBox="1"/>
          <p:nvPr/>
        </p:nvSpPr>
        <p:spPr>
          <a:xfrm>
            <a:off x="6263316" y="2952005"/>
            <a:ext cx="1050205" cy="425758"/>
          </a:xfrm>
          <a:prstGeom prst="rect">
            <a:avLst/>
          </a:prstGeom>
          <a:noFill/>
        </p:spPr>
        <p:txBody>
          <a:bodyPr wrap="square" rtlCol="0">
            <a:spAutoFit/>
          </a:bodyPr>
          <a:lstStyle/>
          <a:p>
            <a:pPr>
              <a:lnSpc>
                <a:spcPts val="1300"/>
              </a:lnSpc>
            </a:pPr>
            <a:r>
              <a:rPr lang="sv-SE" sz="1200" b="1" dirty="0">
                <a:solidFill>
                  <a:schemeClr val="bg1"/>
                </a:solidFill>
              </a:rPr>
              <a:t>Better output</a:t>
            </a:r>
            <a:endParaRPr lang="en-US" sz="1200" b="1" dirty="0">
              <a:solidFill>
                <a:schemeClr val="bg1"/>
              </a:solidFill>
            </a:endParaRPr>
          </a:p>
        </p:txBody>
      </p:sp>
      <p:sp>
        <p:nvSpPr>
          <p:cNvPr id="32" name="TextBox 31">
            <a:extLst>
              <a:ext uri="{FF2B5EF4-FFF2-40B4-BE49-F238E27FC236}">
                <a16:creationId xmlns:a16="http://schemas.microsoft.com/office/drawing/2014/main" id="{C0B89EB7-1566-B15A-3AF5-D2EB8C7C33DB}"/>
              </a:ext>
            </a:extLst>
          </p:cNvPr>
          <p:cNvSpPr txBox="1"/>
          <p:nvPr/>
        </p:nvSpPr>
        <p:spPr>
          <a:xfrm>
            <a:off x="5550779" y="4884831"/>
            <a:ext cx="2378502" cy="592470"/>
          </a:xfrm>
          <a:prstGeom prst="rect">
            <a:avLst/>
          </a:prstGeom>
          <a:noFill/>
        </p:spPr>
        <p:txBody>
          <a:bodyPr wrap="square" rtlCol="0">
            <a:spAutoFit/>
          </a:bodyPr>
          <a:lstStyle/>
          <a:p>
            <a:pPr>
              <a:lnSpc>
                <a:spcPts val="1300"/>
              </a:lnSpc>
            </a:pPr>
            <a:r>
              <a:rPr lang="sv-SE" sz="1200" dirty="0" err="1">
                <a:solidFill>
                  <a:schemeClr val="bg1"/>
                </a:solidFill>
              </a:rPr>
              <a:t>Narrows</a:t>
            </a:r>
            <a:r>
              <a:rPr lang="sv-SE" sz="1200" dirty="0">
                <a:solidFill>
                  <a:schemeClr val="bg1"/>
                </a:solidFill>
              </a:rPr>
              <a:t> </a:t>
            </a:r>
            <a:r>
              <a:rPr lang="sv-SE" sz="1200" dirty="0" err="1">
                <a:solidFill>
                  <a:schemeClr val="bg1"/>
                </a:solidFill>
              </a:rPr>
              <a:t>model’s</a:t>
            </a:r>
            <a:r>
              <a:rPr lang="sv-SE" sz="1200" dirty="0">
                <a:solidFill>
                  <a:schemeClr val="bg1"/>
                </a:solidFill>
              </a:rPr>
              <a:t> </a:t>
            </a:r>
            <a:r>
              <a:rPr lang="sv-SE" sz="1200" dirty="0" err="1">
                <a:solidFill>
                  <a:schemeClr val="bg1"/>
                </a:solidFill>
              </a:rPr>
              <a:t>behavior</a:t>
            </a:r>
            <a:br>
              <a:rPr lang="sv-SE" sz="1200" dirty="0">
                <a:solidFill>
                  <a:schemeClr val="bg1"/>
                </a:solidFill>
              </a:rPr>
            </a:br>
            <a:r>
              <a:rPr lang="sv-SE" sz="1200" dirty="0">
                <a:solidFill>
                  <a:schemeClr val="bg1"/>
                </a:solidFill>
              </a:rPr>
              <a:t>More </a:t>
            </a:r>
            <a:r>
              <a:rPr lang="sv-SE" sz="1200" dirty="0" err="1">
                <a:solidFill>
                  <a:schemeClr val="bg1"/>
                </a:solidFill>
              </a:rPr>
              <a:t>predictable</a:t>
            </a:r>
            <a:r>
              <a:rPr lang="sv-SE" sz="1200" dirty="0">
                <a:solidFill>
                  <a:schemeClr val="bg1"/>
                </a:solidFill>
              </a:rPr>
              <a:t> outputs</a:t>
            </a:r>
            <a:br>
              <a:rPr lang="sv-SE" sz="1200" dirty="0">
                <a:solidFill>
                  <a:schemeClr val="bg1"/>
                </a:solidFill>
              </a:rPr>
            </a:br>
            <a:r>
              <a:rPr lang="sv-SE" sz="1200" dirty="0" err="1">
                <a:solidFill>
                  <a:schemeClr val="bg1"/>
                </a:solidFill>
              </a:rPr>
              <a:t>Bakes</a:t>
            </a:r>
            <a:r>
              <a:rPr lang="sv-SE" sz="1200" dirty="0">
                <a:solidFill>
                  <a:schemeClr val="bg1"/>
                </a:solidFill>
              </a:rPr>
              <a:t> in style/</a:t>
            </a:r>
            <a:r>
              <a:rPr lang="sv-SE" sz="1200" dirty="0" err="1">
                <a:solidFill>
                  <a:schemeClr val="bg1"/>
                </a:solidFill>
              </a:rPr>
              <a:t>tone</a:t>
            </a:r>
            <a:r>
              <a:rPr lang="sv-SE" sz="1200" dirty="0">
                <a:solidFill>
                  <a:schemeClr val="bg1"/>
                </a:solidFill>
              </a:rPr>
              <a:t>/format </a:t>
            </a:r>
            <a:endParaRPr lang="en-US" sz="1200" dirty="0">
              <a:solidFill>
                <a:schemeClr val="bg1"/>
              </a:solidFill>
            </a:endParaRPr>
          </a:p>
        </p:txBody>
      </p:sp>
      <p:sp>
        <p:nvSpPr>
          <p:cNvPr id="34" name="TextBox 33">
            <a:extLst>
              <a:ext uri="{FF2B5EF4-FFF2-40B4-BE49-F238E27FC236}">
                <a16:creationId xmlns:a16="http://schemas.microsoft.com/office/drawing/2014/main" id="{E5ADCB73-FCDE-7D27-359F-0A7D8F42E9EE}"/>
              </a:ext>
            </a:extLst>
          </p:cNvPr>
          <p:cNvSpPr txBox="1"/>
          <p:nvPr/>
        </p:nvSpPr>
        <p:spPr>
          <a:xfrm>
            <a:off x="6279333" y="1793708"/>
            <a:ext cx="995599" cy="592470"/>
          </a:xfrm>
          <a:prstGeom prst="rect">
            <a:avLst/>
          </a:prstGeom>
          <a:noFill/>
        </p:spPr>
        <p:txBody>
          <a:bodyPr wrap="square" rtlCol="0">
            <a:spAutoFit/>
          </a:bodyPr>
          <a:lstStyle/>
          <a:p>
            <a:pPr>
              <a:lnSpc>
                <a:spcPts val="1300"/>
              </a:lnSpc>
            </a:pPr>
            <a:r>
              <a:rPr lang="sv-SE" sz="1200" dirty="0" err="1">
                <a:solidFill>
                  <a:schemeClr val="bg1"/>
                </a:solidFill>
              </a:rPr>
              <a:t>Limited</a:t>
            </a:r>
            <a:r>
              <a:rPr lang="sv-SE" sz="1200" dirty="0">
                <a:solidFill>
                  <a:schemeClr val="bg1"/>
                </a:solidFill>
              </a:rPr>
              <a:t> </a:t>
            </a:r>
            <a:br>
              <a:rPr lang="sv-SE" sz="1200" dirty="0">
                <a:solidFill>
                  <a:schemeClr val="bg1"/>
                </a:solidFill>
              </a:rPr>
            </a:br>
            <a:r>
              <a:rPr lang="sv-SE" sz="1200" dirty="0">
                <a:solidFill>
                  <a:schemeClr val="bg1"/>
                </a:solidFill>
              </a:rPr>
              <a:t>to </a:t>
            </a:r>
            <a:r>
              <a:rPr lang="sv-SE" sz="1200" dirty="0" err="1">
                <a:solidFill>
                  <a:schemeClr val="bg1"/>
                </a:solidFill>
              </a:rPr>
              <a:t>contex</a:t>
            </a:r>
            <a:r>
              <a:rPr lang="sv-SE" sz="1200" dirty="0">
                <a:solidFill>
                  <a:schemeClr val="bg1"/>
                </a:solidFill>
              </a:rPr>
              <a:t> </a:t>
            </a:r>
            <a:r>
              <a:rPr lang="sv-SE" sz="1200" dirty="0" err="1">
                <a:solidFill>
                  <a:schemeClr val="bg1"/>
                </a:solidFill>
              </a:rPr>
              <a:t>window</a:t>
            </a:r>
            <a:endParaRPr lang="en-US" sz="1200" dirty="0">
              <a:solidFill>
                <a:schemeClr val="bg1"/>
              </a:solidFill>
            </a:endParaRPr>
          </a:p>
        </p:txBody>
      </p:sp>
      <p:sp>
        <p:nvSpPr>
          <p:cNvPr id="35" name="TextBox 34">
            <a:extLst>
              <a:ext uri="{FF2B5EF4-FFF2-40B4-BE49-F238E27FC236}">
                <a16:creationId xmlns:a16="http://schemas.microsoft.com/office/drawing/2014/main" id="{636977A0-9F72-0D50-61D7-6EC0480BD1BE}"/>
              </a:ext>
            </a:extLst>
          </p:cNvPr>
          <p:cNvSpPr txBox="1"/>
          <p:nvPr/>
        </p:nvSpPr>
        <p:spPr>
          <a:xfrm>
            <a:off x="7722799" y="1711705"/>
            <a:ext cx="1408039" cy="425758"/>
          </a:xfrm>
          <a:prstGeom prst="rect">
            <a:avLst/>
          </a:prstGeom>
          <a:noFill/>
        </p:spPr>
        <p:txBody>
          <a:bodyPr wrap="square" rtlCol="0">
            <a:spAutoFit/>
          </a:bodyPr>
          <a:lstStyle/>
          <a:p>
            <a:pPr algn="l">
              <a:lnSpc>
                <a:spcPts val="1300"/>
              </a:lnSpc>
            </a:pPr>
            <a:r>
              <a:rPr lang="sv-SE" sz="1200" dirty="0" err="1">
                <a:solidFill>
                  <a:schemeClr val="bg1"/>
                </a:solidFill>
              </a:rPr>
              <a:t>Connect</a:t>
            </a:r>
            <a:r>
              <a:rPr lang="sv-SE" sz="1200" dirty="0">
                <a:solidFill>
                  <a:schemeClr val="bg1"/>
                </a:solidFill>
              </a:rPr>
              <a:t> </a:t>
            </a:r>
            <a:r>
              <a:rPr lang="sv-SE" sz="1200" dirty="0" err="1">
                <a:solidFill>
                  <a:schemeClr val="bg1"/>
                </a:solidFill>
              </a:rPr>
              <a:t>external</a:t>
            </a:r>
            <a:r>
              <a:rPr lang="sv-SE" sz="1200" dirty="0">
                <a:solidFill>
                  <a:schemeClr val="bg1"/>
                </a:solidFill>
              </a:rPr>
              <a:t> data </a:t>
            </a:r>
            <a:r>
              <a:rPr lang="sv-SE" sz="1200" dirty="0" err="1">
                <a:solidFill>
                  <a:schemeClr val="bg1"/>
                </a:solidFill>
              </a:rPr>
              <a:t>sources</a:t>
            </a:r>
            <a:endParaRPr lang="en-US" sz="1200" dirty="0">
              <a:solidFill>
                <a:schemeClr val="bg1"/>
              </a:solidFill>
            </a:endParaRPr>
          </a:p>
        </p:txBody>
      </p:sp>
      <p:sp>
        <p:nvSpPr>
          <p:cNvPr id="36" name="TextBox 35">
            <a:extLst>
              <a:ext uri="{FF2B5EF4-FFF2-40B4-BE49-F238E27FC236}">
                <a16:creationId xmlns:a16="http://schemas.microsoft.com/office/drawing/2014/main" id="{E264B22E-51EF-D78C-CDB6-6EDAFD055753}"/>
              </a:ext>
            </a:extLst>
          </p:cNvPr>
          <p:cNvSpPr txBox="1"/>
          <p:nvPr/>
        </p:nvSpPr>
        <p:spPr>
          <a:xfrm>
            <a:off x="7869838" y="2207705"/>
            <a:ext cx="1536886" cy="592470"/>
          </a:xfrm>
          <a:prstGeom prst="rect">
            <a:avLst/>
          </a:prstGeom>
          <a:noFill/>
        </p:spPr>
        <p:txBody>
          <a:bodyPr wrap="square" rtlCol="0">
            <a:spAutoFit/>
          </a:bodyPr>
          <a:lstStyle/>
          <a:p>
            <a:pPr algn="l">
              <a:lnSpc>
                <a:spcPts val="1300"/>
              </a:lnSpc>
            </a:pPr>
            <a:r>
              <a:rPr lang="sv-SE" sz="1200" dirty="0" err="1">
                <a:solidFill>
                  <a:schemeClr val="bg1"/>
                </a:solidFill>
              </a:rPr>
              <a:t>Dynamic</a:t>
            </a:r>
            <a:r>
              <a:rPr lang="sv-SE" sz="1200" dirty="0">
                <a:solidFill>
                  <a:schemeClr val="bg1"/>
                </a:solidFill>
              </a:rPr>
              <a:t> </a:t>
            </a:r>
            <a:r>
              <a:rPr lang="sv-SE" sz="1200" dirty="0" err="1">
                <a:solidFill>
                  <a:schemeClr val="bg1"/>
                </a:solidFill>
              </a:rPr>
              <a:t>knowledge</a:t>
            </a:r>
            <a:r>
              <a:rPr lang="sv-SE" sz="1200" dirty="0">
                <a:solidFill>
                  <a:schemeClr val="bg1"/>
                </a:solidFill>
              </a:rPr>
              <a:t> in the prompt</a:t>
            </a:r>
            <a:endParaRPr lang="en-US" sz="1200" dirty="0">
              <a:solidFill>
                <a:schemeClr val="bg1"/>
              </a:solidFill>
            </a:endParaRPr>
          </a:p>
        </p:txBody>
      </p:sp>
      <p:sp>
        <p:nvSpPr>
          <p:cNvPr id="37" name="TextBox 36">
            <a:extLst>
              <a:ext uri="{FF2B5EF4-FFF2-40B4-BE49-F238E27FC236}">
                <a16:creationId xmlns:a16="http://schemas.microsoft.com/office/drawing/2014/main" id="{4B44131F-0DEC-DCA3-A5DE-AF02C4CF35E0}"/>
              </a:ext>
            </a:extLst>
          </p:cNvPr>
          <p:cNvSpPr txBox="1"/>
          <p:nvPr/>
        </p:nvSpPr>
        <p:spPr>
          <a:xfrm>
            <a:off x="8533157" y="2684640"/>
            <a:ext cx="1032837" cy="259045"/>
          </a:xfrm>
          <a:prstGeom prst="rect">
            <a:avLst/>
          </a:prstGeom>
          <a:noFill/>
        </p:spPr>
        <p:txBody>
          <a:bodyPr wrap="square" rtlCol="0">
            <a:spAutoFit/>
          </a:bodyPr>
          <a:lstStyle/>
          <a:p>
            <a:pPr algn="l">
              <a:lnSpc>
                <a:spcPts val="1300"/>
              </a:lnSpc>
            </a:pPr>
            <a:r>
              <a:rPr lang="sv-SE" sz="1200" dirty="0">
                <a:solidFill>
                  <a:schemeClr val="bg1"/>
                </a:solidFill>
              </a:rPr>
              <a:t>Real-</a:t>
            </a:r>
            <a:r>
              <a:rPr lang="sv-SE" sz="1200" dirty="0" err="1">
                <a:solidFill>
                  <a:schemeClr val="bg1"/>
                </a:solidFill>
              </a:rPr>
              <a:t>time</a:t>
            </a:r>
            <a:endParaRPr lang="en-US" sz="1200" dirty="0">
              <a:solidFill>
                <a:schemeClr val="bg1"/>
              </a:solidFill>
            </a:endParaRPr>
          </a:p>
        </p:txBody>
      </p:sp>
      <p:sp>
        <p:nvSpPr>
          <p:cNvPr id="38" name="TextBox 37">
            <a:extLst>
              <a:ext uri="{FF2B5EF4-FFF2-40B4-BE49-F238E27FC236}">
                <a16:creationId xmlns:a16="http://schemas.microsoft.com/office/drawing/2014/main" id="{3C65D7D7-106B-7BFA-330A-8363914AC60C}"/>
              </a:ext>
            </a:extLst>
          </p:cNvPr>
          <p:cNvSpPr txBox="1"/>
          <p:nvPr/>
        </p:nvSpPr>
        <p:spPr>
          <a:xfrm>
            <a:off x="338997" y="6157624"/>
            <a:ext cx="6094562" cy="215444"/>
          </a:xfrm>
          <a:prstGeom prst="rect">
            <a:avLst/>
          </a:prstGeom>
          <a:noFill/>
        </p:spPr>
        <p:txBody>
          <a:bodyPr wrap="square">
            <a:spAutoFit/>
          </a:bodyPr>
          <a:lstStyle/>
          <a:p>
            <a:pPr algn="l"/>
            <a:r>
              <a:rPr lang="en-US" sz="800" dirty="0">
                <a:solidFill>
                  <a:schemeClr val="bg1">
                    <a:lumMod val="95000"/>
                  </a:schemeClr>
                </a:solidFill>
                <a:hlinkClick r:id="rId3">
                  <a:extLst>
                    <a:ext uri="{A12FA001-AC4F-418D-AE19-62706E023703}">
                      <ahyp:hlinkClr xmlns:ahyp="http://schemas.microsoft.com/office/drawing/2018/hyperlinkcolor" val="tx"/>
                    </a:ext>
                  </a:extLst>
                </a:hlinkClick>
              </a:rPr>
              <a:t>Approaches to AI: When to Use Prompt Engineering, Embeddings, or Fine-tuning | Entry Point AI</a:t>
            </a:r>
            <a:endParaRPr lang="de-CH" sz="800" dirty="0">
              <a:solidFill>
                <a:schemeClr val="bg1">
                  <a:lumMod val="95000"/>
                </a:schemeClr>
              </a:solidFill>
            </a:endParaRPr>
          </a:p>
        </p:txBody>
      </p:sp>
      <p:sp>
        <p:nvSpPr>
          <p:cNvPr id="2" name="Titel 3">
            <a:extLst>
              <a:ext uri="{FF2B5EF4-FFF2-40B4-BE49-F238E27FC236}">
                <a16:creationId xmlns:a16="http://schemas.microsoft.com/office/drawing/2014/main" id="{1B85E8D7-7A4E-F805-7740-7DC53E1E1FD8}"/>
              </a:ext>
            </a:extLst>
          </p:cNvPr>
          <p:cNvSpPr txBox="1">
            <a:spLocks/>
          </p:cNvSpPr>
          <p:nvPr/>
        </p:nvSpPr>
        <p:spPr>
          <a:xfrm>
            <a:off x="294896" y="884480"/>
            <a:ext cx="3224681" cy="684438"/>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3200" b="1" kern="1200">
                <a:solidFill>
                  <a:srgbClr val="010172"/>
                </a:solidFill>
                <a:latin typeface="+mj-lt"/>
                <a:ea typeface="+mj-ea"/>
                <a:cs typeface="+mj-cs"/>
              </a:defRPr>
            </a:lvl1pPr>
          </a:lstStyle>
          <a:p>
            <a:r>
              <a:rPr lang="de-CH" dirty="0">
                <a:solidFill>
                  <a:schemeClr val="bg1"/>
                </a:solidFill>
              </a:rPr>
              <a:t>Enhancement </a:t>
            </a:r>
            <a:r>
              <a:rPr lang="de-CH" dirty="0" err="1">
                <a:solidFill>
                  <a:schemeClr val="bg1"/>
                </a:solidFill>
              </a:rPr>
              <a:t>Techniques</a:t>
            </a:r>
            <a:endParaRPr lang="de-CH" dirty="0">
              <a:solidFill>
                <a:schemeClr val="bg1"/>
              </a:solidFill>
            </a:endParaRPr>
          </a:p>
        </p:txBody>
      </p:sp>
    </p:spTree>
    <p:extLst>
      <p:ext uri="{BB962C8B-B14F-4D97-AF65-F5344CB8AC3E}">
        <p14:creationId xmlns:p14="http://schemas.microsoft.com/office/powerpoint/2010/main" val="3554518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51E4C76E-353A-43CC-B80E-C9157FCA7D7E}"/>
              </a:ext>
            </a:extLst>
          </p:cNvPr>
          <p:cNvSpPr>
            <a:spLocks noGrp="1"/>
          </p:cNvSpPr>
          <p:nvPr>
            <p:ph type="sldNum" sz="quarter" idx="4"/>
          </p:nvPr>
        </p:nvSpPr>
        <p:spPr/>
        <p:txBody>
          <a:bodyPr/>
          <a:lstStyle/>
          <a:p>
            <a:fld id="{36D3958B-177D-4834-A246-9F824B1D4378}" type="slidenum">
              <a:rPr lang="de-CH" smtClean="0"/>
              <a:pPr/>
              <a:t>8</a:t>
            </a:fld>
            <a:endParaRPr lang="de-CH"/>
          </a:p>
        </p:txBody>
      </p:sp>
      <p:sp>
        <p:nvSpPr>
          <p:cNvPr id="7" name="Titel 3">
            <a:extLst>
              <a:ext uri="{FF2B5EF4-FFF2-40B4-BE49-F238E27FC236}">
                <a16:creationId xmlns:a16="http://schemas.microsoft.com/office/drawing/2014/main" id="{F509DB2F-E4F0-C730-B4EC-1505C48199C1}"/>
              </a:ext>
            </a:extLst>
          </p:cNvPr>
          <p:cNvSpPr txBox="1">
            <a:spLocks/>
          </p:cNvSpPr>
          <p:nvPr/>
        </p:nvSpPr>
        <p:spPr>
          <a:xfrm>
            <a:off x="407988" y="884480"/>
            <a:ext cx="11376024" cy="1331912"/>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3200" b="1" kern="1200">
                <a:solidFill>
                  <a:srgbClr val="010172"/>
                </a:solidFill>
                <a:latin typeface="+mj-lt"/>
                <a:ea typeface="+mj-ea"/>
                <a:cs typeface="+mj-cs"/>
              </a:defRPr>
            </a:lvl1pPr>
          </a:lstStyle>
          <a:p>
            <a:r>
              <a:rPr lang="de-CH" dirty="0"/>
              <a:t>Retrieval </a:t>
            </a:r>
            <a:r>
              <a:rPr lang="de-CH" dirty="0" err="1"/>
              <a:t>Augmented</a:t>
            </a:r>
            <a:r>
              <a:rPr lang="de-CH" dirty="0"/>
              <a:t> Generation</a:t>
            </a:r>
          </a:p>
        </p:txBody>
      </p:sp>
      <p:pic>
        <p:nvPicPr>
          <p:cNvPr id="8" name="Grafik 7">
            <a:extLst>
              <a:ext uri="{FF2B5EF4-FFF2-40B4-BE49-F238E27FC236}">
                <a16:creationId xmlns:a16="http://schemas.microsoft.com/office/drawing/2014/main" id="{673F4A9D-4206-052B-F0B3-1CBFC05F980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997280" y="1608262"/>
            <a:ext cx="8397746" cy="4872242"/>
          </a:xfrm>
          <a:prstGeom prst="rect">
            <a:avLst/>
          </a:prstGeom>
        </p:spPr>
      </p:pic>
    </p:spTree>
    <p:extLst>
      <p:ext uri="{BB962C8B-B14F-4D97-AF65-F5344CB8AC3E}">
        <p14:creationId xmlns:p14="http://schemas.microsoft.com/office/powerpoint/2010/main" val="2178312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51E4C76E-353A-43CC-B80E-C9157FCA7D7E}"/>
              </a:ext>
            </a:extLst>
          </p:cNvPr>
          <p:cNvSpPr>
            <a:spLocks noGrp="1"/>
          </p:cNvSpPr>
          <p:nvPr>
            <p:ph type="sldNum" sz="quarter" idx="4"/>
          </p:nvPr>
        </p:nvSpPr>
        <p:spPr/>
        <p:txBody>
          <a:bodyPr/>
          <a:lstStyle/>
          <a:p>
            <a:fld id="{36D3958B-177D-4834-A246-9F824B1D4378}" type="slidenum">
              <a:rPr lang="de-CH" smtClean="0"/>
              <a:pPr/>
              <a:t>9</a:t>
            </a:fld>
            <a:endParaRPr lang="de-CH"/>
          </a:p>
        </p:txBody>
      </p:sp>
      <p:sp>
        <p:nvSpPr>
          <p:cNvPr id="9" name="Titel 3">
            <a:extLst>
              <a:ext uri="{FF2B5EF4-FFF2-40B4-BE49-F238E27FC236}">
                <a16:creationId xmlns:a16="http://schemas.microsoft.com/office/drawing/2014/main" id="{1A318313-E62A-B5EE-B9BA-722FADD5C946}"/>
              </a:ext>
            </a:extLst>
          </p:cNvPr>
          <p:cNvSpPr txBox="1">
            <a:spLocks/>
          </p:cNvSpPr>
          <p:nvPr/>
        </p:nvSpPr>
        <p:spPr>
          <a:xfrm>
            <a:off x="407988" y="884480"/>
            <a:ext cx="11376024" cy="1331912"/>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3200" b="1" kern="1200">
                <a:solidFill>
                  <a:srgbClr val="010172"/>
                </a:solidFill>
                <a:latin typeface="+mj-lt"/>
                <a:ea typeface="+mj-ea"/>
                <a:cs typeface="+mj-cs"/>
              </a:defRPr>
            </a:lvl1pPr>
          </a:lstStyle>
          <a:p>
            <a:r>
              <a:rPr lang="de-CH" dirty="0"/>
              <a:t>Fine-Tuning</a:t>
            </a:r>
          </a:p>
        </p:txBody>
      </p:sp>
      <p:pic>
        <p:nvPicPr>
          <p:cNvPr id="4" name="Grafik 3">
            <a:extLst>
              <a:ext uri="{FF2B5EF4-FFF2-40B4-BE49-F238E27FC236}">
                <a16:creationId xmlns:a16="http://schemas.microsoft.com/office/drawing/2014/main" id="{E10E84F2-383F-181D-080B-789B2F49D62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23035" y="1969253"/>
            <a:ext cx="9580287" cy="3291860"/>
          </a:xfrm>
          <a:prstGeom prst="rect">
            <a:avLst/>
          </a:prstGeom>
        </p:spPr>
      </p:pic>
    </p:spTree>
    <p:extLst>
      <p:ext uri="{BB962C8B-B14F-4D97-AF65-F5344CB8AC3E}">
        <p14:creationId xmlns:p14="http://schemas.microsoft.com/office/powerpoint/2010/main" val="141913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llgeier CH">
  <a:themeElements>
    <a:clrScheme name="Allgeier CH">
      <a:dk1>
        <a:srgbClr val="000000"/>
      </a:dk1>
      <a:lt1>
        <a:srgbClr val="FFFFFF"/>
      </a:lt1>
      <a:dk2>
        <a:srgbClr val="53585F"/>
      </a:dk2>
      <a:lt2>
        <a:srgbClr val="DCDEE0"/>
      </a:lt2>
      <a:accent1>
        <a:srgbClr val="0000BF"/>
      </a:accent1>
      <a:accent2>
        <a:srgbClr val="0064FA"/>
      </a:accent2>
      <a:accent3>
        <a:srgbClr val="00B1FF"/>
      </a:accent3>
      <a:accent4>
        <a:srgbClr val="18EAD7"/>
      </a:accent4>
      <a:accent5>
        <a:srgbClr val="E3E3E3"/>
      </a:accent5>
      <a:accent6>
        <a:srgbClr val="C7C7C7"/>
      </a:accent6>
      <a:hlink>
        <a:srgbClr val="434343"/>
      </a:hlink>
      <a:folHlink>
        <a:srgbClr val="323232"/>
      </a:folHlink>
    </a:clrScheme>
    <a:fontScheme name="Allgeier CH">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mpany Presentation CH-DE Leer.potx" id="{B4A36CA3-D364-4AA3-BD76-C1C255DBF50B}" vid="{F41CD613-32AD-4A3D-8C3F-CD322364A05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41154E561911BA47AC2C3D630856063D" ma:contentTypeVersion="18" ma:contentTypeDescription="Ein neues Dokument erstellen." ma:contentTypeScope="" ma:versionID="6a8a75f4f67a2d4204e5f4c2e66d5581">
  <xsd:schema xmlns:xsd="http://www.w3.org/2001/XMLSchema" xmlns:xs="http://www.w3.org/2001/XMLSchema" xmlns:p="http://schemas.microsoft.com/office/2006/metadata/properties" xmlns:ns2="8ba62c50-c95b-4e89-bb7a-bb76646a261a" xmlns:ns3="8a067bc8-24c0-4d93-8636-5582381edb12" xmlns:ns4="3afb6f90-0e9c-4b95-a6f2-66f91d216016" targetNamespace="http://schemas.microsoft.com/office/2006/metadata/properties" ma:root="true" ma:fieldsID="f3bf34a226cc19e7bd306c96620f86be" ns2:_="" ns3:_="" ns4:_="">
    <xsd:import namespace="8ba62c50-c95b-4e89-bb7a-bb76646a261a"/>
    <xsd:import namespace="8a067bc8-24c0-4d93-8636-5582381edb12"/>
    <xsd:import namespace="3afb6f90-0e9c-4b95-a6f2-66f91d216016"/>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4:TaxCatchAll" minOccurs="0"/>
                <xsd:element ref="ns2:Kommentar"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a62c50-c95b-4e89-bb7a-bb76646a261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Bildmarkierungen" ma:readOnly="false" ma:fieldId="{5cf76f15-5ced-4ddc-b409-7134ff3c332f}" ma:taxonomyMulti="true" ma:sspId="7236a955-5ef2-4965-bf6f-0ff5d59c9dd4" ma:termSetId="09814cd3-568e-fe90-9814-8d621ff8fb84" ma:anchorId="fba54fb3-c3e1-fe81-a776-ca4b69148c4d" ma:open="true" ma:isKeyword="false">
      <xsd:complexType>
        <xsd:sequence>
          <xsd:element ref="pc:Terms" minOccurs="0" maxOccurs="1"/>
        </xsd:sequence>
      </xsd:complexType>
    </xsd:element>
    <xsd:element name="Kommentar" ma:index="22" nillable="true" ma:displayName="Kommentar" ma:description="Kommentar zur aktuellen Version der Datei" ma:format="Dropdown" ma:internalName="Kommentar">
      <xsd:simpleType>
        <xsd:restriction base="dms:Note">
          <xsd:maxLength value="255"/>
        </xsd:restriction>
      </xsd:simple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a067bc8-24c0-4d93-8636-5582381edb12" elementFormDefault="qualified">
    <xsd:import namespace="http://schemas.microsoft.com/office/2006/documentManagement/types"/>
    <xsd:import namespace="http://schemas.microsoft.com/office/infopath/2007/PartnerControls"/>
    <xsd:element name="SharedWithUsers" ma:index="16"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Freigegeben für -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afb6f90-0e9c-4b95-a6f2-66f91d216016" elementFormDefault="qualified">
    <xsd:import namespace="http://schemas.microsoft.com/office/2006/documentManagement/types"/>
    <xsd:import namespace="http://schemas.microsoft.com/office/infopath/2007/PartnerControls"/>
    <xsd:element name="TaxCatchAll" ma:index="21" nillable="true" ma:displayName="Taxonomy Catch All Column" ma:hidden="true" ma:list="{1dc6d7f0-1bf3-4cd5-a8c2-68362cd5a648}" ma:internalName="TaxCatchAll" ma:showField="CatchAllData" ma:web="8a067bc8-24c0-4d93-8636-5582381edb1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3afb6f90-0e9c-4b95-a6f2-66f91d216016" xsi:nil="true"/>
    <Kommentar xmlns="8ba62c50-c95b-4e89-bb7a-bb76646a261a" xsi:nil="true"/>
    <lcf76f155ced4ddcb4097134ff3c332f xmlns="8ba62c50-c95b-4e89-bb7a-bb76646a261a">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BC53519-91B2-464F-8B90-252D639879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ba62c50-c95b-4e89-bb7a-bb76646a261a"/>
    <ds:schemaRef ds:uri="8a067bc8-24c0-4d93-8636-5582381edb12"/>
    <ds:schemaRef ds:uri="3afb6f90-0e9c-4b95-a6f2-66f91d2160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F12BE8B-1EFD-4FB5-87BB-48980C28DD17}">
  <ds:schemaRefs>
    <ds:schemaRef ds:uri="http://schemas.microsoft.com/sharepoint/v3/contenttype/forms"/>
  </ds:schemaRefs>
</ds:datastoreItem>
</file>

<file path=customXml/itemProps3.xml><?xml version="1.0" encoding="utf-8"?>
<ds:datastoreItem xmlns:ds="http://schemas.openxmlformats.org/officeDocument/2006/customXml" ds:itemID="{9731CC2C-307A-41DE-B623-5B1FEAEF73DE}">
  <ds:schemaRefs>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a2f78069-b4bc-483d-b9ba-ed8d9cea1b16"/>
    <ds:schemaRef ds:uri="http://purl.org/dc/elements/1.1/"/>
    <ds:schemaRef ds:uri="http://schemas.microsoft.com/office/2006/metadata/properties"/>
    <ds:schemaRef ds:uri="3afb6f90-0e9c-4b95-a6f2-66f91d216016"/>
    <ds:schemaRef ds:uri="34a97606-9578-4b84-b7ae-5b95e6298668"/>
    <ds:schemaRef ds:uri="http://www.w3.org/XML/1998/namespace"/>
    <ds:schemaRef ds:uri="http://purl.org/dc/dcmitype/"/>
    <ds:schemaRef ds:uri="8ba62c50-c95b-4e89-bb7a-bb76646a261a"/>
  </ds:schemaRefs>
</ds:datastoreItem>
</file>

<file path=docProps/app.xml><?xml version="1.0" encoding="utf-8"?>
<Properties xmlns="http://schemas.openxmlformats.org/officeDocument/2006/extended-properties" xmlns:vt="http://schemas.openxmlformats.org/officeDocument/2006/docPropsVTypes">
  <Template>Company Presentation CH-DE Leer</Template>
  <TotalTime>0</TotalTime>
  <Words>920</Words>
  <Application>Microsoft Office PowerPoint</Application>
  <PresentationFormat>Breitbild</PresentationFormat>
  <Paragraphs>102</Paragraphs>
  <Slides>12</Slides>
  <Notes>7</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12</vt:i4>
      </vt:variant>
    </vt:vector>
  </HeadingPairs>
  <TitlesOfParts>
    <vt:vector size="19" baseType="lpstr">
      <vt:lpstr>-apple-system</vt:lpstr>
      <vt:lpstr>arial</vt:lpstr>
      <vt:lpstr>arial</vt:lpstr>
      <vt:lpstr>Arial Nova Cond</vt:lpstr>
      <vt:lpstr>Calibri</vt:lpstr>
      <vt:lpstr>Open Sans</vt:lpstr>
      <vt:lpstr>Allgeier CH</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Lakehouse with Azure Synapse</dc:title>
  <dc:creator>Nicolas Rehder</dc:creator>
  <cp:keywords>Presentation</cp:keywords>
  <cp:lastModifiedBy>Nicolas Rehder</cp:lastModifiedBy>
  <cp:revision>12</cp:revision>
  <dcterms:created xsi:type="dcterms:W3CDTF">2023-04-07T10:12:41Z</dcterms:created>
  <dcterms:modified xsi:type="dcterms:W3CDTF">2025-05-27T08:08:39Z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0x01010041154E561911BA47AC2C3D630856063D</vt:lpwstr>
  </property>
  <property fmtid="{D5CDD505-2E9C-101B-9397-08002B2CF9AE}" pid="3" name="_dlc_DocIdItemGuid">
    <vt:lpwstr>7b161532-6ae0-4273-824a-bdef07bcd5cd</vt:lpwstr>
  </property>
  <property fmtid="{D5CDD505-2E9C-101B-9397-08002B2CF9AE}" pid="4" name="MediaServiceImageTags">
    <vt:lpwstr/>
  </property>
</Properties>
</file>