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4" r:id="rId4"/>
  </p:sldMasterIdLst>
  <p:notesMasterIdLst>
    <p:notesMasterId r:id="rId22"/>
  </p:notesMasterIdLst>
  <p:sldIdLst>
    <p:sldId id="519" r:id="rId5"/>
    <p:sldId id="522" r:id="rId6"/>
    <p:sldId id="479" r:id="rId7"/>
    <p:sldId id="526" r:id="rId8"/>
    <p:sldId id="509" r:id="rId9"/>
    <p:sldId id="506" r:id="rId10"/>
    <p:sldId id="511" r:id="rId11"/>
    <p:sldId id="508" r:id="rId12"/>
    <p:sldId id="512" r:id="rId13"/>
    <p:sldId id="518" r:id="rId14"/>
    <p:sldId id="524" r:id="rId15"/>
    <p:sldId id="520" r:id="rId16"/>
    <p:sldId id="523" r:id="rId17"/>
    <p:sldId id="515" r:id="rId18"/>
    <p:sldId id="525" r:id="rId19"/>
    <p:sldId id="517" r:id="rId20"/>
    <p:sldId id="458" r:id="rId21"/>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1pPr>
    <a:lvl2pPr marL="0" marR="0" indent="1143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2pPr>
    <a:lvl3pPr marL="0" marR="0" indent="2286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3pPr>
    <a:lvl4pPr marL="0" marR="0" indent="3429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4pPr>
    <a:lvl5pPr marL="0" marR="0" indent="4572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5pPr>
    <a:lvl6pPr marL="0" marR="0" indent="5715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6pPr>
    <a:lvl7pPr marL="0" marR="0" indent="6858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7pPr>
    <a:lvl8pPr marL="0" marR="0" indent="8001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8pPr>
    <a:lvl9pPr marL="0" marR="0" indent="9144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94E"/>
    <a:srgbClr val="01017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0FE65A-2A6D-4920-AC94-9F5F33CEADF3}" v="5" dt="2023-07-27T08:30:38.758"/>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04" d="100"/>
          <a:sy n="104" d="100"/>
        </p:scale>
        <p:origin x="144" y="252"/>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olas Rehder" userId="15c5b4cb-f4cd-491b-9fa5-276c197af01c" providerId="ADAL" clId="{3F2A0596-A826-4747-87FE-3C1E9AE4B3D4}"/>
    <pc:docChg chg="undo custSel addSld modSld">
      <pc:chgData name="Nicolas Rehder" userId="15c5b4cb-f4cd-491b-9fa5-276c197af01c" providerId="ADAL" clId="{3F2A0596-A826-4747-87FE-3C1E9AE4B3D4}" dt="2023-04-11T11:33:15.421" v="532"/>
      <pc:docMkLst>
        <pc:docMk/>
      </pc:docMkLst>
      <pc:sldChg chg="modSp mod">
        <pc:chgData name="Nicolas Rehder" userId="15c5b4cb-f4cd-491b-9fa5-276c197af01c" providerId="ADAL" clId="{3F2A0596-A826-4747-87FE-3C1E9AE4B3D4}" dt="2023-04-07T10:22:59.216" v="406" actId="14100"/>
        <pc:sldMkLst>
          <pc:docMk/>
          <pc:sldMk cId="2400417139" sldId="256"/>
        </pc:sldMkLst>
        <pc:spChg chg="mod">
          <ac:chgData name="Nicolas Rehder" userId="15c5b4cb-f4cd-491b-9fa5-276c197af01c" providerId="ADAL" clId="{3F2A0596-A826-4747-87FE-3C1E9AE4B3D4}" dt="2023-04-07T10:22:59.216" v="406" actId="14100"/>
          <ac:spMkLst>
            <pc:docMk/>
            <pc:sldMk cId="2400417139" sldId="256"/>
            <ac:spMk id="12" creationId="{DF1BFFB5-B6F2-4EA0-94E0-C569E8CCC295}"/>
          </ac:spMkLst>
        </pc:spChg>
      </pc:sldChg>
      <pc:sldChg chg="modSp mod">
        <pc:chgData name="Nicolas Rehder" userId="15c5b4cb-f4cd-491b-9fa5-276c197af01c" providerId="ADAL" clId="{3F2A0596-A826-4747-87FE-3C1E9AE4B3D4}" dt="2023-04-07T10:38:05.522" v="521" actId="20577"/>
        <pc:sldMkLst>
          <pc:docMk/>
          <pc:sldMk cId="2712147666" sldId="479"/>
        </pc:sldMkLst>
        <pc:spChg chg="mod">
          <ac:chgData name="Nicolas Rehder" userId="15c5b4cb-f4cd-491b-9fa5-276c197af01c" providerId="ADAL" clId="{3F2A0596-A826-4747-87FE-3C1E9AE4B3D4}" dt="2023-04-07T10:38:05.522" v="521" actId="20577"/>
          <ac:spMkLst>
            <pc:docMk/>
            <pc:sldMk cId="2712147666" sldId="479"/>
            <ac:spMk id="2" creationId="{D89998AA-75D6-4E42-B521-1F2D680FD956}"/>
          </ac:spMkLst>
        </pc:spChg>
        <pc:spChg chg="mod">
          <ac:chgData name="Nicolas Rehder" userId="15c5b4cb-f4cd-491b-9fa5-276c197af01c" providerId="ADAL" clId="{3F2A0596-A826-4747-87FE-3C1E9AE4B3D4}" dt="2023-04-07T10:16:49.286" v="167" actId="20577"/>
          <ac:spMkLst>
            <pc:docMk/>
            <pc:sldMk cId="2712147666" sldId="479"/>
            <ac:spMk id="4" creationId="{7D9C1819-3CCC-454A-BAD0-99030E84D5C4}"/>
          </ac:spMkLst>
        </pc:spChg>
      </pc:sldChg>
      <pc:sldChg chg="addSp delSp modSp mod">
        <pc:chgData name="Nicolas Rehder" userId="15c5b4cb-f4cd-491b-9fa5-276c197af01c" providerId="ADAL" clId="{3F2A0596-A826-4747-87FE-3C1E9AE4B3D4}" dt="2023-04-07T10:33:17.764" v="509" actId="20577"/>
        <pc:sldMkLst>
          <pc:docMk/>
          <pc:sldMk cId="695498103" sldId="505"/>
        </pc:sldMkLst>
        <pc:spChg chg="del">
          <ac:chgData name="Nicolas Rehder" userId="15c5b4cb-f4cd-491b-9fa5-276c197af01c" providerId="ADAL" clId="{3F2A0596-A826-4747-87FE-3C1E9AE4B3D4}" dt="2023-04-07T10:17:52.086" v="176" actId="931"/>
          <ac:spMkLst>
            <pc:docMk/>
            <pc:sldMk cId="695498103" sldId="505"/>
            <ac:spMk id="5" creationId="{31F52024-8F62-2E2A-0A8F-9454CF8C3995}"/>
          </ac:spMkLst>
        </pc:spChg>
        <pc:spChg chg="mod">
          <ac:chgData name="Nicolas Rehder" userId="15c5b4cb-f4cd-491b-9fa5-276c197af01c" providerId="ADAL" clId="{3F2A0596-A826-4747-87FE-3C1E9AE4B3D4}" dt="2023-04-07T10:14:40.414" v="29" actId="20577"/>
          <ac:spMkLst>
            <pc:docMk/>
            <pc:sldMk cId="695498103" sldId="505"/>
            <ac:spMk id="6" creationId="{79AB2444-2BBC-0EB8-609E-ED8354A93E13}"/>
          </ac:spMkLst>
        </pc:spChg>
        <pc:spChg chg="mod">
          <ac:chgData name="Nicolas Rehder" userId="15c5b4cb-f4cd-491b-9fa5-276c197af01c" providerId="ADAL" clId="{3F2A0596-A826-4747-87FE-3C1E9AE4B3D4}" dt="2023-04-07T10:27:05.594" v="416" actId="20577"/>
          <ac:spMkLst>
            <pc:docMk/>
            <pc:sldMk cId="695498103" sldId="505"/>
            <ac:spMk id="7" creationId="{01A473CB-27CB-C08F-5B13-DBFC89EBD659}"/>
          </ac:spMkLst>
        </pc:spChg>
        <pc:spChg chg="mod">
          <ac:chgData name="Nicolas Rehder" userId="15c5b4cb-f4cd-491b-9fa5-276c197af01c" providerId="ADAL" clId="{3F2A0596-A826-4747-87FE-3C1E9AE4B3D4}" dt="2023-04-07T10:27:28.378" v="430" actId="20577"/>
          <ac:spMkLst>
            <pc:docMk/>
            <pc:sldMk cId="695498103" sldId="505"/>
            <ac:spMk id="8" creationId="{967D2418-633E-4CC5-D8EC-C00606DE5AC0}"/>
          </ac:spMkLst>
        </pc:spChg>
        <pc:spChg chg="mod">
          <ac:chgData name="Nicolas Rehder" userId="15c5b4cb-f4cd-491b-9fa5-276c197af01c" providerId="ADAL" clId="{3F2A0596-A826-4747-87FE-3C1E9AE4B3D4}" dt="2023-04-07T10:16:33.091" v="165" actId="20577"/>
          <ac:spMkLst>
            <pc:docMk/>
            <pc:sldMk cId="695498103" sldId="505"/>
            <ac:spMk id="9" creationId="{FD406962-5540-025E-903A-7C1F070E37EB}"/>
          </ac:spMkLst>
        </pc:spChg>
        <pc:spChg chg="mod">
          <ac:chgData name="Nicolas Rehder" userId="15c5b4cb-f4cd-491b-9fa5-276c197af01c" providerId="ADAL" clId="{3F2A0596-A826-4747-87FE-3C1E9AE4B3D4}" dt="2023-04-07T10:15:53.932" v="134" actId="20577"/>
          <ac:spMkLst>
            <pc:docMk/>
            <pc:sldMk cId="695498103" sldId="505"/>
            <ac:spMk id="10" creationId="{1FC13831-5CAE-0F1C-8C6C-CA8AEA7BA7A0}"/>
          </ac:spMkLst>
        </pc:spChg>
        <pc:spChg chg="mod">
          <ac:chgData name="Nicolas Rehder" userId="15c5b4cb-f4cd-491b-9fa5-276c197af01c" providerId="ADAL" clId="{3F2A0596-A826-4747-87FE-3C1E9AE4B3D4}" dt="2023-04-07T10:33:17.764" v="509" actId="20577"/>
          <ac:spMkLst>
            <pc:docMk/>
            <pc:sldMk cId="695498103" sldId="505"/>
            <ac:spMk id="11" creationId="{32B9DCE9-5A45-966B-CCB5-2210814F9717}"/>
          </ac:spMkLst>
        </pc:spChg>
        <pc:spChg chg="mod">
          <ac:chgData name="Nicolas Rehder" userId="15c5b4cb-f4cd-491b-9fa5-276c197af01c" providerId="ADAL" clId="{3F2A0596-A826-4747-87FE-3C1E9AE4B3D4}" dt="2023-04-07T10:32:57.514" v="468" actId="6549"/>
          <ac:spMkLst>
            <pc:docMk/>
            <pc:sldMk cId="695498103" sldId="505"/>
            <ac:spMk id="12" creationId="{2D1AE157-D740-01C5-09C7-74CC7DDC2828}"/>
          </ac:spMkLst>
        </pc:spChg>
        <pc:spChg chg="mod">
          <ac:chgData name="Nicolas Rehder" userId="15c5b4cb-f4cd-491b-9fa5-276c197af01c" providerId="ADAL" clId="{3F2A0596-A826-4747-87FE-3C1E9AE4B3D4}" dt="2023-04-07T10:19:43.196" v="305" actId="20577"/>
          <ac:spMkLst>
            <pc:docMk/>
            <pc:sldMk cId="695498103" sldId="505"/>
            <ac:spMk id="13" creationId="{756F7085-9D71-0A28-BC53-6F959370991B}"/>
          </ac:spMkLst>
        </pc:spChg>
        <pc:spChg chg="mod">
          <ac:chgData name="Nicolas Rehder" userId="15c5b4cb-f4cd-491b-9fa5-276c197af01c" providerId="ADAL" clId="{3F2A0596-A826-4747-87FE-3C1E9AE4B3D4}" dt="2023-04-07T10:20:20.256" v="355" actId="20577"/>
          <ac:spMkLst>
            <pc:docMk/>
            <pc:sldMk cId="695498103" sldId="505"/>
            <ac:spMk id="14" creationId="{0A23B44C-C58A-0AFF-F5D3-21EC73EA45CD}"/>
          </ac:spMkLst>
        </pc:spChg>
        <pc:spChg chg="mod">
          <ac:chgData name="Nicolas Rehder" userId="15c5b4cb-f4cd-491b-9fa5-276c197af01c" providerId="ADAL" clId="{3F2A0596-A826-4747-87FE-3C1E9AE4B3D4}" dt="2023-04-07T10:27:48.403" v="443" actId="20577"/>
          <ac:spMkLst>
            <pc:docMk/>
            <pc:sldMk cId="695498103" sldId="505"/>
            <ac:spMk id="15" creationId="{B1682162-3BF9-1B54-8ED3-2C7745F01B53}"/>
          </ac:spMkLst>
        </pc:spChg>
        <pc:spChg chg="add del mod">
          <ac:chgData name="Nicolas Rehder" userId="15c5b4cb-f4cd-491b-9fa5-276c197af01c" providerId="ADAL" clId="{3F2A0596-A826-4747-87FE-3C1E9AE4B3D4}" dt="2023-04-07T10:18:15.493" v="180" actId="931"/>
          <ac:spMkLst>
            <pc:docMk/>
            <pc:sldMk cId="695498103" sldId="505"/>
            <ac:spMk id="16" creationId="{73E59053-C8F2-C68B-F5E4-4FDAA2C2AC6B}"/>
          </ac:spMkLst>
        </pc:spChg>
        <pc:picChg chg="add del mod">
          <ac:chgData name="Nicolas Rehder" userId="15c5b4cb-f4cd-491b-9fa5-276c197af01c" providerId="ADAL" clId="{3F2A0596-A826-4747-87FE-3C1E9AE4B3D4}" dt="2023-04-07T10:17:59.414" v="179" actId="478"/>
          <ac:picMkLst>
            <pc:docMk/>
            <pc:sldMk cId="695498103" sldId="505"/>
            <ac:picMk id="3" creationId="{F0A269EE-0CDD-3BC1-8B2F-4CF5DFF9AFA4}"/>
          </ac:picMkLst>
        </pc:picChg>
        <pc:picChg chg="add mod">
          <ac:chgData name="Nicolas Rehder" userId="15c5b4cb-f4cd-491b-9fa5-276c197af01c" providerId="ADAL" clId="{3F2A0596-A826-4747-87FE-3C1E9AE4B3D4}" dt="2023-04-07T10:18:16.691" v="182" actId="962"/>
          <ac:picMkLst>
            <pc:docMk/>
            <pc:sldMk cId="695498103" sldId="505"/>
            <ac:picMk id="18" creationId="{57C6942D-64E1-7EF9-0163-2629785B4978}"/>
          </ac:picMkLst>
        </pc:picChg>
      </pc:sldChg>
      <pc:sldChg chg="modSp add mod">
        <pc:chgData name="Nicolas Rehder" userId="15c5b4cb-f4cd-491b-9fa5-276c197af01c" providerId="ADAL" clId="{3F2A0596-A826-4747-87FE-3C1E9AE4B3D4}" dt="2023-04-07T10:38:12.374" v="522"/>
        <pc:sldMkLst>
          <pc:docMk/>
          <pc:sldMk cId="3347155771" sldId="506"/>
        </pc:sldMkLst>
        <pc:spChg chg="mod">
          <ac:chgData name="Nicolas Rehder" userId="15c5b4cb-f4cd-491b-9fa5-276c197af01c" providerId="ADAL" clId="{3F2A0596-A826-4747-87FE-3C1E9AE4B3D4}" dt="2023-04-07T10:38:12.374" v="522"/>
          <ac:spMkLst>
            <pc:docMk/>
            <pc:sldMk cId="3347155771" sldId="506"/>
            <ac:spMk id="2" creationId="{D89998AA-75D6-4E42-B521-1F2D680FD956}"/>
          </ac:spMkLst>
        </pc:spChg>
        <pc:spChg chg="mod">
          <ac:chgData name="Nicolas Rehder" userId="15c5b4cb-f4cd-491b-9fa5-276c197af01c" providerId="ADAL" clId="{3F2A0596-A826-4747-87FE-3C1E9AE4B3D4}" dt="2023-04-07T10:17:03.582" v="172"/>
          <ac:spMkLst>
            <pc:docMk/>
            <pc:sldMk cId="3347155771" sldId="506"/>
            <ac:spMk id="4" creationId="{7D9C1819-3CCC-454A-BAD0-99030E84D5C4}"/>
          </ac:spMkLst>
        </pc:spChg>
      </pc:sldChg>
      <pc:sldChg chg="modSp add mod">
        <pc:chgData name="Nicolas Rehder" userId="15c5b4cb-f4cd-491b-9fa5-276c197af01c" providerId="ADAL" clId="{3F2A0596-A826-4747-87FE-3C1E9AE4B3D4}" dt="2023-04-07T10:38:16.175" v="523"/>
        <pc:sldMkLst>
          <pc:docMk/>
          <pc:sldMk cId="2635082697" sldId="507"/>
        </pc:sldMkLst>
        <pc:spChg chg="mod">
          <ac:chgData name="Nicolas Rehder" userId="15c5b4cb-f4cd-491b-9fa5-276c197af01c" providerId="ADAL" clId="{3F2A0596-A826-4747-87FE-3C1E9AE4B3D4}" dt="2023-04-07T10:38:16.175" v="523"/>
          <ac:spMkLst>
            <pc:docMk/>
            <pc:sldMk cId="2635082697" sldId="507"/>
            <ac:spMk id="2" creationId="{D89998AA-75D6-4E42-B521-1F2D680FD956}"/>
          </ac:spMkLst>
        </pc:spChg>
        <pc:spChg chg="mod">
          <ac:chgData name="Nicolas Rehder" userId="15c5b4cb-f4cd-491b-9fa5-276c197af01c" providerId="ADAL" clId="{3F2A0596-A826-4747-87FE-3C1E9AE4B3D4}" dt="2023-04-07T10:17:10.178" v="173"/>
          <ac:spMkLst>
            <pc:docMk/>
            <pc:sldMk cId="2635082697" sldId="507"/>
            <ac:spMk id="4" creationId="{7D9C1819-3CCC-454A-BAD0-99030E84D5C4}"/>
          </ac:spMkLst>
        </pc:spChg>
      </pc:sldChg>
      <pc:sldChg chg="modSp add mod">
        <pc:chgData name="Nicolas Rehder" userId="15c5b4cb-f4cd-491b-9fa5-276c197af01c" providerId="ADAL" clId="{3F2A0596-A826-4747-87FE-3C1E9AE4B3D4}" dt="2023-04-11T11:33:15.421" v="532"/>
        <pc:sldMkLst>
          <pc:docMk/>
          <pc:sldMk cId="2178312867" sldId="508"/>
        </pc:sldMkLst>
        <pc:spChg chg="mod">
          <ac:chgData name="Nicolas Rehder" userId="15c5b4cb-f4cd-491b-9fa5-276c197af01c" providerId="ADAL" clId="{3F2A0596-A826-4747-87FE-3C1E9AE4B3D4}" dt="2023-04-11T11:33:15.421" v="532"/>
          <ac:spMkLst>
            <pc:docMk/>
            <pc:sldMk cId="2178312867" sldId="508"/>
            <ac:spMk id="2" creationId="{D89998AA-75D6-4E42-B521-1F2D680FD956}"/>
          </ac:spMkLst>
        </pc:spChg>
        <pc:spChg chg="mod">
          <ac:chgData name="Nicolas Rehder" userId="15c5b4cb-f4cd-491b-9fa5-276c197af01c" providerId="ADAL" clId="{3F2A0596-A826-4747-87FE-3C1E9AE4B3D4}" dt="2023-04-07T10:17:16.613" v="174"/>
          <ac:spMkLst>
            <pc:docMk/>
            <pc:sldMk cId="2178312867" sldId="508"/>
            <ac:spMk id="4" creationId="{7D9C1819-3CCC-454A-BAD0-99030E84D5C4}"/>
          </ac:spMkLst>
        </pc:spChg>
      </pc:sldChg>
      <pc:sldChg chg="modSp add mod">
        <pc:chgData name="Nicolas Rehder" userId="15c5b4cb-f4cd-491b-9fa5-276c197af01c" providerId="ADAL" clId="{3F2A0596-A826-4747-87FE-3C1E9AE4B3D4}" dt="2023-04-07T10:38:23.342" v="525"/>
        <pc:sldMkLst>
          <pc:docMk/>
          <pc:sldMk cId="1267010066" sldId="509"/>
        </pc:sldMkLst>
        <pc:spChg chg="mod">
          <ac:chgData name="Nicolas Rehder" userId="15c5b4cb-f4cd-491b-9fa5-276c197af01c" providerId="ADAL" clId="{3F2A0596-A826-4747-87FE-3C1E9AE4B3D4}" dt="2023-04-07T10:38:23.342" v="525"/>
          <ac:spMkLst>
            <pc:docMk/>
            <pc:sldMk cId="1267010066" sldId="509"/>
            <ac:spMk id="2" creationId="{D89998AA-75D6-4E42-B521-1F2D680FD956}"/>
          </ac:spMkLst>
        </pc:spChg>
        <pc:spChg chg="mod">
          <ac:chgData name="Nicolas Rehder" userId="15c5b4cb-f4cd-491b-9fa5-276c197af01c" providerId="ADAL" clId="{3F2A0596-A826-4747-87FE-3C1E9AE4B3D4}" dt="2023-04-07T10:17:23.283" v="175"/>
          <ac:spMkLst>
            <pc:docMk/>
            <pc:sldMk cId="1267010066" sldId="509"/>
            <ac:spMk id="4" creationId="{7D9C1819-3CCC-454A-BAD0-99030E84D5C4}"/>
          </ac:spMkLst>
        </pc:spChg>
      </pc:sldChg>
    </pc:docChg>
  </pc:docChgLst>
  <pc:docChgLst>
    <pc:chgData name="Nicolas Rehder" userId="15c5b4cb-f4cd-491b-9fa5-276c197af01c" providerId="ADAL" clId="{AD2D09C2-F149-44D8-A819-7A93F6C5AE0F}"/>
    <pc:docChg chg="undo redo custSel addSld delSld modSld sldOrd">
      <pc:chgData name="Nicolas Rehder" userId="15c5b4cb-f4cd-491b-9fa5-276c197af01c" providerId="ADAL" clId="{AD2D09C2-F149-44D8-A819-7A93F6C5AE0F}" dt="2023-06-22T10:24:42.185" v="2932" actId="729"/>
      <pc:docMkLst>
        <pc:docMk/>
      </pc:docMkLst>
      <pc:sldChg chg="addSp delSp modSp del mod modShow">
        <pc:chgData name="Nicolas Rehder" userId="15c5b4cb-f4cd-491b-9fa5-276c197af01c" providerId="ADAL" clId="{AD2D09C2-F149-44D8-A819-7A93F6C5AE0F}" dt="2023-06-16T17:19:26.204" v="2808" actId="47"/>
        <pc:sldMkLst>
          <pc:docMk/>
          <pc:sldMk cId="2400417139" sldId="256"/>
        </pc:sldMkLst>
        <pc:spChg chg="add del mod">
          <ac:chgData name="Nicolas Rehder" userId="15c5b4cb-f4cd-491b-9fa5-276c197af01c" providerId="ADAL" clId="{AD2D09C2-F149-44D8-A819-7A93F6C5AE0F}" dt="2023-06-06T06:07:15.861" v="1813" actId="478"/>
          <ac:spMkLst>
            <pc:docMk/>
            <pc:sldMk cId="2400417139" sldId="256"/>
            <ac:spMk id="4" creationId="{32747F39-09F1-1CAC-D183-E076210BE7DA}"/>
          </ac:spMkLst>
        </pc:spChg>
        <pc:spChg chg="del mod">
          <ac:chgData name="Nicolas Rehder" userId="15c5b4cb-f4cd-491b-9fa5-276c197af01c" providerId="ADAL" clId="{AD2D09C2-F149-44D8-A819-7A93F6C5AE0F}" dt="2023-06-06T06:07:16.955" v="1814" actId="478"/>
          <ac:spMkLst>
            <pc:docMk/>
            <pc:sldMk cId="2400417139" sldId="256"/>
            <ac:spMk id="5" creationId="{91CD02E3-6546-4B24-B82A-36185F4BB857}"/>
          </ac:spMkLst>
        </pc:spChg>
        <pc:spChg chg="add del mod">
          <ac:chgData name="Nicolas Rehder" userId="15c5b4cb-f4cd-491b-9fa5-276c197af01c" providerId="ADAL" clId="{AD2D09C2-F149-44D8-A819-7A93F6C5AE0F}" dt="2023-06-06T06:07:18.375" v="1815" actId="478"/>
          <ac:spMkLst>
            <pc:docMk/>
            <pc:sldMk cId="2400417139" sldId="256"/>
            <ac:spMk id="7" creationId="{9EE8C61A-8A81-FDC0-A9E3-CB3F2585CE1A}"/>
          </ac:spMkLst>
        </pc:spChg>
        <pc:spChg chg="add del mod">
          <ac:chgData name="Nicolas Rehder" userId="15c5b4cb-f4cd-491b-9fa5-276c197af01c" providerId="ADAL" clId="{AD2D09C2-F149-44D8-A819-7A93F6C5AE0F}" dt="2023-06-06T06:07:21.676" v="1817" actId="478"/>
          <ac:spMkLst>
            <pc:docMk/>
            <pc:sldMk cId="2400417139" sldId="256"/>
            <ac:spMk id="9" creationId="{9CC33C04-2088-98DD-B315-1A213B76604F}"/>
          </ac:spMkLst>
        </pc:spChg>
        <pc:spChg chg="add del mod ord">
          <ac:chgData name="Nicolas Rehder" userId="15c5b4cb-f4cd-491b-9fa5-276c197af01c" providerId="ADAL" clId="{AD2D09C2-F149-44D8-A819-7A93F6C5AE0F}" dt="2023-06-06T06:10:29.038" v="1842" actId="478"/>
          <ac:spMkLst>
            <pc:docMk/>
            <pc:sldMk cId="2400417139" sldId="256"/>
            <ac:spMk id="11" creationId="{B04646DC-1FD1-66C6-A043-45D1AFD416CA}"/>
          </ac:spMkLst>
        </pc:spChg>
        <pc:spChg chg="del ord">
          <ac:chgData name="Nicolas Rehder" userId="15c5b4cb-f4cd-491b-9fa5-276c197af01c" providerId="ADAL" clId="{AD2D09C2-F149-44D8-A819-7A93F6C5AE0F}" dt="2023-06-06T06:07:14.955" v="1812" actId="478"/>
          <ac:spMkLst>
            <pc:docMk/>
            <pc:sldMk cId="2400417139" sldId="256"/>
            <ac:spMk id="12" creationId="{DF1BFFB5-B6F2-4EA0-94E0-C569E8CCC295}"/>
          </ac:spMkLst>
        </pc:spChg>
        <pc:spChg chg="del mod">
          <ac:chgData name="Nicolas Rehder" userId="15c5b4cb-f4cd-491b-9fa5-276c197af01c" providerId="ADAL" clId="{AD2D09C2-F149-44D8-A819-7A93F6C5AE0F}" dt="2023-06-06T06:07:19.844" v="1816" actId="478"/>
          <ac:spMkLst>
            <pc:docMk/>
            <pc:sldMk cId="2400417139" sldId="256"/>
            <ac:spMk id="13" creationId="{8D159733-E5D8-49E6-8624-F7C3A7612230}"/>
          </ac:spMkLst>
        </pc:spChg>
        <pc:picChg chg="add mod">
          <ac:chgData name="Nicolas Rehder" userId="15c5b4cb-f4cd-491b-9fa5-276c197af01c" providerId="ADAL" clId="{AD2D09C2-F149-44D8-A819-7A93F6C5AE0F}" dt="2023-06-16T07:22:34.280" v="2530" actId="14100"/>
          <ac:picMkLst>
            <pc:docMk/>
            <pc:sldMk cId="2400417139" sldId="256"/>
            <ac:picMk id="2" creationId="{3E9DDCDC-C0B6-FB90-C040-C26D446808D2}"/>
          </ac:picMkLst>
        </pc:picChg>
        <pc:picChg chg="add mod ord">
          <ac:chgData name="Nicolas Rehder" userId="15c5b4cb-f4cd-491b-9fa5-276c197af01c" providerId="ADAL" clId="{AD2D09C2-F149-44D8-A819-7A93F6C5AE0F}" dt="2023-06-16T07:23:10.734" v="2536" actId="1076"/>
          <ac:picMkLst>
            <pc:docMk/>
            <pc:sldMk cId="2400417139" sldId="256"/>
            <ac:picMk id="3" creationId="{E0B69AD5-4959-5315-0B92-703E6B0A080C}"/>
          </ac:picMkLst>
        </pc:picChg>
        <pc:picChg chg="add del mod ord">
          <ac:chgData name="Nicolas Rehder" userId="15c5b4cb-f4cd-491b-9fa5-276c197af01c" providerId="ADAL" clId="{AD2D09C2-F149-44D8-A819-7A93F6C5AE0F}" dt="2023-06-06T06:08:19.421" v="1828" actId="478"/>
          <ac:picMkLst>
            <pc:docMk/>
            <pc:sldMk cId="2400417139" sldId="256"/>
            <ac:picMk id="10" creationId="{12ED8D5A-E9AB-BFFE-5872-7AE0BB2D794F}"/>
          </ac:picMkLst>
        </pc:picChg>
        <pc:picChg chg="add mod ord">
          <ac:chgData name="Nicolas Rehder" userId="15c5b4cb-f4cd-491b-9fa5-276c197af01c" providerId="ADAL" clId="{AD2D09C2-F149-44D8-A819-7A93F6C5AE0F}" dt="2023-06-16T07:22:53.426" v="2533" actId="14100"/>
          <ac:picMkLst>
            <pc:docMk/>
            <pc:sldMk cId="2400417139" sldId="256"/>
            <ac:picMk id="14" creationId="{41DD0618-1D2B-00E5-64BD-289993EDEE88}"/>
          </ac:picMkLst>
        </pc:picChg>
      </pc:sldChg>
      <pc:sldChg chg="addSp delSp modSp mod">
        <pc:chgData name="Nicolas Rehder" userId="15c5b4cb-f4cd-491b-9fa5-276c197af01c" providerId="ADAL" clId="{AD2D09C2-F149-44D8-A819-7A93F6C5AE0F}" dt="2023-06-16T17:29:16.373" v="2872" actId="1076"/>
        <pc:sldMkLst>
          <pc:docMk/>
          <pc:sldMk cId="2712147666" sldId="479"/>
        </pc:sldMkLst>
        <pc:spChg chg="del">
          <ac:chgData name="Nicolas Rehder" userId="15c5b4cb-f4cd-491b-9fa5-276c197af01c" providerId="ADAL" clId="{AD2D09C2-F149-44D8-A819-7A93F6C5AE0F}" dt="2023-05-31T08:18:36.173" v="374" actId="478"/>
          <ac:spMkLst>
            <pc:docMk/>
            <pc:sldMk cId="2712147666" sldId="479"/>
            <ac:spMk id="2" creationId="{D89998AA-75D6-4E42-B521-1F2D680FD956}"/>
          </ac:spMkLst>
        </pc:spChg>
        <pc:spChg chg="del">
          <ac:chgData name="Nicolas Rehder" userId="15c5b4cb-f4cd-491b-9fa5-276c197af01c" providerId="ADAL" clId="{AD2D09C2-F149-44D8-A819-7A93F6C5AE0F}" dt="2023-05-31T08:18:44.199" v="376" actId="478"/>
          <ac:spMkLst>
            <pc:docMk/>
            <pc:sldMk cId="2712147666" sldId="479"/>
            <ac:spMk id="4" creationId="{7D9C1819-3CCC-454A-BAD0-99030E84D5C4}"/>
          </ac:spMkLst>
        </pc:spChg>
        <pc:spChg chg="add del mod">
          <ac:chgData name="Nicolas Rehder" userId="15c5b4cb-f4cd-491b-9fa5-276c197af01c" providerId="ADAL" clId="{AD2D09C2-F149-44D8-A819-7A93F6C5AE0F}" dt="2023-05-31T08:18:37.719" v="375" actId="478"/>
          <ac:spMkLst>
            <pc:docMk/>
            <pc:sldMk cId="2712147666" sldId="479"/>
            <ac:spMk id="5" creationId="{AA23180F-EB0E-CCA0-A4D4-6A47C391199B}"/>
          </ac:spMkLst>
        </pc:spChg>
        <pc:spChg chg="add del mod">
          <ac:chgData name="Nicolas Rehder" userId="15c5b4cb-f4cd-491b-9fa5-276c197af01c" providerId="ADAL" clId="{AD2D09C2-F149-44D8-A819-7A93F6C5AE0F}" dt="2023-05-31T08:18:46.163" v="378" actId="478"/>
          <ac:spMkLst>
            <pc:docMk/>
            <pc:sldMk cId="2712147666" sldId="479"/>
            <ac:spMk id="8" creationId="{E4FF4E2B-15A4-316F-4485-9914F8A2FEB5}"/>
          </ac:spMkLst>
        </pc:spChg>
        <pc:spChg chg="add mod">
          <ac:chgData name="Nicolas Rehder" userId="15c5b4cb-f4cd-491b-9fa5-276c197af01c" providerId="ADAL" clId="{AD2D09C2-F149-44D8-A819-7A93F6C5AE0F}" dt="2023-05-31T08:19:02.649" v="398" actId="20577"/>
          <ac:spMkLst>
            <pc:docMk/>
            <pc:sldMk cId="2712147666" sldId="479"/>
            <ac:spMk id="9" creationId="{4D9CA4B5-17F5-75A7-5E79-91DFA0796375}"/>
          </ac:spMkLst>
        </pc:spChg>
        <pc:spChg chg="add mod">
          <ac:chgData name="Nicolas Rehder" userId="15c5b4cb-f4cd-491b-9fa5-276c197af01c" providerId="ADAL" clId="{AD2D09C2-F149-44D8-A819-7A93F6C5AE0F}" dt="2023-06-02T09:35:48.159" v="1290" actId="20577"/>
          <ac:spMkLst>
            <pc:docMk/>
            <pc:sldMk cId="2712147666" sldId="479"/>
            <ac:spMk id="11" creationId="{60072E88-D48B-03EA-FF3C-709E563B022B}"/>
          </ac:spMkLst>
        </pc:spChg>
        <pc:picChg chg="add del mod">
          <ac:chgData name="Nicolas Rehder" userId="15c5b4cb-f4cd-491b-9fa5-276c197af01c" providerId="ADAL" clId="{AD2D09C2-F149-44D8-A819-7A93F6C5AE0F}" dt="2023-06-15T09:55:53.437" v="2188" actId="478"/>
          <ac:picMkLst>
            <pc:docMk/>
            <pc:sldMk cId="2712147666" sldId="479"/>
            <ac:picMk id="3" creationId="{05850DBF-2DDB-96CF-609D-C1BD00D2BB47}"/>
          </ac:picMkLst>
        </pc:picChg>
        <pc:picChg chg="add mod">
          <ac:chgData name="Nicolas Rehder" userId="15c5b4cb-f4cd-491b-9fa5-276c197af01c" providerId="ADAL" clId="{AD2D09C2-F149-44D8-A819-7A93F6C5AE0F}" dt="2023-06-16T17:29:16.373" v="2872" actId="1076"/>
          <ac:picMkLst>
            <pc:docMk/>
            <pc:sldMk cId="2712147666" sldId="479"/>
            <ac:picMk id="3" creationId="{461CFDB4-050F-B8A7-B55B-29B059369A94}"/>
          </ac:picMkLst>
        </pc:picChg>
        <pc:picChg chg="add del mod">
          <ac:chgData name="Nicolas Rehder" userId="15c5b4cb-f4cd-491b-9fa5-276c197af01c" providerId="ADAL" clId="{AD2D09C2-F149-44D8-A819-7A93F6C5AE0F}" dt="2023-06-15T10:06:02.245" v="2192" actId="478"/>
          <ac:picMkLst>
            <pc:docMk/>
            <pc:sldMk cId="2712147666" sldId="479"/>
            <ac:picMk id="5" creationId="{DA0F4C04-174D-A76C-F407-85E421408CC0}"/>
          </ac:picMkLst>
        </pc:picChg>
        <pc:picChg chg="add del mod">
          <ac:chgData name="Nicolas Rehder" userId="15c5b4cb-f4cd-491b-9fa5-276c197af01c" providerId="ADAL" clId="{AD2D09C2-F149-44D8-A819-7A93F6C5AE0F}" dt="2023-06-15T10:27:46.789" v="2206" actId="478"/>
          <ac:picMkLst>
            <pc:docMk/>
            <pc:sldMk cId="2712147666" sldId="479"/>
            <ac:picMk id="8" creationId="{2FCA7EDD-53BE-6964-F0A4-0115B2D9BCCB}"/>
          </ac:picMkLst>
        </pc:picChg>
        <pc:picChg chg="add del mod">
          <ac:chgData name="Nicolas Rehder" userId="15c5b4cb-f4cd-491b-9fa5-276c197af01c" providerId="ADAL" clId="{AD2D09C2-F149-44D8-A819-7A93F6C5AE0F}" dt="2023-06-16T17:29:08.637" v="2869" actId="478"/>
          <ac:picMkLst>
            <pc:docMk/>
            <pc:sldMk cId="2712147666" sldId="479"/>
            <ac:picMk id="12" creationId="{F1D31778-25D8-670B-3EC2-A43BE4F76C8E}"/>
          </ac:picMkLst>
        </pc:picChg>
        <pc:picChg chg="add del mod">
          <ac:chgData name="Nicolas Rehder" userId="15c5b4cb-f4cd-491b-9fa5-276c197af01c" providerId="ADAL" clId="{AD2D09C2-F149-44D8-A819-7A93F6C5AE0F}" dt="2023-05-31T08:21:35.462" v="423" actId="478"/>
          <ac:picMkLst>
            <pc:docMk/>
            <pc:sldMk cId="2712147666" sldId="479"/>
            <ac:picMk id="13" creationId="{C296892E-E5BA-61BB-A510-6E0246FCD678}"/>
          </ac:picMkLst>
        </pc:picChg>
        <pc:picChg chg="add del mod">
          <ac:chgData name="Nicolas Rehder" userId="15c5b4cb-f4cd-491b-9fa5-276c197af01c" providerId="ADAL" clId="{AD2D09C2-F149-44D8-A819-7A93F6C5AE0F}" dt="2023-05-31T08:21:34.926" v="422" actId="478"/>
          <ac:picMkLst>
            <pc:docMk/>
            <pc:sldMk cId="2712147666" sldId="479"/>
            <ac:picMk id="15" creationId="{694C44C5-C4A9-5957-45A3-4C5855711124}"/>
          </ac:picMkLst>
        </pc:picChg>
        <pc:picChg chg="add del mod">
          <ac:chgData name="Nicolas Rehder" userId="15c5b4cb-f4cd-491b-9fa5-276c197af01c" providerId="ADAL" clId="{AD2D09C2-F149-44D8-A819-7A93F6C5AE0F}" dt="2023-05-31T08:30:37.822" v="430" actId="478"/>
          <ac:picMkLst>
            <pc:docMk/>
            <pc:sldMk cId="2712147666" sldId="479"/>
            <ac:picMk id="17" creationId="{B183B2D8-4152-75F6-3E28-31B02CFD352D}"/>
          </ac:picMkLst>
        </pc:picChg>
        <pc:picChg chg="add del mod">
          <ac:chgData name="Nicolas Rehder" userId="15c5b4cb-f4cd-491b-9fa5-276c197af01c" providerId="ADAL" clId="{AD2D09C2-F149-44D8-A819-7A93F6C5AE0F}" dt="2023-06-15T09:53:18.895" v="2185" actId="478"/>
          <ac:picMkLst>
            <pc:docMk/>
            <pc:sldMk cId="2712147666" sldId="479"/>
            <ac:picMk id="19" creationId="{3B5CA1DD-F1BC-587E-605C-92CAEE7B4AD9}"/>
          </ac:picMkLst>
        </pc:picChg>
      </pc:sldChg>
      <pc:sldChg chg="addSp delSp modSp del mod">
        <pc:chgData name="Nicolas Rehder" userId="15c5b4cb-f4cd-491b-9fa5-276c197af01c" providerId="ADAL" clId="{AD2D09C2-F149-44D8-A819-7A93F6C5AE0F}" dt="2023-06-01T06:10:28.265" v="1129" actId="47"/>
        <pc:sldMkLst>
          <pc:docMk/>
          <pc:sldMk cId="695498103" sldId="505"/>
        </pc:sldMkLst>
        <pc:spChg chg="add del mod">
          <ac:chgData name="Nicolas Rehder" userId="15c5b4cb-f4cd-491b-9fa5-276c197af01c" providerId="ADAL" clId="{AD2D09C2-F149-44D8-A819-7A93F6C5AE0F}" dt="2023-05-31T09:50:07.752" v="851" actId="478"/>
          <ac:spMkLst>
            <pc:docMk/>
            <pc:sldMk cId="695498103" sldId="505"/>
            <ac:spMk id="3" creationId="{8A3D1A96-BE00-37A7-7560-098533EEB4C8}"/>
          </ac:spMkLst>
        </pc:spChg>
        <pc:spChg chg="add del mod">
          <ac:chgData name="Nicolas Rehder" userId="15c5b4cb-f4cd-491b-9fa5-276c197af01c" providerId="ADAL" clId="{AD2D09C2-F149-44D8-A819-7A93F6C5AE0F}" dt="2023-05-31T09:50:10.421" v="853" actId="478"/>
          <ac:spMkLst>
            <pc:docMk/>
            <pc:sldMk cId="695498103" sldId="505"/>
            <ac:spMk id="5" creationId="{7FF62319-410B-1414-BB6B-6270A45C7A30}"/>
          </ac:spMkLst>
        </pc:spChg>
        <pc:spChg chg="mod">
          <ac:chgData name="Nicolas Rehder" userId="15c5b4cb-f4cd-491b-9fa5-276c197af01c" providerId="ADAL" clId="{AD2D09C2-F149-44D8-A819-7A93F6C5AE0F}" dt="2023-05-31T07:17:32.699" v="32" actId="20577"/>
          <ac:spMkLst>
            <pc:docMk/>
            <pc:sldMk cId="695498103" sldId="505"/>
            <ac:spMk id="6" creationId="{79AB2444-2BBC-0EB8-609E-ED8354A93E13}"/>
          </ac:spMkLst>
        </pc:spChg>
        <pc:spChg chg="mod">
          <ac:chgData name="Nicolas Rehder" userId="15c5b4cb-f4cd-491b-9fa5-276c197af01c" providerId="ADAL" clId="{AD2D09C2-F149-44D8-A819-7A93F6C5AE0F}" dt="2023-05-31T09:50:26.398" v="854" actId="465"/>
          <ac:spMkLst>
            <pc:docMk/>
            <pc:sldMk cId="695498103" sldId="505"/>
            <ac:spMk id="7" creationId="{01A473CB-27CB-C08F-5B13-DBFC89EBD659}"/>
          </ac:spMkLst>
        </pc:spChg>
        <pc:spChg chg="del">
          <ac:chgData name="Nicolas Rehder" userId="15c5b4cb-f4cd-491b-9fa5-276c197af01c" providerId="ADAL" clId="{AD2D09C2-F149-44D8-A819-7A93F6C5AE0F}" dt="2023-05-31T09:50:06.315" v="850" actId="478"/>
          <ac:spMkLst>
            <pc:docMk/>
            <pc:sldMk cId="695498103" sldId="505"/>
            <ac:spMk id="8" creationId="{967D2418-633E-4CC5-D8EC-C00606DE5AC0}"/>
          </ac:spMkLst>
        </pc:spChg>
        <pc:spChg chg="mod">
          <ac:chgData name="Nicolas Rehder" userId="15c5b4cb-f4cd-491b-9fa5-276c197af01c" providerId="ADAL" clId="{AD2D09C2-F149-44D8-A819-7A93F6C5AE0F}" dt="2023-05-31T09:50:26.398" v="854" actId="465"/>
          <ac:spMkLst>
            <pc:docMk/>
            <pc:sldMk cId="695498103" sldId="505"/>
            <ac:spMk id="9" creationId="{FD406962-5540-025E-903A-7C1F070E37EB}"/>
          </ac:spMkLst>
        </pc:spChg>
        <pc:spChg chg="mod">
          <ac:chgData name="Nicolas Rehder" userId="15c5b4cb-f4cd-491b-9fa5-276c197af01c" providerId="ADAL" clId="{AD2D09C2-F149-44D8-A819-7A93F6C5AE0F}" dt="2023-05-31T09:50:26.398" v="854" actId="465"/>
          <ac:spMkLst>
            <pc:docMk/>
            <pc:sldMk cId="695498103" sldId="505"/>
            <ac:spMk id="10" creationId="{1FC13831-5CAE-0F1C-8C6C-CA8AEA7BA7A0}"/>
          </ac:spMkLst>
        </pc:spChg>
        <pc:spChg chg="mod">
          <ac:chgData name="Nicolas Rehder" userId="15c5b4cb-f4cd-491b-9fa5-276c197af01c" providerId="ADAL" clId="{AD2D09C2-F149-44D8-A819-7A93F6C5AE0F}" dt="2023-05-31T09:50:26.398" v="854" actId="465"/>
          <ac:spMkLst>
            <pc:docMk/>
            <pc:sldMk cId="695498103" sldId="505"/>
            <ac:spMk id="11" creationId="{32B9DCE9-5A45-966B-CCB5-2210814F9717}"/>
          </ac:spMkLst>
        </pc:spChg>
        <pc:spChg chg="mod">
          <ac:chgData name="Nicolas Rehder" userId="15c5b4cb-f4cd-491b-9fa5-276c197af01c" providerId="ADAL" clId="{AD2D09C2-F149-44D8-A819-7A93F6C5AE0F}" dt="2023-05-31T09:50:26.398" v="854" actId="465"/>
          <ac:spMkLst>
            <pc:docMk/>
            <pc:sldMk cId="695498103" sldId="505"/>
            <ac:spMk id="12" creationId="{2D1AE157-D740-01C5-09C7-74CC7DDC2828}"/>
          </ac:spMkLst>
        </pc:spChg>
        <pc:spChg chg="del mod">
          <ac:chgData name="Nicolas Rehder" userId="15c5b4cb-f4cd-491b-9fa5-276c197af01c" providerId="ADAL" clId="{AD2D09C2-F149-44D8-A819-7A93F6C5AE0F}" dt="2023-05-31T09:50:09.109" v="852" actId="478"/>
          <ac:spMkLst>
            <pc:docMk/>
            <pc:sldMk cId="695498103" sldId="505"/>
            <ac:spMk id="13" creationId="{756F7085-9D71-0A28-BC53-6F959370991B}"/>
          </ac:spMkLst>
        </pc:spChg>
        <pc:spChg chg="mod">
          <ac:chgData name="Nicolas Rehder" userId="15c5b4cb-f4cd-491b-9fa5-276c197af01c" providerId="ADAL" clId="{AD2D09C2-F149-44D8-A819-7A93F6C5AE0F}" dt="2023-05-31T09:50:26.398" v="854" actId="465"/>
          <ac:spMkLst>
            <pc:docMk/>
            <pc:sldMk cId="695498103" sldId="505"/>
            <ac:spMk id="14" creationId="{0A23B44C-C58A-0AFF-F5D3-21EC73EA45CD}"/>
          </ac:spMkLst>
        </pc:spChg>
        <pc:spChg chg="mod">
          <ac:chgData name="Nicolas Rehder" userId="15c5b4cb-f4cd-491b-9fa5-276c197af01c" providerId="ADAL" clId="{AD2D09C2-F149-44D8-A819-7A93F6C5AE0F}" dt="2023-05-31T10:41:15.911" v="998" actId="6549"/>
          <ac:spMkLst>
            <pc:docMk/>
            <pc:sldMk cId="695498103" sldId="505"/>
            <ac:spMk id="15" creationId="{B1682162-3BF9-1B54-8ED3-2C7745F01B53}"/>
          </ac:spMkLst>
        </pc:spChg>
      </pc:sldChg>
      <pc:sldChg chg="addSp delSp modSp mod">
        <pc:chgData name="Nicolas Rehder" userId="15c5b4cb-f4cd-491b-9fa5-276c197af01c" providerId="ADAL" clId="{AD2D09C2-F149-44D8-A819-7A93F6C5AE0F}" dt="2023-06-01T06:11:06.423" v="1132" actId="113"/>
        <pc:sldMkLst>
          <pc:docMk/>
          <pc:sldMk cId="3347155771" sldId="506"/>
        </pc:sldMkLst>
        <pc:spChg chg="del">
          <ac:chgData name="Nicolas Rehder" userId="15c5b4cb-f4cd-491b-9fa5-276c197af01c" providerId="ADAL" clId="{AD2D09C2-F149-44D8-A819-7A93F6C5AE0F}" dt="2023-05-31T08:00:37.097" v="64" actId="478"/>
          <ac:spMkLst>
            <pc:docMk/>
            <pc:sldMk cId="3347155771" sldId="506"/>
            <ac:spMk id="2" creationId="{D89998AA-75D6-4E42-B521-1F2D680FD956}"/>
          </ac:spMkLst>
        </pc:spChg>
        <pc:spChg chg="mod">
          <ac:chgData name="Nicolas Rehder" userId="15c5b4cb-f4cd-491b-9fa5-276c197af01c" providerId="ADAL" clId="{AD2D09C2-F149-44D8-A819-7A93F6C5AE0F}" dt="2023-05-31T08:01:11.828" v="89" actId="1035"/>
          <ac:spMkLst>
            <pc:docMk/>
            <pc:sldMk cId="3347155771" sldId="506"/>
            <ac:spMk id="4" creationId="{7D9C1819-3CCC-454A-BAD0-99030E84D5C4}"/>
          </ac:spMkLst>
        </pc:spChg>
        <pc:spChg chg="add del mod">
          <ac:chgData name="Nicolas Rehder" userId="15c5b4cb-f4cd-491b-9fa5-276c197af01c" providerId="ADAL" clId="{AD2D09C2-F149-44D8-A819-7A93F6C5AE0F}" dt="2023-05-31T08:00:38.016" v="65" actId="478"/>
          <ac:spMkLst>
            <pc:docMk/>
            <pc:sldMk cId="3347155771" sldId="506"/>
            <ac:spMk id="5" creationId="{EF594101-8BBB-3D4C-524C-36963A6FCA4C}"/>
          </ac:spMkLst>
        </pc:spChg>
        <pc:spChg chg="add mod">
          <ac:chgData name="Nicolas Rehder" userId="15c5b4cb-f4cd-491b-9fa5-276c197af01c" providerId="ADAL" clId="{AD2D09C2-F149-44D8-A819-7A93F6C5AE0F}" dt="2023-06-01T06:11:06.423" v="1132" actId="113"/>
          <ac:spMkLst>
            <pc:docMk/>
            <pc:sldMk cId="3347155771" sldId="506"/>
            <ac:spMk id="10" creationId="{B2C30D96-EE7F-E108-78F7-B554D0F66AB8}"/>
          </ac:spMkLst>
        </pc:spChg>
        <pc:spChg chg="add mod">
          <ac:chgData name="Nicolas Rehder" userId="15c5b4cb-f4cd-491b-9fa5-276c197af01c" providerId="ADAL" clId="{AD2D09C2-F149-44D8-A819-7A93F6C5AE0F}" dt="2023-05-31T10:40:21.991" v="994" actId="1076"/>
          <ac:spMkLst>
            <pc:docMk/>
            <pc:sldMk cId="3347155771" sldId="506"/>
            <ac:spMk id="12" creationId="{4FEBB5F6-C468-D9B0-3050-F585DB922724}"/>
          </ac:spMkLst>
        </pc:spChg>
        <pc:picChg chg="add mod">
          <ac:chgData name="Nicolas Rehder" userId="15c5b4cb-f4cd-491b-9fa5-276c197af01c" providerId="ADAL" clId="{AD2D09C2-F149-44D8-A819-7A93F6C5AE0F}" dt="2023-05-31T08:47:38.834" v="500" actId="1076"/>
          <ac:picMkLst>
            <pc:docMk/>
            <pc:sldMk cId="3347155771" sldId="506"/>
            <ac:picMk id="8" creationId="{931DC783-F599-0922-3CF0-DEB7373ED692}"/>
          </ac:picMkLst>
        </pc:picChg>
      </pc:sldChg>
      <pc:sldChg chg="addSp delSp modSp del mod">
        <pc:chgData name="Nicolas Rehder" userId="15c5b4cb-f4cd-491b-9fa5-276c197af01c" providerId="ADAL" clId="{AD2D09C2-F149-44D8-A819-7A93F6C5AE0F}" dt="2023-05-31T09:49:27.902" v="814" actId="47"/>
        <pc:sldMkLst>
          <pc:docMk/>
          <pc:sldMk cId="2635082697" sldId="507"/>
        </pc:sldMkLst>
        <pc:spChg chg="del">
          <ac:chgData name="Nicolas Rehder" userId="15c5b4cb-f4cd-491b-9fa5-276c197af01c" providerId="ADAL" clId="{AD2D09C2-F149-44D8-A819-7A93F6C5AE0F}" dt="2023-05-31T09:41:37.962" v="710" actId="478"/>
          <ac:spMkLst>
            <pc:docMk/>
            <pc:sldMk cId="2635082697" sldId="507"/>
            <ac:spMk id="2" creationId="{D89998AA-75D6-4E42-B521-1F2D680FD956}"/>
          </ac:spMkLst>
        </pc:spChg>
        <pc:spChg chg="add mod">
          <ac:chgData name="Nicolas Rehder" userId="15c5b4cb-f4cd-491b-9fa5-276c197af01c" providerId="ADAL" clId="{AD2D09C2-F149-44D8-A819-7A93F6C5AE0F}" dt="2023-05-31T09:48:13.481" v="813" actId="20577"/>
          <ac:spMkLst>
            <pc:docMk/>
            <pc:sldMk cId="2635082697" sldId="507"/>
            <ac:spMk id="3" creationId="{CC5D207F-ABC2-B5B0-B11B-67B5732157ED}"/>
          </ac:spMkLst>
        </pc:spChg>
        <pc:spChg chg="del mod">
          <ac:chgData name="Nicolas Rehder" userId="15c5b4cb-f4cd-491b-9fa5-276c197af01c" providerId="ADAL" clId="{AD2D09C2-F149-44D8-A819-7A93F6C5AE0F}" dt="2023-05-31T09:38:16.464" v="697" actId="478"/>
          <ac:spMkLst>
            <pc:docMk/>
            <pc:sldMk cId="2635082697" sldId="507"/>
            <ac:spMk id="4" creationId="{7D9C1819-3CCC-454A-BAD0-99030E84D5C4}"/>
          </ac:spMkLst>
        </pc:spChg>
        <pc:spChg chg="add del mod">
          <ac:chgData name="Nicolas Rehder" userId="15c5b4cb-f4cd-491b-9fa5-276c197af01c" providerId="ADAL" clId="{AD2D09C2-F149-44D8-A819-7A93F6C5AE0F}" dt="2023-05-31T09:38:17.696" v="698" actId="478"/>
          <ac:spMkLst>
            <pc:docMk/>
            <pc:sldMk cId="2635082697" sldId="507"/>
            <ac:spMk id="7" creationId="{DEA61DD9-C49D-74F3-D0B7-1D8A86923C7F}"/>
          </ac:spMkLst>
        </pc:spChg>
        <pc:spChg chg="add del mod">
          <ac:chgData name="Nicolas Rehder" userId="15c5b4cb-f4cd-491b-9fa5-276c197af01c" providerId="ADAL" clId="{AD2D09C2-F149-44D8-A819-7A93F6C5AE0F}" dt="2023-05-31T09:41:39.734" v="711" actId="478"/>
          <ac:spMkLst>
            <pc:docMk/>
            <pc:sldMk cId="2635082697" sldId="507"/>
            <ac:spMk id="9" creationId="{1250C76F-68F5-F5E6-D876-F32C80181139}"/>
          </ac:spMkLst>
        </pc:spChg>
        <pc:spChg chg="add mod">
          <ac:chgData name="Nicolas Rehder" userId="15c5b4cb-f4cd-491b-9fa5-276c197af01c" providerId="ADAL" clId="{AD2D09C2-F149-44D8-A819-7A93F6C5AE0F}" dt="2023-05-31T09:44:10.766" v="793" actId="20577"/>
          <ac:spMkLst>
            <pc:docMk/>
            <pc:sldMk cId="2635082697" sldId="507"/>
            <ac:spMk id="10" creationId="{549C8DA9-4ABC-1766-0886-BF75C0BBC244}"/>
          </ac:spMkLst>
        </pc:spChg>
      </pc:sldChg>
      <pc:sldChg chg="addSp delSp modSp mod">
        <pc:chgData name="Nicolas Rehder" userId="15c5b4cb-f4cd-491b-9fa5-276c197af01c" providerId="ADAL" clId="{AD2D09C2-F149-44D8-A819-7A93F6C5AE0F}" dt="2023-06-15T12:26:49.972" v="2243" actId="1076"/>
        <pc:sldMkLst>
          <pc:docMk/>
          <pc:sldMk cId="2178312867" sldId="508"/>
        </pc:sldMkLst>
        <pc:spChg chg="del">
          <ac:chgData name="Nicolas Rehder" userId="15c5b4cb-f4cd-491b-9fa5-276c197af01c" providerId="ADAL" clId="{AD2D09C2-F149-44D8-A819-7A93F6C5AE0F}" dt="2023-05-31T09:51:05.682" v="855" actId="478"/>
          <ac:spMkLst>
            <pc:docMk/>
            <pc:sldMk cId="2178312867" sldId="508"/>
            <ac:spMk id="2" creationId="{D89998AA-75D6-4E42-B521-1F2D680FD956}"/>
          </ac:spMkLst>
        </pc:spChg>
        <pc:spChg chg="del">
          <ac:chgData name="Nicolas Rehder" userId="15c5b4cb-f4cd-491b-9fa5-276c197af01c" providerId="ADAL" clId="{AD2D09C2-F149-44D8-A819-7A93F6C5AE0F}" dt="2023-05-31T09:51:15.648" v="858" actId="478"/>
          <ac:spMkLst>
            <pc:docMk/>
            <pc:sldMk cId="2178312867" sldId="508"/>
            <ac:spMk id="4" creationId="{7D9C1819-3CCC-454A-BAD0-99030E84D5C4}"/>
          </ac:spMkLst>
        </pc:spChg>
        <pc:spChg chg="add del mod">
          <ac:chgData name="Nicolas Rehder" userId="15c5b4cb-f4cd-491b-9fa5-276c197af01c" providerId="ADAL" clId="{AD2D09C2-F149-44D8-A819-7A93F6C5AE0F}" dt="2023-05-31T09:51:06.841" v="856" actId="478"/>
          <ac:spMkLst>
            <pc:docMk/>
            <pc:sldMk cId="2178312867" sldId="508"/>
            <ac:spMk id="5" creationId="{78E5566D-4E1E-512E-2F46-69B157E42EA6}"/>
          </ac:spMkLst>
        </pc:spChg>
        <pc:spChg chg="add mod">
          <ac:chgData name="Nicolas Rehder" userId="15c5b4cb-f4cd-491b-9fa5-276c197af01c" providerId="ADAL" clId="{AD2D09C2-F149-44D8-A819-7A93F6C5AE0F}" dt="2023-05-31T09:51:23.053" v="866" actId="20577"/>
          <ac:spMkLst>
            <pc:docMk/>
            <pc:sldMk cId="2178312867" sldId="508"/>
            <ac:spMk id="7" creationId="{F509DB2F-E4F0-C730-B4EC-1505C48199C1}"/>
          </ac:spMkLst>
        </pc:spChg>
        <pc:spChg chg="add del mod">
          <ac:chgData name="Nicolas Rehder" userId="15c5b4cb-f4cd-491b-9fa5-276c197af01c" providerId="ADAL" clId="{AD2D09C2-F149-44D8-A819-7A93F6C5AE0F}" dt="2023-05-31T09:51:17.949" v="859" actId="478"/>
          <ac:spMkLst>
            <pc:docMk/>
            <pc:sldMk cId="2178312867" sldId="508"/>
            <ac:spMk id="9" creationId="{2056393C-A77E-802D-F1DE-B3B1BC3EC3DB}"/>
          </ac:spMkLst>
        </pc:spChg>
        <pc:spChg chg="add del mod">
          <ac:chgData name="Nicolas Rehder" userId="15c5b4cb-f4cd-491b-9fa5-276c197af01c" providerId="ADAL" clId="{AD2D09C2-F149-44D8-A819-7A93F6C5AE0F}" dt="2023-05-31T10:26:13.342" v="873" actId="478"/>
          <ac:spMkLst>
            <pc:docMk/>
            <pc:sldMk cId="2178312867" sldId="508"/>
            <ac:spMk id="12" creationId="{A750B5E8-EA2C-7155-C6C0-B90301311C9D}"/>
          </ac:spMkLst>
        </pc:spChg>
        <pc:spChg chg="add mod">
          <ac:chgData name="Nicolas Rehder" userId="15c5b4cb-f4cd-491b-9fa5-276c197af01c" providerId="ADAL" clId="{AD2D09C2-F149-44D8-A819-7A93F6C5AE0F}" dt="2023-05-31T10:40:26.372" v="996"/>
          <ac:spMkLst>
            <pc:docMk/>
            <pc:sldMk cId="2178312867" sldId="508"/>
            <ac:spMk id="15" creationId="{4F7D7D22-7521-C562-B9F2-E915BF44683B}"/>
          </ac:spMkLst>
        </pc:spChg>
        <pc:picChg chg="add del mod">
          <ac:chgData name="Nicolas Rehder" userId="15c5b4cb-f4cd-491b-9fa5-276c197af01c" providerId="ADAL" clId="{AD2D09C2-F149-44D8-A819-7A93F6C5AE0F}" dt="2023-06-02T09:26:38.313" v="1280" actId="478"/>
          <ac:picMkLst>
            <pc:docMk/>
            <pc:sldMk cId="2178312867" sldId="508"/>
            <ac:picMk id="3" creationId="{8E111467-2611-1DAB-8B98-D634BF76CFE0}"/>
          </ac:picMkLst>
        </pc:picChg>
        <pc:picChg chg="add del mod">
          <ac:chgData name="Nicolas Rehder" userId="15c5b4cb-f4cd-491b-9fa5-276c197af01c" providerId="ADAL" clId="{AD2D09C2-F149-44D8-A819-7A93F6C5AE0F}" dt="2023-06-15T12:23:17.013" v="2231" actId="478"/>
          <ac:picMkLst>
            <pc:docMk/>
            <pc:sldMk cId="2178312867" sldId="508"/>
            <ac:picMk id="3" creationId="{A19BFD2C-D9A4-E2F6-42C4-30BAF666DFDD}"/>
          </ac:picMkLst>
        </pc:picChg>
        <pc:picChg chg="add del mod">
          <ac:chgData name="Nicolas Rehder" userId="15c5b4cb-f4cd-491b-9fa5-276c197af01c" providerId="ADAL" clId="{AD2D09C2-F149-44D8-A819-7A93F6C5AE0F}" dt="2023-06-14T19:17:59.797" v="1906" actId="478"/>
          <ac:picMkLst>
            <pc:docMk/>
            <pc:sldMk cId="2178312867" sldId="508"/>
            <ac:picMk id="4" creationId="{25C135A4-6ADF-2C30-C2DA-D69FF76FEFDF}"/>
          </ac:picMkLst>
        </pc:picChg>
        <pc:picChg chg="add del mod">
          <ac:chgData name="Nicolas Rehder" userId="15c5b4cb-f4cd-491b-9fa5-276c197af01c" providerId="ADAL" clId="{AD2D09C2-F149-44D8-A819-7A93F6C5AE0F}" dt="2023-06-15T12:26:40.630" v="2238" actId="478"/>
          <ac:picMkLst>
            <pc:docMk/>
            <pc:sldMk cId="2178312867" sldId="508"/>
            <ac:picMk id="4" creationId="{B6B128D3-48D7-358C-DBFE-AABF6F02509E}"/>
          </ac:picMkLst>
        </pc:picChg>
        <pc:picChg chg="add mod">
          <ac:chgData name="Nicolas Rehder" userId="15c5b4cb-f4cd-491b-9fa5-276c197af01c" providerId="ADAL" clId="{AD2D09C2-F149-44D8-A819-7A93F6C5AE0F}" dt="2023-06-15T12:26:49.972" v="2243" actId="1076"/>
          <ac:picMkLst>
            <pc:docMk/>
            <pc:sldMk cId="2178312867" sldId="508"/>
            <ac:picMk id="8" creationId="{CA17231C-A182-9442-75CD-520C3C1CC8F8}"/>
          </ac:picMkLst>
        </pc:picChg>
        <pc:picChg chg="add del mod">
          <ac:chgData name="Nicolas Rehder" userId="15c5b4cb-f4cd-491b-9fa5-276c197af01c" providerId="ADAL" clId="{AD2D09C2-F149-44D8-A819-7A93F6C5AE0F}" dt="2023-05-31T10:26:11.052" v="872" actId="478"/>
          <ac:picMkLst>
            <pc:docMk/>
            <pc:sldMk cId="2178312867" sldId="508"/>
            <ac:picMk id="11" creationId="{CBC67F5A-88DA-DC6D-2E0F-18CB6C1C7EBA}"/>
          </ac:picMkLst>
        </pc:picChg>
        <pc:picChg chg="add del mod">
          <ac:chgData name="Nicolas Rehder" userId="15c5b4cb-f4cd-491b-9fa5-276c197af01c" providerId="ADAL" clId="{AD2D09C2-F149-44D8-A819-7A93F6C5AE0F}" dt="2023-05-31T11:31:00.797" v="999" actId="478"/>
          <ac:picMkLst>
            <pc:docMk/>
            <pc:sldMk cId="2178312867" sldId="508"/>
            <ac:picMk id="14" creationId="{4F6F56C5-B2B5-FE81-55BE-E8A96C832B90}"/>
          </ac:picMkLst>
        </pc:picChg>
      </pc:sldChg>
      <pc:sldChg chg="addSp delSp modSp mod ord">
        <pc:chgData name="Nicolas Rehder" userId="15c5b4cb-f4cd-491b-9fa5-276c197af01c" providerId="ADAL" clId="{AD2D09C2-F149-44D8-A819-7A93F6C5AE0F}" dt="2023-06-15T10:35:33.940" v="2216" actId="1076"/>
        <pc:sldMkLst>
          <pc:docMk/>
          <pc:sldMk cId="1267010066" sldId="509"/>
        </pc:sldMkLst>
        <pc:spChg chg="del">
          <ac:chgData name="Nicolas Rehder" userId="15c5b4cb-f4cd-491b-9fa5-276c197af01c" providerId="ADAL" clId="{AD2D09C2-F149-44D8-A819-7A93F6C5AE0F}" dt="2023-05-31T10:27:18.719" v="876" actId="478"/>
          <ac:spMkLst>
            <pc:docMk/>
            <pc:sldMk cId="1267010066" sldId="509"/>
            <ac:spMk id="2" creationId="{D89998AA-75D6-4E42-B521-1F2D680FD956}"/>
          </ac:spMkLst>
        </pc:spChg>
        <pc:spChg chg="del">
          <ac:chgData name="Nicolas Rehder" userId="15c5b4cb-f4cd-491b-9fa5-276c197af01c" providerId="ADAL" clId="{AD2D09C2-F149-44D8-A819-7A93F6C5AE0F}" dt="2023-05-31T10:27:24.410" v="878" actId="478"/>
          <ac:spMkLst>
            <pc:docMk/>
            <pc:sldMk cId="1267010066" sldId="509"/>
            <ac:spMk id="4" creationId="{7D9C1819-3CCC-454A-BAD0-99030E84D5C4}"/>
          </ac:spMkLst>
        </pc:spChg>
        <pc:spChg chg="add del mod">
          <ac:chgData name="Nicolas Rehder" userId="15c5b4cb-f4cd-491b-9fa5-276c197af01c" providerId="ADAL" clId="{AD2D09C2-F149-44D8-A819-7A93F6C5AE0F}" dt="2023-05-31T10:27:20.285" v="877" actId="478"/>
          <ac:spMkLst>
            <pc:docMk/>
            <pc:sldMk cId="1267010066" sldId="509"/>
            <ac:spMk id="5" creationId="{52F83F08-979B-577F-635C-BB9926CE10F8}"/>
          </ac:spMkLst>
        </pc:spChg>
        <pc:spChg chg="add del mod">
          <ac:chgData name="Nicolas Rehder" userId="15c5b4cb-f4cd-491b-9fa5-276c197af01c" providerId="ADAL" clId="{AD2D09C2-F149-44D8-A819-7A93F6C5AE0F}" dt="2023-05-31T10:27:25.940" v="879" actId="478"/>
          <ac:spMkLst>
            <pc:docMk/>
            <pc:sldMk cId="1267010066" sldId="509"/>
            <ac:spMk id="8" creationId="{337845A7-7EE2-FFBE-8D50-8F643A99C6D7}"/>
          </ac:spMkLst>
        </pc:spChg>
        <pc:spChg chg="add mod">
          <ac:chgData name="Nicolas Rehder" userId="15c5b4cb-f4cd-491b-9fa5-276c197af01c" providerId="ADAL" clId="{AD2D09C2-F149-44D8-A819-7A93F6C5AE0F}" dt="2023-05-31T10:27:40.247" v="927" actId="6549"/>
          <ac:spMkLst>
            <pc:docMk/>
            <pc:sldMk cId="1267010066" sldId="509"/>
            <ac:spMk id="9" creationId="{1A318313-E62A-B5EE-B9BA-722FADD5C946}"/>
          </ac:spMkLst>
        </pc:spChg>
        <pc:picChg chg="add del mod">
          <ac:chgData name="Nicolas Rehder" userId="15c5b4cb-f4cd-491b-9fa5-276c197af01c" providerId="ADAL" clId="{AD2D09C2-F149-44D8-A819-7A93F6C5AE0F}" dt="2023-06-15T10:25:52.995" v="2202" actId="478"/>
          <ac:picMkLst>
            <pc:docMk/>
            <pc:sldMk cId="1267010066" sldId="509"/>
            <ac:picMk id="3" creationId="{6A207141-F5AF-CC34-6F11-206AF4D30989}"/>
          </ac:picMkLst>
        </pc:picChg>
        <pc:picChg chg="add del mod">
          <ac:chgData name="Nicolas Rehder" userId="15c5b4cb-f4cd-491b-9fa5-276c197af01c" providerId="ADAL" clId="{AD2D09C2-F149-44D8-A819-7A93F6C5AE0F}" dt="2023-06-15T10:35:24.652" v="2211" actId="478"/>
          <ac:picMkLst>
            <pc:docMk/>
            <pc:sldMk cId="1267010066" sldId="509"/>
            <ac:picMk id="4" creationId="{1685DE15-77C5-A481-C3C3-0F0BD7C72BD7}"/>
          </ac:picMkLst>
        </pc:picChg>
        <pc:picChg chg="add mod">
          <ac:chgData name="Nicolas Rehder" userId="15c5b4cb-f4cd-491b-9fa5-276c197af01c" providerId="ADAL" clId="{AD2D09C2-F149-44D8-A819-7A93F6C5AE0F}" dt="2023-06-15T10:35:33.940" v="2216" actId="1076"/>
          <ac:picMkLst>
            <pc:docMk/>
            <pc:sldMk cId="1267010066" sldId="509"/>
            <ac:picMk id="7" creationId="{9A3617DB-7C0E-734C-7865-8FEE0FD28888}"/>
          </ac:picMkLst>
        </pc:picChg>
        <pc:picChg chg="add del mod">
          <ac:chgData name="Nicolas Rehder" userId="15c5b4cb-f4cd-491b-9fa5-276c197af01c" providerId="ADAL" clId="{AD2D09C2-F149-44D8-A819-7A93F6C5AE0F}" dt="2023-05-31T10:38:11.520" v="933" actId="478"/>
          <ac:picMkLst>
            <pc:docMk/>
            <pc:sldMk cId="1267010066" sldId="509"/>
            <ac:picMk id="11" creationId="{968A6D33-2520-ECA9-B399-DA278196C701}"/>
          </ac:picMkLst>
        </pc:picChg>
        <pc:picChg chg="add del mod">
          <ac:chgData name="Nicolas Rehder" userId="15c5b4cb-f4cd-491b-9fa5-276c197af01c" providerId="ADAL" clId="{AD2D09C2-F149-44D8-A819-7A93F6C5AE0F}" dt="2023-06-01T06:22:09.541" v="1265" actId="478"/>
          <ac:picMkLst>
            <pc:docMk/>
            <pc:sldMk cId="1267010066" sldId="509"/>
            <ac:picMk id="13" creationId="{F79E2A5B-F9A3-1096-E1A6-2D2DF12B8244}"/>
          </ac:picMkLst>
        </pc:picChg>
      </pc:sldChg>
      <pc:sldChg chg="add del">
        <pc:chgData name="Nicolas Rehder" userId="15c5b4cb-f4cd-491b-9fa5-276c197af01c" providerId="ADAL" clId="{AD2D09C2-F149-44D8-A819-7A93F6C5AE0F}" dt="2023-05-31T08:31:19.259" v="434" actId="47"/>
        <pc:sldMkLst>
          <pc:docMk/>
          <pc:sldMk cId="2854775610" sldId="510"/>
        </pc:sldMkLst>
      </pc:sldChg>
      <pc:sldChg chg="addSp delSp modSp add mod">
        <pc:chgData name="Nicolas Rehder" userId="15c5b4cb-f4cd-491b-9fa5-276c197af01c" providerId="ADAL" clId="{AD2D09C2-F149-44D8-A819-7A93F6C5AE0F}" dt="2023-06-02T09:25:13.142" v="1279" actId="20577"/>
        <pc:sldMkLst>
          <pc:docMk/>
          <pc:sldMk cId="1515141973" sldId="511"/>
        </pc:sldMkLst>
        <pc:spChg chg="mod">
          <ac:chgData name="Nicolas Rehder" userId="15c5b4cb-f4cd-491b-9fa5-276c197af01c" providerId="ADAL" clId="{AD2D09C2-F149-44D8-A819-7A93F6C5AE0F}" dt="2023-05-31T08:31:24.214" v="439" actId="20577"/>
          <ac:spMkLst>
            <pc:docMk/>
            <pc:sldMk cId="1515141973" sldId="511"/>
            <ac:spMk id="4" creationId="{7D9C1819-3CCC-454A-BAD0-99030E84D5C4}"/>
          </ac:spMkLst>
        </pc:spChg>
        <pc:spChg chg="add mod">
          <ac:chgData name="Nicolas Rehder" userId="15c5b4cb-f4cd-491b-9fa5-276c197af01c" providerId="ADAL" clId="{AD2D09C2-F149-44D8-A819-7A93F6C5AE0F}" dt="2023-05-31T10:40:24.414" v="995"/>
          <ac:spMkLst>
            <pc:docMk/>
            <pc:sldMk cId="1515141973" sldId="511"/>
            <ac:spMk id="5" creationId="{8DFFD154-097E-FF91-EA71-E4A194298FBD}"/>
          </ac:spMkLst>
        </pc:spChg>
        <pc:spChg chg="mod">
          <ac:chgData name="Nicolas Rehder" userId="15c5b4cb-f4cd-491b-9fa5-276c197af01c" providerId="ADAL" clId="{AD2D09C2-F149-44D8-A819-7A93F6C5AE0F}" dt="2023-06-02T09:25:13.142" v="1279" actId="20577"/>
          <ac:spMkLst>
            <pc:docMk/>
            <pc:sldMk cId="1515141973" sldId="511"/>
            <ac:spMk id="10" creationId="{B2C30D96-EE7F-E108-78F7-B554D0F66AB8}"/>
          </ac:spMkLst>
        </pc:spChg>
        <pc:picChg chg="add mod">
          <ac:chgData name="Nicolas Rehder" userId="15c5b4cb-f4cd-491b-9fa5-276c197af01c" providerId="ADAL" clId="{AD2D09C2-F149-44D8-A819-7A93F6C5AE0F}" dt="2023-05-31T08:47:41.666" v="501" actId="1076"/>
          <ac:picMkLst>
            <pc:docMk/>
            <pc:sldMk cId="1515141973" sldId="511"/>
            <ac:picMk id="3" creationId="{C085A198-C902-4363-511A-822FCA9D64D9}"/>
          </ac:picMkLst>
        </pc:picChg>
        <pc:picChg chg="del">
          <ac:chgData name="Nicolas Rehder" userId="15c5b4cb-f4cd-491b-9fa5-276c197af01c" providerId="ADAL" clId="{AD2D09C2-F149-44D8-A819-7A93F6C5AE0F}" dt="2023-05-31T08:46:39.972" v="489" actId="478"/>
          <ac:picMkLst>
            <pc:docMk/>
            <pc:sldMk cId="1515141973" sldId="511"/>
            <ac:picMk id="8" creationId="{931DC783-F599-0922-3CF0-DEB7373ED692}"/>
          </ac:picMkLst>
        </pc:picChg>
      </pc:sldChg>
      <pc:sldChg chg="addSp delSp modSp add mod">
        <pc:chgData name="Nicolas Rehder" userId="15c5b4cb-f4cd-491b-9fa5-276c197af01c" providerId="ADAL" clId="{AD2D09C2-F149-44D8-A819-7A93F6C5AE0F}" dt="2023-06-01T06:20:57.852" v="1264" actId="1076"/>
        <pc:sldMkLst>
          <pc:docMk/>
          <pc:sldMk cId="141913729" sldId="512"/>
        </pc:sldMkLst>
        <pc:spChg chg="add mod">
          <ac:chgData name="Nicolas Rehder" userId="15c5b4cb-f4cd-491b-9fa5-276c197af01c" providerId="ADAL" clId="{AD2D09C2-F149-44D8-A819-7A93F6C5AE0F}" dt="2023-06-01T06:20:47.953" v="1259" actId="20577"/>
          <ac:spMkLst>
            <pc:docMk/>
            <pc:sldMk cId="141913729" sldId="512"/>
            <ac:spMk id="2" creationId="{40CF6183-F70D-6E6A-CD5A-72DAA1BD8C1F}"/>
          </ac:spMkLst>
        </pc:spChg>
        <pc:spChg chg="mod">
          <ac:chgData name="Nicolas Rehder" userId="15c5b4cb-f4cd-491b-9fa5-276c197af01c" providerId="ADAL" clId="{AD2D09C2-F149-44D8-A819-7A93F6C5AE0F}" dt="2023-06-01T06:11:51.292" v="1134"/>
          <ac:spMkLst>
            <pc:docMk/>
            <pc:sldMk cId="141913729" sldId="512"/>
            <ac:spMk id="9" creationId="{1A318313-E62A-B5EE-B9BA-722FADD5C946}"/>
          </ac:spMkLst>
        </pc:spChg>
        <pc:picChg chg="add del mod">
          <ac:chgData name="Nicolas Rehder" userId="15c5b4cb-f4cd-491b-9fa5-276c197af01c" providerId="ADAL" clId="{AD2D09C2-F149-44D8-A819-7A93F6C5AE0F}" dt="2023-06-01T06:18:16.749" v="1138" actId="478"/>
          <ac:picMkLst>
            <pc:docMk/>
            <pc:sldMk cId="141913729" sldId="512"/>
            <ac:picMk id="4" creationId="{CC072897-4A72-3B40-8107-C18F4714F4DF}"/>
          </ac:picMkLst>
        </pc:picChg>
        <pc:picChg chg="add del mod">
          <ac:chgData name="Nicolas Rehder" userId="15c5b4cb-f4cd-491b-9fa5-276c197af01c" providerId="ADAL" clId="{AD2D09C2-F149-44D8-A819-7A93F6C5AE0F}" dt="2023-06-01T06:18:29.095" v="1143" actId="478"/>
          <ac:picMkLst>
            <pc:docMk/>
            <pc:sldMk cId="141913729" sldId="512"/>
            <ac:picMk id="7" creationId="{D708A2C0-8439-BE36-D7B2-62EA9BC4AD93}"/>
          </ac:picMkLst>
        </pc:picChg>
        <pc:picChg chg="add mod">
          <ac:chgData name="Nicolas Rehder" userId="15c5b4cb-f4cd-491b-9fa5-276c197af01c" providerId="ADAL" clId="{AD2D09C2-F149-44D8-A819-7A93F6C5AE0F}" dt="2023-06-01T06:20:57.852" v="1264" actId="1076"/>
          <ac:picMkLst>
            <pc:docMk/>
            <pc:sldMk cId="141913729" sldId="512"/>
            <ac:picMk id="10" creationId="{BBEB448E-328C-72E5-AAA1-0255E885B542}"/>
          </ac:picMkLst>
        </pc:picChg>
        <pc:picChg chg="del">
          <ac:chgData name="Nicolas Rehder" userId="15c5b4cb-f4cd-491b-9fa5-276c197af01c" providerId="ADAL" clId="{AD2D09C2-F149-44D8-A819-7A93F6C5AE0F}" dt="2023-05-31T10:39:02.740" v="978" actId="478"/>
          <ac:picMkLst>
            <pc:docMk/>
            <pc:sldMk cId="141913729" sldId="512"/>
            <ac:picMk id="13" creationId="{F79E2A5B-F9A3-1096-E1A6-2D2DF12B8244}"/>
          </ac:picMkLst>
        </pc:picChg>
      </pc:sldChg>
      <pc:sldChg chg="new del">
        <pc:chgData name="Nicolas Rehder" userId="15c5b4cb-f4cd-491b-9fa5-276c197af01c" providerId="ADAL" clId="{AD2D09C2-F149-44D8-A819-7A93F6C5AE0F}" dt="2023-06-01T06:06:36.786" v="1004" actId="2696"/>
        <pc:sldMkLst>
          <pc:docMk/>
          <pc:sldMk cId="731764696" sldId="513"/>
        </pc:sldMkLst>
      </pc:sldChg>
      <pc:sldChg chg="addSp delSp modSp new del mod modClrScheme chgLayout">
        <pc:chgData name="Nicolas Rehder" userId="15c5b4cb-f4cd-491b-9fa5-276c197af01c" providerId="ADAL" clId="{AD2D09C2-F149-44D8-A819-7A93F6C5AE0F}" dt="2023-06-14T19:31:55.085" v="1986" actId="47"/>
        <pc:sldMkLst>
          <pc:docMk/>
          <pc:sldMk cId="3950914413" sldId="513"/>
        </pc:sldMkLst>
        <pc:spChg chg="add del">
          <ac:chgData name="Nicolas Rehder" userId="15c5b4cb-f4cd-491b-9fa5-276c197af01c" providerId="ADAL" clId="{AD2D09C2-F149-44D8-A819-7A93F6C5AE0F}" dt="2023-06-01T06:08:03.950" v="1016" actId="931"/>
          <ac:spMkLst>
            <pc:docMk/>
            <pc:sldMk cId="3950914413" sldId="513"/>
            <ac:spMk id="2" creationId="{F050F472-B112-C21A-5359-0FCE4FC8430E}"/>
          </ac:spMkLst>
        </pc:spChg>
        <pc:spChg chg="mod ord">
          <ac:chgData name="Nicolas Rehder" userId="15c5b4cb-f4cd-491b-9fa5-276c197af01c" providerId="ADAL" clId="{AD2D09C2-F149-44D8-A819-7A93F6C5AE0F}" dt="2023-06-14T19:28:44.561" v="1914" actId="700"/>
          <ac:spMkLst>
            <pc:docMk/>
            <pc:sldMk cId="3950914413" sldId="513"/>
            <ac:spMk id="3" creationId="{F229C807-0209-4976-247D-FB59CDC65D78}"/>
          </ac:spMkLst>
        </pc:spChg>
        <pc:spChg chg="mod ord">
          <ac:chgData name="Nicolas Rehder" userId="15c5b4cb-f4cd-491b-9fa5-276c197af01c" providerId="ADAL" clId="{AD2D09C2-F149-44D8-A819-7A93F6C5AE0F}" dt="2023-06-14T19:28:44.561" v="1914" actId="700"/>
          <ac:spMkLst>
            <pc:docMk/>
            <pc:sldMk cId="3950914413" sldId="513"/>
            <ac:spMk id="4" creationId="{A41B396B-B6FD-7A41-78DA-63623B4C939B}"/>
          </ac:spMkLst>
        </pc:spChg>
        <pc:spChg chg="mod ord">
          <ac:chgData name="Nicolas Rehder" userId="15c5b4cb-f4cd-491b-9fa5-276c197af01c" providerId="ADAL" clId="{AD2D09C2-F149-44D8-A819-7A93F6C5AE0F}" dt="2023-06-14T19:28:44.561" v="1914" actId="700"/>
          <ac:spMkLst>
            <pc:docMk/>
            <pc:sldMk cId="3950914413" sldId="513"/>
            <ac:spMk id="5" creationId="{CE2F37D2-8CCF-F85F-04DD-D9D279E956EF}"/>
          </ac:spMkLst>
        </pc:spChg>
        <pc:spChg chg="mod ord">
          <ac:chgData name="Nicolas Rehder" userId="15c5b4cb-f4cd-491b-9fa5-276c197af01c" providerId="ADAL" clId="{AD2D09C2-F149-44D8-A819-7A93F6C5AE0F}" dt="2023-06-14T19:28:44.561" v="1914" actId="700"/>
          <ac:spMkLst>
            <pc:docMk/>
            <pc:sldMk cId="3950914413" sldId="513"/>
            <ac:spMk id="6" creationId="{902EF378-BC4C-CB82-95FB-C227E8E24CD1}"/>
          </ac:spMkLst>
        </pc:spChg>
        <pc:spChg chg="mod ord">
          <ac:chgData name="Nicolas Rehder" userId="15c5b4cb-f4cd-491b-9fa5-276c197af01c" providerId="ADAL" clId="{AD2D09C2-F149-44D8-A819-7A93F6C5AE0F}" dt="2023-06-14T19:28:44.561" v="1914" actId="700"/>
          <ac:spMkLst>
            <pc:docMk/>
            <pc:sldMk cId="3950914413" sldId="513"/>
            <ac:spMk id="7" creationId="{3EE7EC3E-BC89-FBB5-09E3-F6B57DF673CD}"/>
          </ac:spMkLst>
        </pc:spChg>
        <pc:spChg chg="mod ord">
          <ac:chgData name="Nicolas Rehder" userId="15c5b4cb-f4cd-491b-9fa5-276c197af01c" providerId="ADAL" clId="{AD2D09C2-F149-44D8-A819-7A93F6C5AE0F}" dt="2023-06-14T19:28:44.561" v="1914" actId="700"/>
          <ac:spMkLst>
            <pc:docMk/>
            <pc:sldMk cId="3950914413" sldId="513"/>
            <ac:spMk id="8" creationId="{EBC59FB4-30FB-A3D1-9FF7-F2DC3F9F3035}"/>
          </ac:spMkLst>
        </pc:spChg>
        <pc:spChg chg="mod ord">
          <ac:chgData name="Nicolas Rehder" userId="15c5b4cb-f4cd-491b-9fa5-276c197af01c" providerId="ADAL" clId="{AD2D09C2-F149-44D8-A819-7A93F6C5AE0F}" dt="2023-06-14T19:28:44.561" v="1914" actId="700"/>
          <ac:spMkLst>
            <pc:docMk/>
            <pc:sldMk cId="3950914413" sldId="513"/>
            <ac:spMk id="9" creationId="{A5387BD6-3AB8-417C-82BC-E263C6920E98}"/>
          </ac:spMkLst>
        </pc:spChg>
        <pc:spChg chg="mod ord">
          <ac:chgData name="Nicolas Rehder" userId="15c5b4cb-f4cd-491b-9fa5-276c197af01c" providerId="ADAL" clId="{AD2D09C2-F149-44D8-A819-7A93F6C5AE0F}" dt="2023-06-14T19:28:44.561" v="1914" actId="700"/>
          <ac:spMkLst>
            <pc:docMk/>
            <pc:sldMk cId="3950914413" sldId="513"/>
            <ac:spMk id="10" creationId="{DFF21A90-82FA-8951-454F-4AA304A25CBC}"/>
          </ac:spMkLst>
        </pc:spChg>
        <pc:spChg chg="mod ord">
          <ac:chgData name="Nicolas Rehder" userId="15c5b4cb-f4cd-491b-9fa5-276c197af01c" providerId="ADAL" clId="{AD2D09C2-F149-44D8-A819-7A93F6C5AE0F}" dt="2023-06-14T19:28:44.561" v="1914" actId="700"/>
          <ac:spMkLst>
            <pc:docMk/>
            <pc:sldMk cId="3950914413" sldId="513"/>
            <ac:spMk id="11" creationId="{0D4A3CFA-FB01-DC47-62D2-D87227BDED13}"/>
          </ac:spMkLst>
        </pc:spChg>
        <pc:spChg chg="add del mod">
          <ac:chgData name="Nicolas Rehder" userId="15c5b4cb-f4cd-491b-9fa5-276c197af01c" providerId="ADAL" clId="{AD2D09C2-F149-44D8-A819-7A93F6C5AE0F}" dt="2023-06-02T14:40:05.031" v="1372" actId="931"/>
          <ac:spMkLst>
            <pc:docMk/>
            <pc:sldMk cId="3950914413" sldId="513"/>
            <ac:spMk id="12" creationId="{101DC61B-EDCB-ADEC-9BC5-D3728924C6B7}"/>
          </ac:spMkLst>
        </pc:spChg>
        <pc:spChg chg="add del mod">
          <ac:chgData name="Nicolas Rehder" userId="15c5b4cb-f4cd-491b-9fa5-276c197af01c" providerId="ADAL" clId="{AD2D09C2-F149-44D8-A819-7A93F6C5AE0F}" dt="2023-06-02T09:39:21.767" v="1292" actId="931"/>
          <ac:spMkLst>
            <pc:docMk/>
            <pc:sldMk cId="3950914413" sldId="513"/>
            <ac:spMk id="12" creationId="{15818946-97A4-8326-58B6-07869664BC68}"/>
          </ac:spMkLst>
        </pc:spChg>
        <pc:picChg chg="add del mod">
          <ac:chgData name="Nicolas Rehder" userId="15c5b4cb-f4cd-491b-9fa5-276c197af01c" providerId="ADAL" clId="{AD2D09C2-F149-44D8-A819-7A93F6C5AE0F}" dt="2023-06-01T06:07:17.662" v="1010" actId="931"/>
          <ac:picMkLst>
            <pc:docMk/>
            <pc:sldMk cId="3950914413" sldId="513"/>
            <ac:picMk id="13" creationId="{F3827259-51DA-7E9D-B6DA-D6DA7121D49B}"/>
          </ac:picMkLst>
        </pc:picChg>
        <pc:picChg chg="add del mod">
          <ac:chgData name="Nicolas Rehder" userId="15c5b4cb-f4cd-491b-9fa5-276c197af01c" providerId="ADAL" clId="{AD2D09C2-F149-44D8-A819-7A93F6C5AE0F}" dt="2023-06-02T14:39:30.431" v="1371" actId="478"/>
          <ac:picMkLst>
            <pc:docMk/>
            <pc:sldMk cId="3950914413" sldId="513"/>
            <ac:picMk id="14" creationId="{691123B8-D426-29EF-C18C-CF70BC54C8E6}"/>
          </ac:picMkLst>
        </pc:picChg>
        <pc:picChg chg="add del mod">
          <ac:chgData name="Nicolas Rehder" userId="15c5b4cb-f4cd-491b-9fa5-276c197af01c" providerId="ADAL" clId="{AD2D09C2-F149-44D8-A819-7A93F6C5AE0F}" dt="2023-06-01T06:07:43.796" v="1015" actId="931"/>
          <ac:picMkLst>
            <pc:docMk/>
            <pc:sldMk cId="3950914413" sldId="513"/>
            <ac:picMk id="15" creationId="{09B80A00-6E4D-346B-3220-E8D60692AE4B}"/>
          </ac:picMkLst>
        </pc:picChg>
        <pc:picChg chg="add mod ord">
          <ac:chgData name="Nicolas Rehder" userId="15c5b4cb-f4cd-491b-9fa5-276c197af01c" providerId="ADAL" clId="{AD2D09C2-F149-44D8-A819-7A93F6C5AE0F}" dt="2023-06-14T19:28:44.561" v="1914" actId="700"/>
          <ac:picMkLst>
            <pc:docMk/>
            <pc:sldMk cId="3950914413" sldId="513"/>
            <ac:picMk id="15" creationId="{DF49B875-4C2B-1C74-6E6D-9C4180BF4689}"/>
          </ac:picMkLst>
        </pc:picChg>
        <pc:picChg chg="add del mod">
          <ac:chgData name="Nicolas Rehder" userId="15c5b4cb-f4cd-491b-9fa5-276c197af01c" providerId="ADAL" clId="{AD2D09C2-F149-44D8-A819-7A93F6C5AE0F}" dt="2023-06-02T09:38:34.250" v="1291" actId="478"/>
          <ac:picMkLst>
            <pc:docMk/>
            <pc:sldMk cId="3950914413" sldId="513"/>
            <ac:picMk id="17" creationId="{654159DB-5E08-4FB6-3998-8D7CBE884F75}"/>
          </ac:picMkLst>
        </pc:picChg>
      </pc:sldChg>
      <pc:sldChg chg="delSp modSp add del mod">
        <pc:chgData name="Nicolas Rehder" userId="15c5b4cb-f4cd-491b-9fa5-276c197af01c" providerId="ADAL" clId="{AD2D09C2-F149-44D8-A819-7A93F6C5AE0F}" dt="2023-06-06T06:12:17.877" v="1897" actId="47"/>
        <pc:sldMkLst>
          <pc:docMk/>
          <pc:sldMk cId="2162439976" sldId="514"/>
        </pc:sldMkLst>
        <pc:spChg chg="del mod">
          <ac:chgData name="Nicolas Rehder" userId="15c5b4cb-f4cd-491b-9fa5-276c197af01c" providerId="ADAL" clId="{AD2D09C2-F149-44D8-A819-7A93F6C5AE0F}" dt="2023-06-06T06:11:25.710" v="1886" actId="478"/>
          <ac:spMkLst>
            <pc:docMk/>
            <pc:sldMk cId="2162439976" sldId="514"/>
            <ac:spMk id="2" creationId="{40CF6183-F70D-6E6A-CD5A-72DAA1BD8C1F}"/>
          </ac:spMkLst>
        </pc:spChg>
        <pc:spChg chg="mod">
          <ac:chgData name="Nicolas Rehder" userId="15c5b4cb-f4cd-491b-9fa5-276c197af01c" providerId="ADAL" clId="{AD2D09C2-F149-44D8-A819-7A93F6C5AE0F}" dt="2023-06-06T06:11:23.304" v="1885" actId="20577"/>
          <ac:spMkLst>
            <pc:docMk/>
            <pc:sldMk cId="2162439976" sldId="514"/>
            <ac:spMk id="9" creationId="{1A318313-E62A-B5EE-B9BA-722FADD5C946}"/>
          </ac:spMkLst>
        </pc:spChg>
        <pc:picChg chg="del">
          <ac:chgData name="Nicolas Rehder" userId="15c5b4cb-f4cd-491b-9fa5-276c197af01c" providerId="ADAL" clId="{AD2D09C2-F149-44D8-A819-7A93F6C5AE0F}" dt="2023-06-02T09:47:54.379" v="1296" actId="478"/>
          <ac:picMkLst>
            <pc:docMk/>
            <pc:sldMk cId="2162439976" sldId="514"/>
            <ac:picMk id="10" creationId="{BBEB448E-328C-72E5-AAA1-0255E885B542}"/>
          </ac:picMkLst>
        </pc:picChg>
      </pc:sldChg>
      <pc:sldChg chg="addSp delSp modSp add mod">
        <pc:chgData name="Nicolas Rehder" userId="15c5b4cb-f4cd-491b-9fa5-276c197af01c" providerId="ADAL" clId="{AD2D09C2-F149-44D8-A819-7A93F6C5AE0F}" dt="2023-06-16T17:23:08.813" v="2865" actId="20577"/>
        <pc:sldMkLst>
          <pc:docMk/>
          <pc:sldMk cId="423404171" sldId="515"/>
        </pc:sldMkLst>
        <pc:spChg chg="mod">
          <ac:chgData name="Nicolas Rehder" userId="15c5b4cb-f4cd-491b-9fa5-276c197af01c" providerId="ADAL" clId="{AD2D09C2-F149-44D8-A819-7A93F6C5AE0F}" dt="2023-06-16T17:23:08.813" v="2865" actId="20577"/>
          <ac:spMkLst>
            <pc:docMk/>
            <pc:sldMk cId="423404171" sldId="515"/>
            <ac:spMk id="2" creationId="{40CF6183-F70D-6E6A-CD5A-72DAA1BD8C1F}"/>
          </ac:spMkLst>
        </pc:spChg>
        <pc:spChg chg="add mod">
          <ac:chgData name="Nicolas Rehder" userId="15c5b4cb-f4cd-491b-9fa5-276c197af01c" providerId="ADAL" clId="{AD2D09C2-F149-44D8-A819-7A93F6C5AE0F}" dt="2023-06-02T14:43:17.671" v="1415"/>
          <ac:spMkLst>
            <pc:docMk/>
            <pc:sldMk cId="423404171" sldId="515"/>
            <ac:spMk id="5" creationId="{C181C907-24CC-C358-2D1F-C043C55E4FD1}"/>
          </ac:spMkLst>
        </pc:spChg>
        <pc:spChg chg="add del mod">
          <ac:chgData name="Nicolas Rehder" userId="15c5b4cb-f4cd-491b-9fa5-276c197af01c" providerId="ADAL" clId="{AD2D09C2-F149-44D8-A819-7A93F6C5AE0F}" dt="2023-06-02T14:43:09.131" v="1414"/>
          <ac:spMkLst>
            <pc:docMk/>
            <pc:sldMk cId="423404171" sldId="515"/>
            <ac:spMk id="7" creationId="{63A72A3D-6351-49A7-B94B-BB3511221714}"/>
          </ac:spMkLst>
        </pc:spChg>
        <pc:spChg chg="mod">
          <ac:chgData name="Nicolas Rehder" userId="15c5b4cb-f4cd-491b-9fa5-276c197af01c" providerId="ADAL" clId="{AD2D09C2-F149-44D8-A819-7A93F6C5AE0F}" dt="2023-06-02T14:40:47.253" v="1391" actId="20577"/>
          <ac:spMkLst>
            <pc:docMk/>
            <pc:sldMk cId="423404171" sldId="515"/>
            <ac:spMk id="9" creationId="{1A318313-E62A-B5EE-B9BA-722FADD5C946}"/>
          </ac:spMkLst>
        </pc:spChg>
        <pc:picChg chg="add del mod">
          <ac:chgData name="Nicolas Rehder" userId="15c5b4cb-f4cd-491b-9fa5-276c197af01c" providerId="ADAL" clId="{AD2D09C2-F149-44D8-A819-7A93F6C5AE0F}" dt="2023-06-02T14:43:48.587" v="1418" actId="478"/>
          <ac:picMkLst>
            <pc:docMk/>
            <pc:sldMk cId="423404171" sldId="515"/>
            <ac:picMk id="4" creationId="{89505A99-02E9-F9D9-7629-053CBF90553C}"/>
          </ac:picMkLst>
        </pc:picChg>
        <pc:picChg chg="del">
          <ac:chgData name="Nicolas Rehder" userId="15c5b4cb-f4cd-491b-9fa5-276c197af01c" providerId="ADAL" clId="{AD2D09C2-F149-44D8-A819-7A93F6C5AE0F}" dt="2023-06-02T14:40:49.117" v="1392" actId="478"/>
          <ac:picMkLst>
            <pc:docMk/>
            <pc:sldMk cId="423404171" sldId="515"/>
            <ac:picMk id="10" creationId="{BBEB448E-328C-72E5-AAA1-0255E885B542}"/>
          </ac:picMkLst>
        </pc:picChg>
        <pc:picChg chg="add mod">
          <ac:chgData name="Nicolas Rehder" userId="15c5b4cb-f4cd-491b-9fa5-276c197af01c" providerId="ADAL" clId="{AD2D09C2-F149-44D8-A819-7A93F6C5AE0F}" dt="2023-06-02T14:44:10.564" v="1428" actId="1076"/>
          <ac:picMkLst>
            <pc:docMk/>
            <pc:sldMk cId="423404171" sldId="515"/>
            <ac:picMk id="11" creationId="{85E15C6C-7044-2C13-9A9B-32CFBA20F403}"/>
          </ac:picMkLst>
        </pc:picChg>
      </pc:sldChg>
      <pc:sldChg chg="addSp delSp modSp add del mod">
        <pc:chgData name="Nicolas Rehder" userId="15c5b4cb-f4cd-491b-9fa5-276c197af01c" providerId="ADAL" clId="{AD2D09C2-F149-44D8-A819-7A93F6C5AE0F}" dt="2023-06-16T17:23:02.113" v="2862" actId="47"/>
        <pc:sldMkLst>
          <pc:docMk/>
          <pc:sldMk cId="1628769294" sldId="516"/>
        </pc:sldMkLst>
        <pc:spChg chg="mod">
          <ac:chgData name="Nicolas Rehder" userId="15c5b4cb-f4cd-491b-9fa5-276c197af01c" providerId="ADAL" clId="{AD2D09C2-F149-44D8-A819-7A93F6C5AE0F}" dt="2023-06-06T06:11:14.795" v="1879"/>
          <ac:spMkLst>
            <pc:docMk/>
            <pc:sldMk cId="1628769294" sldId="516"/>
            <ac:spMk id="2" creationId="{40CF6183-F70D-6E6A-CD5A-72DAA1BD8C1F}"/>
          </ac:spMkLst>
        </pc:spChg>
        <pc:spChg chg="mod">
          <ac:chgData name="Nicolas Rehder" userId="15c5b4cb-f4cd-491b-9fa5-276c197af01c" providerId="ADAL" clId="{AD2D09C2-F149-44D8-A819-7A93F6C5AE0F}" dt="2023-06-06T06:04:43.555" v="1777" actId="14100"/>
          <ac:spMkLst>
            <pc:docMk/>
            <pc:sldMk cId="1628769294" sldId="516"/>
            <ac:spMk id="5" creationId="{C181C907-24CC-C358-2D1F-C043C55E4FD1}"/>
          </ac:spMkLst>
        </pc:spChg>
        <pc:spChg chg="mod">
          <ac:chgData name="Nicolas Rehder" userId="15c5b4cb-f4cd-491b-9fa5-276c197af01c" providerId="ADAL" clId="{AD2D09C2-F149-44D8-A819-7A93F6C5AE0F}" dt="2023-06-02T14:45:03.043" v="1455" actId="6549"/>
          <ac:spMkLst>
            <pc:docMk/>
            <pc:sldMk cId="1628769294" sldId="516"/>
            <ac:spMk id="9" creationId="{1A318313-E62A-B5EE-B9BA-722FADD5C946}"/>
          </ac:spMkLst>
        </pc:spChg>
        <pc:picChg chg="add del mod">
          <ac:chgData name="Nicolas Rehder" userId="15c5b4cb-f4cd-491b-9fa5-276c197af01c" providerId="ADAL" clId="{AD2D09C2-F149-44D8-A819-7A93F6C5AE0F}" dt="2023-06-02T15:04:12.408" v="1497" actId="478"/>
          <ac:picMkLst>
            <pc:docMk/>
            <pc:sldMk cId="1628769294" sldId="516"/>
            <ac:picMk id="4" creationId="{6F2799D0-37C7-05CC-0227-8E548E410BC9}"/>
          </ac:picMkLst>
        </pc:picChg>
        <pc:picChg chg="add mod">
          <ac:chgData name="Nicolas Rehder" userId="15c5b4cb-f4cd-491b-9fa5-276c197af01c" providerId="ADAL" clId="{AD2D09C2-F149-44D8-A819-7A93F6C5AE0F}" dt="2023-06-02T15:04:22.597" v="1501" actId="1582"/>
          <ac:picMkLst>
            <pc:docMk/>
            <pc:sldMk cId="1628769294" sldId="516"/>
            <ac:picMk id="8" creationId="{1917FE91-4246-1F39-0471-C1473A9D24A9}"/>
          </ac:picMkLst>
        </pc:picChg>
        <pc:picChg chg="del">
          <ac:chgData name="Nicolas Rehder" userId="15c5b4cb-f4cd-491b-9fa5-276c197af01c" providerId="ADAL" clId="{AD2D09C2-F149-44D8-A819-7A93F6C5AE0F}" dt="2023-06-02T14:45:21.414" v="1456" actId="478"/>
          <ac:picMkLst>
            <pc:docMk/>
            <pc:sldMk cId="1628769294" sldId="516"/>
            <ac:picMk id="11" creationId="{85E15C6C-7044-2C13-9A9B-32CFBA20F403}"/>
          </ac:picMkLst>
        </pc:picChg>
      </pc:sldChg>
      <pc:sldChg chg="addSp delSp modSp add mod modShow">
        <pc:chgData name="Nicolas Rehder" userId="15c5b4cb-f4cd-491b-9fa5-276c197af01c" providerId="ADAL" clId="{AD2D09C2-F149-44D8-A819-7A93F6C5AE0F}" dt="2023-06-22T10:24:42.185" v="2932" actId="729"/>
        <pc:sldMkLst>
          <pc:docMk/>
          <pc:sldMk cId="2356304909" sldId="517"/>
        </pc:sldMkLst>
        <pc:spChg chg="mod">
          <ac:chgData name="Nicolas Rehder" userId="15c5b4cb-f4cd-491b-9fa5-276c197af01c" providerId="ADAL" clId="{AD2D09C2-F149-44D8-A819-7A93F6C5AE0F}" dt="2023-06-16T17:23:12.850" v="2868" actId="20577"/>
          <ac:spMkLst>
            <pc:docMk/>
            <pc:sldMk cId="2356304909" sldId="517"/>
            <ac:spMk id="2" creationId="{40CF6183-F70D-6E6A-CD5A-72DAA1BD8C1F}"/>
          </ac:spMkLst>
        </pc:spChg>
        <pc:spChg chg="mod">
          <ac:chgData name="Nicolas Rehder" userId="15c5b4cb-f4cd-491b-9fa5-276c197af01c" providerId="ADAL" clId="{AD2D09C2-F149-44D8-A819-7A93F6C5AE0F}" dt="2023-06-15T09:56:36.219" v="2191"/>
          <ac:spMkLst>
            <pc:docMk/>
            <pc:sldMk cId="2356304909" sldId="517"/>
            <ac:spMk id="5" creationId="{C181C907-24CC-C358-2D1F-C043C55E4FD1}"/>
          </ac:spMkLst>
        </pc:spChg>
        <pc:spChg chg="mod">
          <ac:chgData name="Nicolas Rehder" userId="15c5b4cb-f4cd-491b-9fa5-276c197af01c" providerId="ADAL" clId="{AD2D09C2-F149-44D8-A819-7A93F6C5AE0F}" dt="2023-06-02T14:48:58.175" v="1481" actId="20577"/>
          <ac:spMkLst>
            <pc:docMk/>
            <pc:sldMk cId="2356304909" sldId="517"/>
            <ac:spMk id="9" creationId="{1A318313-E62A-B5EE-B9BA-722FADD5C946}"/>
          </ac:spMkLst>
        </pc:spChg>
        <pc:picChg chg="del">
          <ac:chgData name="Nicolas Rehder" userId="15c5b4cb-f4cd-491b-9fa5-276c197af01c" providerId="ADAL" clId="{AD2D09C2-F149-44D8-A819-7A93F6C5AE0F}" dt="2023-06-02T14:48:41.773" v="1468" actId="478"/>
          <ac:picMkLst>
            <pc:docMk/>
            <pc:sldMk cId="2356304909" sldId="517"/>
            <ac:picMk id="4" creationId="{6F2799D0-37C7-05CC-0227-8E548E410BC9}"/>
          </ac:picMkLst>
        </pc:picChg>
        <pc:picChg chg="add del mod">
          <ac:chgData name="Nicolas Rehder" userId="15c5b4cb-f4cd-491b-9fa5-276c197af01c" providerId="ADAL" clId="{AD2D09C2-F149-44D8-A819-7A93F6C5AE0F}" dt="2023-06-02T14:50:46.581" v="1482" actId="478"/>
          <ac:picMkLst>
            <pc:docMk/>
            <pc:sldMk cId="2356304909" sldId="517"/>
            <ac:picMk id="7" creationId="{F1BECAA7-430B-8FF1-A711-9A41424F83FF}"/>
          </ac:picMkLst>
        </pc:picChg>
        <pc:picChg chg="add del mod">
          <ac:chgData name="Nicolas Rehder" userId="15c5b4cb-f4cd-491b-9fa5-276c197af01c" providerId="ADAL" clId="{AD2D09C2-F149-44D8-A819-7A93F6C5AE0F}" dt="2023-06-02T15:00:19.836" v="1487" actId="478"/>
          <ac:picMkLst>
            <pc:docMk/>
            <pc:sldMk cId="2356304909" sldId="517"/>
            <ac:picMk id="10" creationId="{69A26397-1C46-C4E3-5930-98A427D9DAA2}"/>
          </ac:picMkLst>
        </pc:picChg>
        <pc:picChg chg="add mod">
          <ac:chgData name="Nicolas Rehder" userId="15c5b4cb-f4cd-491b-9fa5-276c197af01c" providerId="ADAL" clId="{AD2D09C2-F149-44D8-A819-7A93F6C5AE0F}" dt="2023-06-02T15:00:31.947" v="1494" actId="1582"/>
          <ac:picMkLst>
            <pc:docMk/>
            <pc:sldMk cId="2356304909" sldId="517"/>
            <ac:picMk id="12" creationId="{F3BD585D-9E61-42A2-BDC4-D31F71CE5D26}"/>
          </ac:picMkLst>
        </pc:picChg>
      </pc:sldChg>
      <pc:sldChg chg="addSp delSp modSp add mod">
        <pc:chgData name="Nicolas Rehder" userId="15c5b4cb-f4cd-491b-9fa5-276c197af01c" providerId="ADAL" clId="{AD2D09C2-F149-44D8-A819-7A93F6C5AE0F}" dt="2023-06-15T11:06:16.550" v="2229" actId="1076"/>
        <pc:sldMkLst>
          <pc:docMk/>
          <pc:sldMk cId="3324275310" sldId="518"/>
        </pc:sldMkLst>
        <pc:spChg chg="mod">
          <ac:chgData name="Nicolas Rehder" userId="15c5b4cb-f4cd-491b-9fa5-276c197af01c" providerId="ADAL" clId="{AD2D09C2-F149-44D8-A819-7A93F6C5AE0F}" dt="2023-06-06T05:54:45.105" v="1581" actId="20577"/>
          <ac:spMkLst>
            <pc:docMk/>
            <pc:sldMk cId="3324275310" sldId="518"/>
            <ac:spMk id="4" creationId="{7D9C1819-3CCC-454A-BAD0-99030E84D5C4}"/>
          </ac:spMkLst>
        </pc:spChg>
        <pc:spChg chg="mod">
          <ac:chgData name="Nicolas Rehder" userId="15c5b4cb-f4cd-491b-9fa5-276c197af01c" providerId="ADAL" clId="{AD2D09C2-F149-44D8-A819-7A93F6C5AE0F}" dt="2023-06-15T10:59:57.520" v="2227" actId="20577"/>
          <ac:spMkLst>
            <pc:docMk/>
            <pc:sldMk cId="3324275310" sldId="518"/>
            <ac:spMk id="10" creationId="{B2C30D96-EE7F-E108-78F7-B554D0F66AB8}"/>
          </ac:spMkLst>
        </pc:spChg>
        <pc:spChg chg="mod">
          <ac:chgData name="Nicolas Rehder" userId="15c5b4cb-f4cd-491b-9fa5-276c197af01c" providerId="ADAL" clId="{AD2D09C2-F149-44D8-A819-7A93F6C5AE0F}" dt="2023-06-06T06:03:27.361" v="1773"/>
          <ac:spMkLst>
            <pc:docMk/>
            <pc:sldMk cId="3324275310" sldId="518"/>
            <ac:spMk id="12" creationId="{4FEBB5F6-C468-D9B0-3050-F585DB922724}"/>
          </ac:spMkLst>
        </pc:spChg>
        <pc:picChg chg="add mod">
          <ac:chgData name="Nicolas Rehder" userId="15c5b4cb-f4cd-491b-9fa5-276c197af01c" providerId="ADAL" clId="{AD2D09C2-F149-44D8-A819-7A93F6C5AE0F}" dt="2023-06-06T06:04:02.238" v="1776" actId="1076"/>
          <ac:picMkLst>
            <pc:docMk/>
            <pc:sldMk cId="3324275310" sldId="518"/>
            <ac:picMk id="3" creationId="{B4900384-9039-50D0-ED64-E3EFAADB9411}"/>
          </ac:picMkLst>
        </pc:picChg>
        <pc:picChg chg="add mod">
          <ac:chgData name="Nicolas Rehder" userId="15c5b4cb-f4cd-491b-9fa5-276c197af01c" providerId="ADAL" clId="{AD2D09C2-F149-44D8-A819-7A93F6C5AE0F}" dt="2023-06-15T11:06:16.550" v="2229" actId="1076"/>
          <ac:picMkLst>
            <pc:docMk/>
            <pc:sldMk cId="3324275310" sldId="518"/>
            <ac:picMk id="5" creationId="{BD474067-1596-E2EE-2F19-B73CF54E8A4E}"/>
          </ac:picMkLst>
        </pc:picChg>
        <pc:picChg chg="del">
          <ac:chgData name="Nicolas Rehder" userId="15c5b4cb-f4cd-491b-9fa5-276c197af01c" providerId="ADAL" clId="{AD2D09C2-F149-44D8-A819-7A93F6C5AE0F}" dt="2023-06-06T05:54:51.905" v="1582" actId="478"/>
          <ac:picMkLst>
            <pc:docMk/>
            <pc:sldMk cId="3324275310" sldId="518"/>
            <ac:picMk id="8" creationId="{931DC783-F599-0922-3CF0-DEB7373ED692}"/>
          </ac:picMkLst>
        </pc:picChg>
      </pc:sldChg>
      <pc:sldChg chg="delSp modSp add mod setBg modShow">
        <pc:chgData name="Nicolas Rehder" userId="15c5b4cb-f4cd-491b-9fa5-276c197af01c" providerId="ADAL" clId="{AD2D09C2-F149-44D8-A819-7A93F6C5AE0F}" dt="2023-06-16T17:19:31.083" v="2810" actId="729"/>
        <pc:sldMkLst>
          <pc:docMk/>
          <pc:sldMk cId="1211348957" sldId="519"/>
        </pc:sldMkLst>
        <pc:spChg chg="mod">
          <ac:chgData name="Nicolas Rehder" userId="15c5b4cb-f4cd-491b-9fa5-276c197af01c" providerId="ADAL" clId="{AD2D09C2-F149-44D8-A819-7A93F6C5AE0F}" dt="2023-06-16T17:18:58.876" v="2802" actId="1036"/>
          <ac:spMkLst>
            <pc:docMk/>
            <pc:sldMk cId="1211348957" sldId="519"/>
            <ac:spMk id="5" creationId="{91CD02E3-6546-4B24-B82A-36185F4BB857}"/>
          </ac:spMkLst>
        </pc:spChg>
        <pc:spChg chg="mod">
          <ac:chgData name="Nicolas Rehder" userId="15c5b4cb-f4cd-491b-9fa5-276c197af01c" providerId="ADAL" clId="{AD2D09C2-F149-44D8-A819-7A93F6C5AE0F}" dt="2023-06-16T17:18:54.186" v="2790" actId="1036"/>
          <ac:spMkLst>
            <pc:docMk/>
            <pc:sldMk cId="1211348957" sldId="519"/>
            <ac:spMk id="12" creationId="{DF1BFFB5-B6F2-4EA0-94E0-C569E8CCC295}"/>
          </ac:spMkLst>
        </pc:spChg>
        <pc:spChg chg="mod">
          <ac:chgData name="Nicolas Rehder" userId="15c5b4cb-f4cd-491b-9fa5-276c197af01c" providerId="ADAL" clId="{AD2D09C2-F149-44D8-A819-7A93F6C5AE0F}" dt="2023-06-16T17:19:15.541" v="2807" actId="1036"/>
          <ac:spMkLst>
            <pc:docMk/>
            <pc:sldMk cId="1211348957" sldId="519"/>
            <ac:spMk id="13" creationId="{8D159733-E5D8-49E6-8624-F7C3A7612230}"/>
          </ac:spMkLst>
        </pc:spChg>
        <pc:picChg chg="del">
          <ac:chgData name="Nicolas Rehder" userId="15c5b4cb-f4cd-491b-9fa5-276c197af01c" providerId="ADAL" clId="{AD2D09C2-F149-44D8-A819-7A93F6C5AE0F}" dt="2023-06-06T06:07:10.375" v="1811" actId="478"/>
          <ac:picMkLst>
            <pc:docMk/>
            <pc:sldMk cId="1211348957" sldId="519"/>
            <ac:picMk id="2" creationId="{3E9DDCDC-C0B6-FB90-C040-C26D446808D2}"/>
          </ac:picMkLst>
        </pc:picChg>
      </pc:sldChg>
      <pc:sldChg chg="addSp modSp new del mod ord">
        <pc:chgData name="Nicolas Rehder" userId="15c5b4cb-f4cd-491b-9fa5-276c197af01c" providerId="ADAL" clId="{AD2D09C2-F149-44D8-A819-7A93F6C5AE0F}" dt="2023-06-06T06:07:05.461" v="1809" actId="47"/>
        <pc:sldMkLst>
          <pc:docMk/>
          <pc:sldMk cId="2060952316" sldId="519"/>
        </pc:sldMkLst>
        <pc:picChg chg="add mod">
          <ac:chgData name="Nicolas Rehder" userId="15c5b4cb-f4cd-491b-9fa5-276c197af01c" providerId="ADAL" clId="{AD2D09C2-F149-44D8-A819-7A93F6C5AE0F}" dt="2023-06-06T06:06:23.509" v="1802" actId="14100"/>
          <ac:picMkLst>
            <pc:docMk/>
            <pc:sldMk cId="2060952316" sldId="519"/>
            <ac:picMk id="4" creationId="{CD9F8657-09C3-F517-171E-2FB456688032}"/>
          </ac:picMkLst>
        </pc:picChg>
        <pc:picChg chg="add mod">
          <ac:chgData name="Nicolas Rehder" userId="15c5b4cb-f4cd-491b-9fa5-276c197af01c" providerId="ADAL" clId="{AD2D09C2-F149-44D8-A819-7A93F6C5AE0F}" dt="2023-06-06T06:07:02.626" v="1808"/>
          <ac:picMkLst>
            <pc:docMk/>
            <pc:sldMk cId="2060952316" sldId="519"/>
            <ac:picMk id="5" creationId="{744D0B8E-CE08-2B42-8C28-4E7E9DF190EB}"/>
          </ac:picMkLst>
        </pc:picChg>
      </pc:sldChg>
      <pc:sldChg chg="addSp delSp modSp new mod ord">
        <pc:chgData name="Nicolas Rehder" userId="15c5b4cb-f4cd-491b-9fa5-276c197af01c" providerId="ADAL" clId="{AD2D09C2-F149-44D8-A819-7A93F6C5AE0F}" dt="2023-06-15T10:55:56.088" v="2224" actId="962"/>
        <pc:sldMkLst>
          <pc:docMk/>
          <pc:sldMk cId="3933810167" sldId="520"/>
        </pc:sldMkLst>
        <pc:spChg chg="mod">
          <ac:chgData name="Nicolas Rehder" userId="15c5b4cb-f4cd-491b-9fa5-276c197af01c" providerId="ADAL" clId="{AD2D09C2-F149-44D8-A819-7A93F6C5AE0F}" dt="2023-06-14T19:32:57.883" v="2005" actId="20577"/>
          <ac:spMkLst>
            <pc:docMk/>
            <pc:sldMk cId="3933810167" sldId="520"/>
            <ac:spMk id="2" creationId="{786D75F9-F9A9-4A17-1E29-080566865EC3}"/>
          </ac:spMkLst>
        </pc:spChg>
        <pc:spChg chg="del">
          <ac:chgData name="Nicolas Rehder" userId="15c5b4cb-f4cd-491b-9fa5-276c197af01c" providerId="ADAL" clId="{AD2D09C2-F149-44D8-A819-7A93F6C5AE0F}" dt="2023-06-06T06:12:08.098" v="1888" actId="931"/>
          <ac:spMkLst>
            <pc:docMk/>
            <pc:sldMk cId="3933810167" sldId="520"/>
            <ac:spMk id="3" creationId="{F7317529-4F29-F99B-FF6B-3BE97C0F57D7}"/>
          </ac:spMkLst>
        </pc:spChg>
        <pc:spChg chg="del">
          <ac:chgData name="Nicolas Rehder" userId="15c5b4cb-f4cd-491b-9fa5-276c197af01c" providerId="ADAL" clId="{AD2D09C2-F149-44D8-A819-7A93F6C5AE0F}" dt="2023-06-06T06:12:15.905" v="1896" actId="478"/>
          <ac:spMkLst>
            <pc:docMk/>
            <pc:sldMk cId="3933810167" sldId="520"/>
            <ac:spMk id="4" creationId="{008F4DB0-1243-580F-6AB1-85FCB7C3F721}"/>
          </ac:spMkLst>
        </pc:spChg>
        <pc:spChg chg="add del mod">
          <ac:chgData name="Nicolas Rehder" userId="15c5b4cb-f4cd-491b-9fa5-276c197af01c" providerId="ADAL" clId="{AD2D09C2-F149-44D8-A819-7A93F6C5AE0F}" dt="2023-06-15T10:55:46.042" v="2218" actId="931"/>
          <ac:spMkLst>
            <pc:docMk/>
            <pc:sldMk cId="3933810167" sldId="520"/>
            <ac:spMk id="4" creationId="{82D810F1-AFD2-EA4A-13BD-3E3AD7E12D6D}"/>
          </ac:spMkLst>
        </pc:spChg>
        <pc:spChg chg="add del mod">
          <ac:chgData name="Nicolas Rehder" userId="15c5b4cb-f4cd-491b-9fa5-276c197af01c" providerId="ADAL" clId="{AD2D09C2-F149-44D8-A819-7A93F6C5AE0F}" dt="2023-06-15T10:55:55.203" v="2222" actId="931"/>
          <ac:spMkLst>
            <pc:docMk/>
            <pc:sldMk cId="3933810167" sldId="520"/>
            <ac:spMk id="9" creationId="{355F16C3-6087-20FA-85B0-0A72F2764F91}"/>
          </ac:spMkLst>
        </pc:spChg>
        <pc:spChg chg="add del mod">
          <ac:chgData name="Nicolas Rehder" userId="15c5b4cb-f4cd-491b-9fa5-276c197af01c" providerId="ADAL" clId="{AD2D09C2-F149-44D8-A819-7A93F6C5AE0F}" dt="2023-06-06T06:12:37.379" v="1899" actId="931"/>
          <ac:spMkLst>
            <pc:docMk/>
            <pc:sldMk cId="3933810167" sldId="520"/>
            <ac:spMk id="9" creationId="{9FB452E6-4E5B-AE87-3CFA-95FE325542CE}"/>
          </ac:spMkLst>
        </pc:spChg>
        <pc:spChg chg="add del mod">
          <ac:chgData name="Nicolas Rehder" userId="15c5b4cb-f4cd-491b-9fa5-276c197af01c" providerId="ADAL" clId="{AD2D09C2-F149-44D8-A819-7A93F6C5AE0F}" dt="2023-06-06T06:12:49.838" v="1903" actId="931"/>
          <ac:spMkLst>
            <pc:docMk/>
            <pc:sldMk cId="3933810167" sldId="520"/>
            <ac:spMk id="13" creationId="{E2F752A1-3613-EFCB-6697-74D3125FBF25}"/>
          </ac:spMkLst>
        </pc:spChg>
        <pc:picChg chg="add del mod">
          <ac:chgData name="Nicolas Rehder" userId="15c5b4cb-f4cd-491b-9fa5-276c197af01c" providerId="ADAL" clId="{AD2D09C2-F149-44D8-A819-7A93F6C5AE0F}" dt="2023-06-15T10:55:50.057" v="2221" actId="478"/>
          <ac:picMkLst>
            <pc:docMk/>
            <pc:sldMk cId="3933810167" sldId="520"/>
            <ac:picMk id="7" creationId="{51661B12-BF97-57C4-2BCB-90B5905E6441}"/>
          </ac:picMkLst>
        </pc:picChg>
        <pc:picChg chg="add del mod">
          <ac:chgData name="Nicolas Rehder" userId="15c5b4cb-f4cd-491b-9fa5-276c197af01c" providerId="ADAL" clId="{AD2D09C2-F149-44D8-A819-7A93F6C5AE0F}" dt="2023-06-06T06:12:34.504" v="1898" actId="478"/>
          <ac:picMkLst>
            <pc:docMk/>
            <pc:sldMk cId="3933810167" sldId="520"/>
            <ac:picMk id="7" creationId="{629E602E-1F4A-EF96-8226-43F256B2DE39}"/>
          </ac:picMkLst>
        </pc:picChg>
        <pc:picChg chg="add del mod">
          <ac:chgData name="Nicolas Rehder" userId="15c5b4cb-f4cd-491b-9fa5-276c197af01c" providerId="ADAL" clId="{AD2D09C2-F149-44D8-A819-7A93F6C5AE0F}" dt="2023-06-06T06:12:43.574" v="1902" actId="478"/>
          <ac:picMkLst>
            <pc:docMk/>
            <pc:sldMk cId="3933810167" sldId="520"/>
            <ac:picMk id="11" creationId="{34331276-6E94-1755-F979-18C631666554}"/>
          </ac:picMkLst>
        </pc:picChg>
        <pc:picChg chg="add mod">
          <ac:chgData name="Nicolas Rehder" userId="15c5b4cb-f4cd-491b-9fa5-276c197af01c" providerId="ADAL" clId="{AD2D09C2-F149-44D8-A819-7A93F6C5AE0F}" dt="2023-06-15T10:55:56.088" v="2224" actId="962"/>
          <ac:picMkLst>
            <pc:docMk/>
            <pc:sldMk cId="3933810167" sldId="520"/>
            <ac:picMk id="11" creationId="{BFDB81F8-33E6-1253-EBC8-05FC24BB9DA5}"/>
          </ac:picMkLst>
        </pc:picChg>
        <pc:picChg chg="add del mod">
          <ac:chgData name="Nicolas Rehder" userId="15c5b4cb-f4cd-491b-9fa5-276c197af01c" providerId="ADAL" clId="{AD2D09C2-F149-44D8-A819-7A93F6C5AE0F}" dt="2023-06-15T10:55:28.890" v="2217" actId="478"/>
          <ac:picMkLst>
            <pc:docMk/>
            <pc:sldMk cId="3933810167" sldId="520"/>
            <ac:picMk id="15" creationId="{E4AE2282-1A3C-DA6B-D37B-83DC50270067}"/>
          </ac:picMkLst>
        </pc:picChg>
      </pc:sldChg>
      <pc:sldChg chg="new del">
        <pc:chgData name="Nicolas Rehder" userId="15c5b4cb-f4cd-491b-9fa5-276c197af01c" providerId="ADAL" clId="{AD2D09C2-F149-44D8-A819-7A93F6C5AE0F}" dt="2023-06-06T06:06:46.943" v="1804" actId="47"/>
        <pc:sldMkLst>
          <pc:docMk/>
          <pc:sldMk cId="3962535438" sldId="520"/>
        </pc:sldMkLst>
      </pc:sldChg>
      <pc:sldChg chg="addSp delSp modSp new del mod">
        <pc:chgData name="Nicolas Rehder" userId="15c5b4cb-f4cd-491b-9fa5-276c197af01c" providerId="ADAL" clId="{AD2D09C2-F149-44D8-A819-7A93F6C5AE0F}" dt="2023-06-14T19:31:56.365" v="1987" actId="47"/>
        <pc:sldMkLst>
          <pc:docMk/>
          <pc:sldMk cId="1672703938" sldId="521"/>
        </pc:sldMkLst>
        <pc:spChg chg="del">
          <ac:chgData name="Nicolas Rehder" userId="15c5b4cb-f4cd-491b-9fa5-276c197af01c" providerId="ADAL" clId="{AD2D09C2-F149-44D8-A819-7A93F6C5AE0F}" dt="2023-06-14T19:29:07.978" v="1916" actId="931"/>
          <ac:spMkLst>
            <pc:docMk/>
            <pc:sldMk cId="1672703938" sldId="521"/>
            <ac:spMk id="2" creationId="{AA379FE2-CFF0-32A8-F99A-769F6507D962}"/>
          </ac:spMkLst>
        </pc:spChg>
        <pc:picChg chg="add mod">
          <ac:chgData name="Nicolas Rehder" userId="15c5b4cb-f4cd-491b-9fa5-276c197af01c" providerId="ADAL" clId="{AD2D09C2-F149-44D8-A819-7A93F6C5AE0F}" dt="2023-06-14T19:29:08.361" v="1918" actId="962"/>
          <ac:picMkLst>
            <pc:docMk/>
            <pc:sldMk cId="1672703938" sldId="521"/>
            <ac:picMk id="11" creationId="{C15F2090-91B9-EA84-2747-42D62FA141F7}"/>
          </ac:picMkLst>
        </pc:picChg>
      </pc:sldChg>
      <pc:sldChg chg="addSp delSp modSp new mod">
        <pc:chgData name="Nicolas Rehder" userId="15c5b4cb-f4cd-491b-9fa5-276c197af01c" providerId="ADAL" clId="{AD2D09C2-F149-44D8-A819-7A93F6C5AE0F}" dt="2023-06-20T10:58:26.644" v="2880" actId="478"/>
        <pc:sldMkLst>
          <pc:docMk/>
          <pc:sldMk cId="3266339315" sldId="522"/>
        </pc:sldMkLst>
        <pc:spChg chg="del">
          <ac:chgData name="Nicolas Rehder" userId="15c5b4cb-f4cd-491b-9fa5-276c197af01c" providerId="ADAL" clId="{AD2D09C2-F149-44D8-A819-7A93F6C5AE0F}" dt="2023-06-14T19:29:22.328" v="1920" actId="931"/>
          <ac:spMkLst>
            <pc:docMk/>
            <pc:sldMk cId="3266339315" sldId="522"/>
            <ac:spMk id="2" creationId="{E8A6C043-7F59-0818-6935-ED1F447903D5}"/>
          </ac:spMkLst>
        </pc:spChg>
        <pc:spChg chg="add del mod">
          <ac:chgData name="Nicolas Rehder" userId="15c5b4cb-f4cd-491b-9fa5-276c197af01c" providerId="ADAL" clId="{AD2D09C2-F149-44D8-A819-7A93F6C5AE0F}" dt="2023-06-16T07:19:39.464" v="2453"/>
          <ac:spMkLst>
            <pc:docMk/>
            <pc:sldMk cId="3266339315" sldId="522"/>
            <ac:spMk id="2" creationId="{ECAB50B1-8480-14D3-5233-EE7D2214DAD4}"/>
          </ac:spMkLst>
        </pc:spChg>
        <pc:spChg chg="mod">
          <ac:chgData name="Nicolas Rehder" userId="15c5b4cb-f4cd-491b-9fa5-276c197af01c" providerId="ADAL" clId="{AD2D09C2-F149-44D8-A819-7A93F6C5AE0F}" dt="2023-06-20T10:58:09.430" v="2878" actId="465"/>
          <ac:spMkLst>
            <pc:docMk/>
            <pc:sldMk cId="3266339315" sldId="522"/>
            <ac:spMk id="3" creationId="{013D54FB-22FF-EC60-E731-FC72A0EDB49E}"/>
          </ac:spMkLst>
        </pc:spChg>
        <pc:spChg chg="mod">
          <ac:chgData name="Nicolas Rehder" userId="15c5b4cb-f4cd-491b-9fa5-276c197af01c" providerId="ADAL" clId="{AD2D09C2-F149-44D8-A819-7A93F6C5AE0F}" dt="2023-06-20T10:58:09.430" v="2878" actId="465"/>
          <ac:spMkLst>
            <pc:docMk/>
            <pc:sldMk cId="3266339315" sldId="522"/>
            <ac:spMk id="4" creationId="{39235B70-36AF-78B8-6A64-496027423B78}"/>
          </ac:spMkLst>
        </pc:spChg>
        <pc:spChg chg="mod">
          <ac:chgData name="Nicolas Rehder" userId="15c5b4cb-f4cd-491b-9fa5-276c197af01c" providerId="ADAL" clId="{AD2D09C2-F149-44D8-A819-7A93F6C5AE0F}" dt="2023-06-20T10:58:09.430" v="2878" actId="465"/>
          <ac:spMkLst>
            <pc:docMk/>
            <pc:sldMk cId="3266339315" sldId="522"/>
            <ac:spMk id="5" creationId="{E171E5CE-39F9-D3C8-3C05-20CFB31151BC}"/>
          </ac:spMkLst>
        </pc:spChg>
        <pc:spChg chg="mod">
          <ac:chgData name="Nicolas Rehder" userId="15c5b4cb-f4cd-491b-9fa5-276c197af01c" providerId="ADAL" clId="{AD2D09C2-F149-44D8-A819-7A93F6C5AE0F}" dt="2023-06-20T10:58:09.430" v="2878" actId="465"/>
          <ac:spMkLst>
            <pc:docMk/>
            <pc:sldMk cId="3266339315" sldId="522"/>
            <ac:spMk id="6" creationId="{CBD4FAE4-D8F6-317D-DBAD-E1ECA812FDA8}"/>
          </ac:spMkLst>
        </pc:spChg>
        <pc:spChg chg="mod">
          <ac:chgData name="Nicolas Rehder" userId="15c5b4cb-f4cd-491b-9fa5-276c197af01c" providerId="ADAL" clId="{AD2D09C2-F149-44D8-A819-7A93F6C5AE0F}" dt="2023-06-20T10:58:09.430" v="2878" actId="465"/>
          <ac:spMkLst>
            <pc:docMk/>
            <pc:sldMk cId="3266339315" sldId="522"/>
            <ac:spMk id="7" creationId="{7296E711-6E85-F8BD-EC0C-37C8F78B7A28}"/>
          </ac:spMkLst>
        </pc:spChg>
        <pc:spChg chg="mod">
          <ac:chgData name="Nicolas Rehder" userId="15c5b4cb-f4cd-491b-9fa5-276c197af01c" providerId="ADAL" clId="{AD2D09C2-F149-44D8-A819-7A93F6C5AE0F}" dt="2023-06-20T10:58:09.430" v="2878" actId="465"/>
          <ac:spMkLst>
            <pc:docMk/>
            <pc:sldMk cId="3266339315" sldId="522"/>
            <ac:spMk id="8" creationId="{674DDCD5-B87C-A71E-CD69-3467314ABC02}"/>
          </ac:spMkLst>
        </pc:spChg>
        <pc:spChg chg="mod">
          <ac:chgData name="Nicolas Rehder" userId="15c5b4cb-f4cd-491b-9fa5-276c197af01c" providerId="ADAL" clId="{AD2D09C2-F149-44D8-A819-7A93F6C5AE0F}" dt="2023-06-20T10:58:09.430" v="2878" actId="465"/>
          <ac:spMkLst>
            <pc:docMk/>
            <pc:sldMk cId="3266339315" sldId="522"/>
            <ac:spMk id="9" creationId="{BE20A450-6727-4F71-97F9-9A2C013AB948}"/>
          </ac:spMkLst>
        </pc:spChg>
        <pc:spChg chg="mod">
          <ac:chgData name="Nicolas Rehder" userId="15c5b4cb-f4cd-491b-9fa5-276c197af01c" providerId="ADAL" clId="{AD2D09C2-F149-44D8-A819-7A93F6C5AE0F}" dt="2023-06-20T10:58:09.430" v="2878" actId="465"/>
          <ac:spMkLst>
            <pc:docMk/>
            <pc:sldMk cId="3266339315" sldId="522"/>
            <ac:spMk id="10" creationId="{2B3632B6-9AC4-43C6-1841-031626C557DC}"/>
          </ac:spMkLst>
        </pc:spChg>
        <pc:spChg chg="mod">
          <ac:chgData name="Nicolas Rehder" userId="15c5b4cb-f4cd-491b-9fa5-276c197af01c" providerId="ADAL" clId="{AD2D09C2-F149-44D8-A819-7A93F6C5AE0F}" dt="2023-06-20T10:58:09.430" v="2878" actId="465"/>
          <ac:spMkLst>
            <pc:docMk/>
            <pc:sldMk cId="3266339315" sldId="522"/>
            <ac:spMk id="11" creationId="{801973E5-F6BB-A71C-1EF4-B87D43738596}"/>
          </ac:spMkLst>
        </pc:spChg>
        <pc:spChg chg="del mod">
          <ac:chgData name="Nicolas Rehder" userId="15c5b4cb-f4cd-491b-9fa5-276c197af01c" providerId="ADAL" clId="{AD2D09C2-F149-44D8-A819-7A93F6C5AE0F}" dt="2023-06-20T10:58:24.472" v="2879" actId="478"/>
          <ac:spMkLst>
            <pc:docMk/>
            <pc:sldMk cId="3266339315" sldId="522"/>
            <ac:spMk id="12" creationId="{0715693F-0BFA-641B-4173-2F9B151F3D63}"/>
          </ac:spMkLst>
        </pc:spChg>
        <pc:spChg chg="add mod">
          <ac:chgData name="Nicolas Rehder" userId="15c5b4cb-f4cd-491b-9fa5-276c197af01c" providerId="ADAL" clId="{AD2D09C2-F149-44D8-A819-7A93F6C5AE0F}" dt="2023-06-20T10:57:55.358" v="2877" actId="552"/>
          <ac:spMkLst>
            <pc:docMk/>
            <pc:sldMk cId="3266339315" sldId="522"/>
            <ac:spMk id="14" creationId="{F665300B-421F-6376-2C0C-CA9141C3BDE6}"/>
          </ac:spMkLst>
        </pc:spChg>
        <pc:spChg chg="add del mod">
          <ac:chgData name="Nicolas Rehder" userId="15c5b4cb-f4cd-491b-9fa5-276c197af01c" providerId="ADAL" clId="{AD2D09C2-F149-44D8-A819-7A93F6C5AE0F}" dt="2023-06-20T10:58:26.644" v="2880" actId="478"/>
          <ac:spMkLst>
            <pc:docMk/>
            <pc:sldMk cId="3266339315" sldId="522"/>
            <ac:spMk id="15" creationId="{7DC90FE3-CF57-AEB9-6C89-0C8E9F80F585}"/>
          </ac:spMkLst>
        </pc:spChg>
        <pc:spChg chg="add mod">
          <ac:chgData name="Nicolas Rehder" userId="15c5b4cb-f4cd-491b-9fa5-276c197af01c" providerId="ADAL" clId="{AD2D09C2-F149-44D8-A819-7A93F6C5AE0F}" dt="2023-06-20T10:58:09.430" v="2878" actId="465"/>
          <ac:spMkLst>
            <pc:docMk/>
            <pc:sldMk cId="3266339315" sldId="522"/>
            <ac:spMk id="16" creationId="{98B37C97-B9CF-C7B5-A035-84B8E158AEF5}"/>
          </ac:spMkLst>
        </pc:spChg>
        <pc:spChg chg="add mod">
          <ac:chgData name="Nicolas Rehder" userId="15c5b4cb-f4cd-491b-9fa5-276c197af01c" providerId="ADAL" clId="{AD2D09C2-F149-44D8-A819-7A93F6C5AE0F}" dt="2023-06-20T10:58:09.430" v="2878" actId="465"/>
          <ac:spMkLst>
            <pc:docMk/>
            <pc:sldMk cId="3266339315" sldId="522"/>
            <ac:spMk id="17" creationId="{7242E529-FE04-B0C4-6D19-4F6F5097DE07}"/>
          </ac:spMkLst>
        </pc:spChg>
        <pc:spChg chg="add del mod">
          <ac:chgData name="Nicolas Rehder" userId="15c5b4cb-f4cd-491b-9fa5-276c197af01c" providerId="ADAL" clId="{AD2D09C2-F149-44D8-A819-7A93F6C5AE0F}" dt="2023-06-16T17:17:58.992" v="2712" actId="931"/>
          <ac:spMkLst>
            <pc:docMk/>
            <pc:sldMk cId="3266339315" sldId="522"/>
            <ac:spMk id="18" creationId="{DA5A9A14-880E-9062-F95C-886FFC16604B}"/>
          </ac:spMkLst>
        </pc:spChg>
        <pc:spChg chg="add del mod">
          <ac:chgData name="Nicolas Rehder" userId="15c5b4cb-f4cd-491b-9fa5-276c197af01c" providerId="ADAL" clId="{AD2D09C2-F149-44D8-A819-7A93F6C5AE0F}" dt="2023-06-16T07:25:11.313" v="2607" actId="478"/>
          <ac:spMkLst>
            <pc:docMk/>
            <pc:sldMk cId="3266339315" sldId="522"/>
            <ac:spMk id="18" creationId="{E969A2B8-6638-7301-A9EB-8AD452191066}"/>
          </ac:spMkLst>
        </pc:spChg>
        <pc:spChg chg="add del mod">
          <ac:chgData name="Nicolas Rehder" userId="15c5b4cb-f4cd-491b-9fa5-276c197af01c" providerId="ADAL" clId="{AD2D09C2-F149-44D8-A819-7A93F6C5AE0F}" dt="2023-06-16T07:25:11.313" v="2607" actId="478"/>
          <ac:spMkLst>
            <pc:docMk/>
            <pc:sldMk cId="3266339315" sldId="522"/>
            <ac:spMk id="19" creationId="{4101B75A-0028-D688-8B18-FC7B47074439}"/>
          </ac:spMkLst>
        </pc:spChg>
        <pc:spChg chg="add mod">
          <ac:chgData name="Nicolas Rehder" userId="15c5b4cb-f4cd-491b-9fa5-276c197af01c" providerId="ADAL" clId="{AD2D09C2-F149-44D8-A819-7A93F6C5AE0F}" dt="2023-06-20T10:58:09.430" v="2878" actId="465"/>
          <ac:spMkLst>
            <pc:docMk/>
            <pc:sldMk cId="3266339315" sldId="522"/>
            <ac:spMk id="20" creationId="{6D5AE5DA-4481-8BEE-2FE4-D5FCF529446C}"/>
          </ac:spMkLst>
        </pc:spChg>
        <pc:spChg chg="add mod">
          <ac:chgData name="Nicolas Rehder" userId="15c5b4cb-f4cd-491b-9fa5-276c197af01c" providerId="ADAL" clId="{AD2D09C2-F149-44D8-A819-7A93F6C5AE0F}" dt="2023-06-20T10:58:09.430" v="2878" actId="465"/>
          <ac:spMkLst>
            <pc:docMk/>
            <pc:sldMk cId="3266339315" sldId="522"/>
            <ac:spMk id="21" creationId="{8EFDAB0F-7329-243E-20D6-C6DB66B44B16}"/>
          </ac:spMkLst>
        </pc:spChg>
        <pc:picChg chg="add del mod">
          <ac:chgData name="Nicolas Rehder" userId="15c5b4cb-f4cd-491b-9fa5-276c197af01c" providerId="ADAL" clId="{AD2D09C2-F149-44D8-A819-7A93F6C5AE0F}" dt="2023-06-16T17:17:51.970" v="2711" actId="478"/>
          <ac:picMkLst>
            <pc:docMk/>
            <pc:sldMk cId="3266339315" sldId="522"/>
            <ac:picMk id="15" creationId="{B5EAACE1-6CE4-D607-954F-98BE97F98F27}"/>
          </ac:picMkLst>
        </pc:picChg>
        <pc:picChg chg="add mod">
          <ac:chgData name="Nicolas Rehder" userId="15c5b4cb-f4cd-491b-9fa5-276c197af01c" providerId="ADAL" clId="{AD2D09C2-F149-44D8-A819-7A93F6C5AE0F}" dt="2023-06-16T17:17:59.661" v="2714" actId="962"/>
          <ac:picMkLst>
            <pc:docMk/>
            <pc:sldMk cId="3266339315" sldId="522"/>
            <ac:picMk id="22" creationId="{F375AB4E-9FB1-3FF8-5874-AC83D5AC35CB}"/>
          </ac:picMkLst>
        </pc:picChg>
      </pc:sldChg>
      <pc:sldChg chg="addSp delSp modSp add mod">
        <pc:chgData name="Nicolas Rehder" userId="15c5b4cb-f4cd-491b-9fa5-276c197af01c" providerId="ADAL" clId="{AD2D09C2-F149-44D8-A819-7A93F6C5AE0F}" dt="2023-06-16T06:00:12.944" v="2273" actId="20577"/>
        <pc:sldMkLst>
          <pc:docMk/>
          <pc:sldMk cId="663929674" sldId="523"/>
        </pc:sldMkLst>
        <pc:spChg chg="del">
          <ac:chgData name="Nicolas Rehder" userId="15c5b4cb-f4cd-491b-9fa5-276c197af01c" providerId="ADAL" clId="{AD2D09C2-F149-44D8-A819-7A93F6C5AE0F}" dt="2023-06-14T19:38:32.195" v="2062" actId="478"/>
          <ac:spMkLst>
            <pc:docMk/>
            <pc:sldMk cId="663929674" sldId="523"/>
            <ac:spMk id="2" creationId="{40CF6183-F70D-6E6A-CD5A-72DAA1BD8C1F}"/>
          </ac:spMkLst>
        </pc:spChg>
        <pc:spChg chg="add mod">
          <ac:chgData name="Nicolas Rehder" userId="15c5b4cb-f4cd-491b-9fa5-276c197af01c" providerId="ADAL" clId="{AD2D09C2-F149-44D8-A819-7A93F6C5AE0F}" dt="2023-06-14T19:39:22.963" v="2075" actId="20577"/>
          <ac:spMkLst>
            <pc:docMk/>
            <pc:sldMk cId="663929674" sldId="523"/>
            <ac:spMk id="5" creationId="{8FEAD200-05C4-ABB5-3261-A2449BDA7FF8}"/>
          </ac:spMkLst>
        </pc:spChg>
        <pc:spChg chg="add mod">
          <ac:chgData name="Nicolas Rehder" userId="15c5b4cb-f4cd-491b-9fa5-276c197af01c" providerId="ADAL" clId="{AD2D09C2-F149-44D8-A819-7A93F6C5AE0F}" dt="2023-06-14T19:41:24.573" v="2088"/>
          <ac:spMkLst>
            <pc:docMk/>
            <pc:sldMk cId="663929674" sldId="523"/>
            <ac:spMk id="7" creationId="{57B5DAA5-3117-EE51-1F69-CD7E523C9B66}"/>
          </ac:spMkLst>
        </pc:spChg>
        <pc:spChg chg="mod">
          <ac:chgData name="Nicolas Rehder" userId="15c5b4cb-f4cd-491b-9fa5-276c197af01c" providerId="ADAL" clId="{AD2D09C2-F149-44D8-A819-7A93F6C5AE0F}" dt="2023-06-16T06:00:12.944" v="2273" actId="20577"/>
          <ac:spMkLst>
            <pc:docMk/>
            <pc:sldMk cId="663929674" sldId="523"/>
            <ac:spMk id="9" creationId="{1A318313-E62A-B5EE-B9BA-722FADD5C946}"/>
          </ac:spMkLst>
        </pc:spChg>
        <pc:picChg chg="add del mod">
          <ac:chgData name="Nicolas Rehder" userId="15c5b4cb-f4cd-491b-9fa5-276c197af01c" providerId="ADAL" clId="{AD2D09C2-F149-44D8-A819-7A93F6C5AE0F}" dt="2023-06-14T19:49:59.780" v="2089" actId="478"/>
          <ac:picMkLst>
            <pc:docMk/>
            <pc:sldMk cId="663929674" sldId="523"/>
            <ac:picMk id="4" creationId="{E93B2208-4AF0-B715-F5B9-966152A07B26}"/>
          </ac:picMkLst>
        </pc:picChg>
        <pc:picChg chg="del">
          <ac:chgData name="Nicolas Rehder" userId="15c5b4cb-f4cd-491b-9fa5-276c197af01c" providerId="ADAL" clId="{AD2D09C2-F149-44D8-A819-7A93F6C5AE0F}" dt="2023-06-14T19:38:29.345" v="2061" actId="478"/>
          <ac:picMkLst>
            <pc:docMk/>
            <pc:sldMk cId="663929674" sldId="523"/>
            <ac:picMk id="10" creationId="{BBEB448E-328C-72E5-AAA1-0255E885B542}"/>
          </ac:picMkLst>
        </pc:picChg>
        <pc:picChg chg="add del mod">
          <ac:chgData name="Nicolas Rehder" userId="15c5b4cb-f4cd-491b-9fa5-276c197af01c" providerId="ADAL" clId="{AD2D09C2-F149-44D8-A819-7A93F6C5AE0F}" dt="2023-06-14T19:51:16.995" v="2093" actId="478"/>
          <ac:picMkLst>
            <pc:docMk/>
            <pc:sldMk cId="663929674" sldId="523"/>
            <ac:picMk id="11" creationId="{37CF9D1A-88E3-87F5-5DF9-A1B59609E3BF}"/>
          </ac:picMkLst>
        </pc:picChg>
        <pc:picChg chg="add mod">
          <ac:chgData name="Nicolas Rehder" userId="15c5b4cb-f4cd-491b-9fa5-276c197af01c" providerId="ADAL" clId="{AD2D09C2-F149-44D8-A819-7A93F6C5AE0F}" dt="2023-06-14T19:51:39.114" v="2099" actId="1076"/>
          <ac:picMkLst>
            <pc:docMk/>
            <pc:sldMk cId="663929674" sldId="523"/>
            <ac:picMk id="13" creationId="{207E1DC3-1487-6981-325A-D6C25A771632}"/>
          </ac:picMkLst>
        </pc:picChg>
      </pc:sldChg>
      <pc:sldChg chg="delSp new del mod modClrScheme chgLayout">
        <pc:chgData name="Nicolas Rehder" userId="15c5b4cb-f4cd-491b-9fa5-276c197af01c" providerId="ADAL" clId="{AD2D09C2-F149-44D8-A819-7A93F6C5AE0F}" dt="2023-06-14T19:32:47.461" v="1990" actId="47"/>
        <pc:sldMkLst>
          <pc:docMk/>
          <pc:sldMk cId="3134654962" sldId="523"/>
        </pc:sldMkLst>
        <pc:spChg chg="del">
          <ac:chgData name="Nicolas Rehder" userId="15c5b4cb-f4cd-491b-9fa5-276c197af01c" providerId="ADAL" clId="{AD2D09C2-F149-44D8-A819-7A93F6C5AE0F}" dt="2023-06-14T19:32:35.742" v="1989" actId="700"/>
          <ac:spMkLst>
            <pc:docMk/>
            <pc:sldMk cId="3134654962" sldId="523"/>
            <ac:spMk id="2" creationId="{08866F41-9D0E-126B-E870-C8C3442697AE}"/>
          </ac:spMkLst>
        </pc:spChg>
        <pc:spChg chg="del">
          <ac:chgData name="Nicolas Rehder" userId="15c5b4cb-f4cd-491b-9fa5-276c197af01c" providerId="ADAL" clId="{AD2D09C2-F149-44D8-A819-7A93F6C5AE0F}" dt="2023-06-14T19:32:35.742" v="1989" actId="700"/>
          <ac:spMkLst>
            <pc:docMk/>
            <pc:sldMk cId="3134654962" sldId="523"/>
            <ac:spMk id="3" creationId="{4E478E84-5530-ADB6-C64B-6F7F1D912EE1}"/>
          </ac:spMkLst>
        </pc:spChg>
      </pc:sldChg>
      <pc:sldChg chg="addSp delSp modSp new mod">
        <pc:chgData name="Nicolas Rehder" userId="15c5b4cb-f4cd-491b-9fa5-276c197af01c" providerId="ADAL" clId="{AD2D09C2-F149-44D8-A819-7A93F6C5AE0F}" dt="2023-06-16T17:22:44.868" v="2861" actId="20577"/>
        <pc:sldMkLst>
          <pc:docMk/>
          <pc:sldMk cId="421419884" sldId="524"/>
        </pc:sldMkLst>
        <pc:spChg chg="add mod">
          <ac:chgData name="Nicolas Rehder" userId="15c5b4cb-f4cd-491b-9fa5-276c197af01c" providerId="ADAL" clId="{AD2D09C2-F149-44D8-A819-7A93F6C5AE0F}" dt="2023-06-16T17:21:36.686" v="2817" actId="122"/>
          <ac:spMkLst>
            <pc:docMk/>
            <pc:sldMk cId="421419884" sldId="524"/>
            <ac:spMk id="3" creationId="{AC70EE81-9B96-A29F-AA3C-FEA1A2F51050}"/>
          </ac:spMkLst>
        </pc:spChg>
        <pc:spChg chg="add mod">
          <ac:chgData name="Nicolas Rehder" userId="15c5b4cb-f4cd-491b-9fa5-276c197af01c" providerId="ADAL" clId="{AD2D09C2-F149-44D8-A819-7A93F6C5AE0F}" dt="2023-06-15T09:42:33.791" v="2108"/>
          <ac:spMkLst>
            <pc:docMk/>
            <pc:sldMk cId="421419884" sldId="524"/>
            <ac:spMk id="5" creationId="{D23EDF3A-5E37-A2D9-9FCD-0E952ABF9920}"/>
          </ac:spMkLst>
        </pc:spChg>
        <pc:spChg chg="add mod">
          <ac:chgData name="Nicolas Rehder" userId="15c5b4cb-f4cd-491b-9fa5-276c197af01c" providerId="ADAL" clId="{AD2D09C2-F149-44D8-A819-7A93F6C5AE0F}" dt="2023-06-16T17:22:44.868" v="2861" actId="20577"/>
          <ac:spMkLst>
            <pc:docMk/>
            <pc:sldMk cId="421419884" sldId="524"/>
            <ac:spMk id="6" creationId="{68D9E70F-CD8F-618C-46AB-5A11DC079FA5}"/>
          </ac:spMkLst>
        </pc:spChg>
        <pc:spChg chg="add del">
          <ac:chgData name="Nicolas Rehder" userId="15c5b4cb-f4cd-491b-9fa5-276c197af01c" providerId="ADAL" clId="{AD2D09C2-F149-44D8-A819-7A93F6C5AE0F}" dt="2023-06-15T09:44:29.444" v="2176" actId="478"/>
          <ac:spMkLst>
            <pc:docMk/>
            <pc:sldMk cId="421419884" sldId="524"/>
            <ac:spMk id="7" creationId="{E0C12F84-5C16-C1B4-0CBF-D9E10DAF270B}"/>
          </ac:spMkLst>
        </pc:spChg>
        <pc:spChg chg="add mod">
          <ac:chgData name="Nicolas Rehder" userId="15c5b4cb-f4cd-491b-9fa5-276c197af01c" providerId="ADAL" clId="{AD2D09C2-F149-44D8-A819-7A93F6C5AE0F}" dt="2023-06-15T09:44:55.818" v="2182" actId="208"/>
          <ac:spMkLst>
            <pc:docMk/>
            <pc:sldMk cId="421419884" sldId="524"/>
            <ac:spMk id="8" creationId="{FA5083D4-426A-8AFC-D865-A3B383442F4A}"/>
          </ac:spMkLst>
        </pc:spChg>
        <pc:picChg chg="add mod">
          <ac:chgData name="Nicolas Rehder" userId="15c5b4cb-f4cd-491b-9fa5-276c197af01c" providerId="ADAL" clId="{AD2D09C2-F149-44D8-A819-7A93F6C5AE0F}" dt="2023-06-16T17:21:55.423" v="2833" actId="1076"/>
          <ac:picMkLst>
            <pc:docMk/>
            <pc:sldMk cId="421419884" sldId="524"/>
            <ac:picMk id="4" creationId="{B336C433-4F5F-5BE1-3264-10AC5BBAFF20}"/>
          </ac:picMkLst>
        </pc:picChg>
      </pc:sldChg>
      <pc:sldChg chg="new del setBg">
        <pc:chgData name="Nicolas Rehder" userId="15c5b4cb-f4cd-491b-9fa5-276c197af01c" providerId="ADAL" clId="{AD2D09C2-F149-44D8-A819-7A93F6C5AE0F}" dt="2023-06-16T17:19:27.035" v="2809" actId="47"/>
        <pc:sldMkLst>
          <pc:docMk/>
          <pc:sldMk cId="2201617059" sldId="525"/>
        </pc:sldMkLst>
      </pc:sldChg>
      <pc:sldChg chg="addSp delSp modSp new mod">
        <pc:chgData name="Nicolas Rehder" userId="15c5b4cb-f4cd-491b-9fa5-276c197af01c" providerId="ADAL" clId="{AD2D09C2-F149-44D8-A819-7A93F6C5AE0F}" dt="2023-06-21T17:44:06.196" v="2931" actId="403"/>
        <pc:sldMkLst>
          <pc:docMk/>
          <pc:sldMk cId="4104896409" sldId="525"/>
        </pc:sldMkLst>
        <pc:spChg chg="del">
          <ac:chgData name="Nicolas Rehder" userId="15c5b4cb-f4cd-491b-9fa5-276c197af01c" providerId="ADAL" clId="{AD2D09C2-F149-44D8-A819-7A93F6C5AE0F}" dt="2023-06-21T17:43:25.991" v="2910" actId="931"/>
          <ac:spMkLst>
            <pc:docMk/>
            <pc:sldMk cId="4104896409" sldId="525"/>
            <ac:spMk id="2" creationId="{A39D38CA-2A0A-442F-5F69-64673FB66FF0}"/>
          </ac:spMkLst>
        </pc:spChg>
        <pc:spChg chg="mod">
          <ac:chgData name="Nicolas Rehder" userId="15c5b4cb-f4cd-491b-9fa5-276c197af01c" providerId="ADAL" clId="{AD2D09C2-F149-44D8-A819-7A93F6C5AE0F}" dt="2023-06-21T17:44:06.196" v="2931" actId="403"/>
          <ac:spMkLst>
            <pc:docMk/>
            <pc:sldMk cId="4104896409" sldId="525"/>
            <ac:spMk id="3" creationId="{B01083C7-58C3-ED6B-5F34-879DF8027506}"/>
          </ac:spMkLst>
        </pc:spChg>
        <pc:spChg chg="add del mod">
          <ac:chgData name="Nicolas Rehder" userId="15c5b4cb-f4cd-491b-9fa5-276c197af01c" providerId="ADAL" clId="{AD2D09C2-F149-44D8-A819-7A93F6C5AE0F}" dt="2023-06-21T17:43:39.221" v="2914" actId="931"/>
          <ac:spMkLst>
            <pc:docMk/>
            <pc:sldMk cId="4104896409" sldId="525"/>
            <ac:spMk id="8" creationId="{5705E610-6889-89B2-0752-7E3A56CAF724}"/>
          </ac:spMkLst>
        </pc:spChg>
        <pc:spChg chg="add del mod">
          <ac:chgData name="Nicolas Rehder" userId="15c5b4cb-f4cd-491b-9fa5-276c197af01c" providerId="ADAL" clId="{AD2D09C2-F149-44D8-A819-7A93F6C5AE0F}" dt="2023-06-21T17:43:46.599" v="2918" actId="931"/>
          <ac:spMkLst>
            <pc:docMk/>
            <pc:sldMk cId="4104896409" sldId="525"/>
            <ac:spMk id="12" creationId="{8F9D26E0-5027-37C0-6D9A-DF0019E896BC}"/>
          </ac:spMkLst>
        </pc:spChg>
        <pc:picChg chg="add del mod">
          <ac:chgData name="Nicolas Rehder" userId="15c5b4cb-f4cd-491b-9fa5-276c197af01c" providerId="ADAL" clId="{AD2D09C2-F149-44D8-A819-7A93F6C5AE0F}" dt="2023-06-21T17:43:34.107" v="2913" actId="478"/>
          <ac:picMkLst>
            <pc:docMk/>
            <pc:sldMk cId="4104896409" sldId="525"/>
            <ac:picMk id="6" creationId="{86C18D7D-3BAB-D39D-916C-B4B2D59EA9B7}"/>
          </ac:picMkLst>
        </pc:picChg>
        <pc:picChg chg="add del mod">
          <ac:chgData name="Nicolas Rehder" userId="15c5b4cb-f4cd-491b-9fa5-276c197af01c" providerId="ADAL" clId="{AD2D09C2-F149-44D8-A819-7A93F6C5AE0F}" dt="2023-06-21T17:43:41.618" v="2917" actId="478"/>
          <ac:picMkLst>
            <pc:docMk/>
            <pc:sldMk cId="4104896409" sldId="525"/>
            <ac:picMk id="10" creationId="{2DA88AB5-C297-81DD-6BBD-97633EAE03BA}"/>
          </ac:picMkLst>
        </pc:picChg>
        <pc:picChg chg="add mod">
          <ac:chgData name="Nicolas Rehder" userId="15c5b4cb-f4cd-491b-9fa5-276c197af01c" providerId="ADAL" clId="{AD2D09C2-F149-44D8-A819-7A93F6C5AE0F}" dt="2023-06-21T17:43:46.982" v="2920" actId="962"/>
          <ac:picMkLst>
            <pc:docMk/>
            <pc:sldMk cId="4104896409" sldId="525"/>
            <ac:picMk id="14" creationId="{DB56BE71-6350-B647-40F5-FDC6CB3CF9EA}"/>
          </ac:picMkLst>
        </pc:picChg>
      </pc:sldChg>
    </pc:docChg>
  </pc:docChgLst>
  <pc:docChgLst>
    <pc:chgData name="Nicolas Rehder" userId="15c5b4cb-f4cd-491b-9fa5-276c197af01c" providerId="ADAL" clId="{340FE65A-2A6D-4920-AC94-9F5F33CEADF3}"/>
    <pc:docChg chg="undo custSel addSld modSld sldOrd">
      <pc:chgData name="Nicolas Rehder" userId="15c5b4cb-f4cd-491b-9fa5-276c197af01c" providerId="ADAL" clId="{340FE65A-2A6D-4920-AC94-9F5F33CEADF3}" dt="2023-07-27T08:30:43.418" v="126" actId="1076"/>
      <pc:docMkLst>
        <pc:docMk/>
      </pc:docMkLst>
      <pc:sldChg chg="delSp modSp mod">
        <pc:chgData name="Nicolas Rehder" userId="15c5b4cb-f4cd-491b-9fa5-276c197af01c" providerId="ADAL" clId="{340FE65A-2A6D-4920-AC94-9F5F33CEADF3}" dt="2023-07-27T08:29:59.725" v="118" actId="20577"/>
        <pc:sldMkLst>
          <pc:docMk/>
          <pc:sldMk cId="2712147666" sldId="479"/>
        </pc:sldMkLst>
        <pc:spChg chg="mod">
          <ac:chgData name="Nicolas Rehder" userId="15c5b4cb-f4cd-491b-9fa5-276c197af01c" providerId="ADAL" clId="{340FE65A-2A6D-4920-AC94-9F5F33CEADF3}" dt="2023-07-27T08:29:59.725" v="118" actId="20577"/>
          <ac:spMkLst>
            <pc:docMk/>
            <pc:sldMk cId="2712147666" sldId="479"/>
            <ac:spMk id="11" creationId="{60072E88-D48B-03EA-FF3C-709E563B022B}"/>
          </ac:spMkLst>
        </pc:spChg>
        <pc:picChg chg="del">
          <ac:chgData name="Nicolas Rehder" userId="15c5b4cb-f4cd-491b-9fa5-276c197af01c" providerId="ADAL" clId="{340FE65A-2A6D-4920-AC94-9F5F33CEADF3}" dt="2023-07-26T16:31:58.602" v="9" actId="478"/>
          <ac:picMkLst>
            <pc:docMk/>
            <pc:sldMk cId="2712147666" sldId="479"/>
            <ac:picMk id="3" creationId="{461CFDB4-050F-B8A7-B55B-29B059369A94}"/>
          </ac:picMkLst>
        </pc:picChg>
      </pc:sldChg>
      <pc:sldChg chg="addSp delSp modSp mod">
        <pc:chgData name="Nicolas Rehder" userId="15c5b4cb-f4cd-491b-9fa5-276c197af01c" providerId="ADAL" clId="{340FE65A-2A6D-4920-AC94-9F5F33CEADF3}" dt="2023-07-27T08:30:43.418" v="126" actId="1076"/>
        <pc:sldMkLst>
          <pc:docMk/>
          <pc:sldMk cId="2178312867" sldId="508"/>
        </pc:sldMkLst>
        <pc:picChg chg="add mod">
          <ac:chgData name="Nicolas Rehder" userId="15c5b4cb-f4cd-491b-9fa5-276c197af01c" providerId="ADAL" clId="{340FE65A-2A6D-4920-AC94-9F5F33CEADF3}" dt="2023-07-27T08:30:43.418" v="126" actId="1076"/>
          <ac:picMkLst>
            <pc:docMk/>
            <pc:sldMk cId="2178312867" sldId="508"/>
            <ac:picMk id="3" creationId="{E712079E-9627-8939-E7AE-F129AA22B5A6}"/>
          </ac:picMkLst>
        </pc:picChg>
        <pc:picChg chg="del">
          <ac:chgData name="Nicolas Rehder" userId="15c5b4cb-f4cd-491b-9fa5-276c197af01c" providerId="ADAL" clId="{340FE65A-2A6D-4920-AC94-9F5F33CEADF3}" dt="2023-07-27T08:30:32.678" v="123" actId="478"/>
          <ac:picMkLst>
            <pc:docMk/>
            <pc:sldMk cId="2178312867" sldId="508"/>
            <ac:picMk id="8" creationId="{CA17231C-A182-9442-75CD-520C3C1CC8F8}"/>
          </ac:picMkLst>
        </pc:picChg>
      </pc:sldChg>
      <pc:sldChg chg="addSp delSp modSp mod ord">
        <pc:chgData name="Nicolas Rehder" userId="15c5b4cb-f4cd-491b-9fa5-276c197af01c" providerId="ADAL" clId="{340FE65A-2A6D-4920-AC94-9F5F33CEADF3}" dt="2023-07-26T18:08:23.725" v="109" actId="478"/>
        <pc:sldMkLst>
          <pc:docMk/>
          <pc:sldMk cId="3324275310" sldId="518"/>
        </pc:sldMkLst>
        <pc:spChg chg="add del mod ord">
          <ac:chgData name="Nicolas Rehder" userId="15c5b4cb-f4cd-491b-9fa5-276c197af01c" providerId="ADAL" clId="{340FE65A-2A6D-4920-AC94-9F5F33CEADF3}" dt="2023-07-26T18:08:23.725" v="109" actId="478"/>
          <ac:spMkLst>
            <pc:docMk/>
            <pc:sldMk cId="3324275310" sldId="518"/>
            <ac:spMk id="8" creationId="{1B98C4BE-426B-7907-8E14-0A864BB09D67}"/>
          </ac:spMkLst>
        </pc:spChg>
        <pc:picChg chg="del">
          <ac:chgData name="Nicolas Rehder" userId="15c5b4cb-f4cd-491b-9fa5-276c197af01c" providerId="ADAL" clId="{340FE65A-2A6D-4920-AC94-9F5F33CEADF3}" dt="2023-07-26T18:07:01.268" v="94" actId="478"/>
          <ac:picMkLst>
            <pc:docMk/>
            <pc:sldMk cId="3324275310" sldId="518"/>
            <ac:picMk id="3" creationId="{B4900384-9039-50D0-ED64-E3EFAADB9411}"/>
          </ac:picMkLst>
        </pc:picChg>
        <pc:picChg chg="add mod">
          <ac:chgData name="Nicolas Rehder" userId="15c5b4cb-f4cd-491b-9fa5-276c197af01c" providerId="ADAL" clId="{340FE65A-2A6D-4920-AC94-9F5F33CEADF3}" dt="2023-07-26T18:07:44.907" v="103" actId="1076"/>
          <ac:picMkLst>
            <pc:docMk/>
            <pc:sldMk cId="3324275310" sldId="518"/>
            <ac:picMk id="5" creationId="{6C547785-1926-419F-B0ED-749102FCDBFC}"/>
          </ac:picMkLst>
        </pc:picChg>
        <pc:picChg chg="del">
          <ac:chgData name="Nicolas Rehder" userId="15c5b4cb-f4cd-491b-9fa5-276c197af01c" providerId="ADAL" clId="{340FE65A-2A6D-4920-AC94-9F5F33CEADF3}" dt="2023-07-26T17:50:52.359" v="90" actId="478"/>
          <ac:picMkLst>
            <pc:docMk/>
            <pc:sldMk cId="3324275310" sldId="518"/>
            <ac:picMk id="5" creationId="{BD474067-1596-E2EE-2F19-B73CF54E8A4E}"/>
          </ac:picMkLst>
        </pc:picChg>
        <pc:picChg chg="add del mod">
          <ac:chgData name="Nicolas Rehder" userId="15c5b4cb-f4cd-491b-9fa5-276c197af01c" providerId="ADAL" clId="{340FE65A-2A6D-4920-AC94-9F5F33CEADF3}" dt="2023-07-26T18:07:01.851" v="95" actId="478"/>
          <ac:picMkLst>
            <pc:docMk/>
            <pc:sldMk cId="3324275310" sldId="518"/>
            <ac:picMk id="7" creationId="{CB178727-B72F-75FF-1946-ED87BE56988F}"/>
          </ac:picMkLst>
        </pc:picChg>
      </pc:sldChg>
      <pc:sldChg chg="modSp mod">
        <pc:chgData name="Nicolas Rehder" userId="15c5b4cb-f4cd-491b-9fa5-276c197af01c" providerId="ADAL" clId="{340FE65A-2A6D-4920-AC94-9F5F33CEADF3}" dt="2023-07-26T16:31:10.201" v="7" actId="20577"/>
        <pc:sldMkLst>
          <pc:docMk/>
          <pc:sldMk cId="1211348957" sldId="519"/>
        </pc:sldMkLst>
        <pc:spChg chg="mod">
          <ac:chgData name="Nicolas Rehder" userId="15c5b4cb-f4cd-491b-9fa5-276c197af01c" providerId="ADAL" clId="{340FE65A-2A6D-4920-AC94-9F5F33CEADF3}" dt="2023-07-26T16:30:59.651" v="5" actId="20577"/>
          <ac:spMkLst>
            <pc:docMk/>
            <pc:sldMk cId="1211348957" sldId="519"/>
            <ac:spMk id="12" creationId="{DF1BFFB5-B6F2-4EA0-94E0-C569E8CCC295}"/>
          </ac:spMkLst>
        </pc:spChg>
        <pc:spChg chg="mod">
          <ac:chgData name="Nicolas Rehder" userId="15c5b4cb-f4cd-491b-9fa5-276c197af01c" providerId="ADAL" clId="{340FE65A-2A6D-4920-AC94-9F5F33CEADF3}" dt="2023-07-26T16:31:10.201" v="7" actId="20577"/>
          <ac:spMkLst>
            <pc:docMk/>
            <pc:sldMk cId="1211348957" sldId="519"/>
            <ac:spMk id="13" creationId="{8D159733-E5D8-49E6-8624-F7C3A7612230}"/>
          </ac:spMkLst>
        </pc:spChg>
      </pc:sldChg>
      <pc:sldChg chg="addSp delSp modSp mod">
        <pc:chgData name="Nicolas Rehder" userId="15c5b4cb-f4cd-491b-9fa5-276c197af01c" providerId="ADAL" clId="{340FE65A-2A6D-4920-AC94-9F5F33CEADF3}" dt="2023-07-26T16:39:39.964" v="89" actId="1076"/>
        <pc:sldMkLst>
          <pc:docMk/>
          <pc:sldMk cId="421419884" sldId="524"/>
        </pc:sldMkLst>
        <pc:spChg chg="mod">
          <ac:chgData name="Nicolas Rehder" userId="15c5b4cb-f4cd-491b-9fa5-276c197af01c" providerId="ADAL" clId="{340FE65A-2A6D-4920-AC94-9F5F33CEADF3}" dt="2023-07-26T16:39:16.535" v="83" actId="20577"/>
          <ac:spMkLst>
            <pc:docMk/>
            <pc:sldMk cId="421419884" sldId="524"/>
            <ac:spMk id="3" creationId="{AC70EE81-9B96-A29F-AA3C-FEA1A2F51050}"/>
          </ac:spMkLst>
        </pc:spChg>
        <pc:picChg chg="del">
          <ac:chgData name="Nicolas Rehder" userId="15c5b4cb-f4cd-491b-9fa5-276c197af01c" providerId="ADAL" clId="{340FE65A-2A6D-4920-AC94-9F5F33CEADF3}" dt="2023-07-26T16:39:19.407" v="84" actId="478"/>
          <ac:picMkLst>
            <pc:docMk/>
            <pc:sldMk cId="421419884" sldId="524"/>
            <ac:picMk id="4" creationId="{B336C433-4F5F-5BE1-3264-10AC5BBAFF20}"/>
          </ac:picMkLst>
        </pc:picChg>
        <pc:picChg chg="add mod">
          <ac:chgData name="Nicolas Rehder" userId="15c5b4cb-f4cd-491b-9fa5-276c197af01c" providerId="ADAL" clId="{340FE65A-2A6D-4920-AC94-9F5F33CEADF3}" dt="2023-07-26T16:39:39.964" v="89" actId="1076"/>
          <ac:picMkLst>
            <pc:docMk/>
            <pc:sldMk cId="421419884" sldId="524"/>
            <ac:picMk id="9" creationId="{CF5924D9-AA89-A9D2-2AD3-CCB3EECD6731}"/>
          </ac:picMkLst>
        </pc:picChg>
      </pc:sldChg>
      <pc:sldChg chg="addSp delSp modSp add mod">
        <pc:chgData name="Nicolas Rehder" userId="15c5b4cb-f4cd-491b-9fa5-276c197af01c" providerId="ADAL" clId="{340FE65A-2A6D-4920-AC94-9F5F33CEADF3}" dt="2023-07-27T08:30:17.826" v="122" actId="1076"/>
        <pc:sldMkLst>
          <pc:docMk/>
          <pc:sldMk cId="3962647174" sldId="526"/>
        </pc:sldMkLst>
        <pc:spChg chg="mod">
          <ac:chgData name="Nicolas Rehder" userId="15c5b4cb-f4cd-491b-9fa5-276c197af01c" providerId="ADAL" clId="{340FE65A-2A6D-4920-AC94-9F5F33CEADF3}" dt="2023-07-26T16:32:39.994" v="59" actId="20577"/>
          <ac:spMkLst>
            <pc:docMk/>
            <pc:sldMk cId="3962647174" sldId="526"/>
            <ac:spMk id="9" creationId="{4D9CA4B5-17F5-75A7-5E79-91DFA0796375}"/>
          </ac:spMkLst>
        </pc:spChg>
        <pc:spChg chg="mod">
          <ac:chgData name="Nicolas Rehder" userId="15c5b4cb-f4cd-491b-9fa5-276c197af01c" providerId="ADAL" clId="{340FE65A-2A6D-4920-AC94-9F5F33CEADF3}" dt="2023-07-26T16:36:36.005" v="76" actId="20577"/>
          <ac:spMkLst>
            <pc:docMk/>
            <pc:sldMk cId="3962647174" sldId="526"/>
            <ac:spMk id="11" creationId="{60072E88-D48B-03EA-FF3C-709E563B022B}"/>
          </ac:spMkLst>
        </pc:spChg>
        <pc:picChg chg="del">
          <ac:chgData name="Nicolas Rehder" userId="15c5b4cb-f4cd-491b-9fa5-276c197af01c" providerId="ADAL" clId="{340FE65A-2A6D-4920-AC94-9F5F33CEADF3}" dt="2023-07-27T08:30:06.193" v="119" actId="478"/>
          <ac:picMkLst>
            <pc:docMk/>
            <pc:sldMk cId="3962647174" sldId="526"/>
            <ac:picMk id="3" creationId="{461CFDB4-050F-B8A7-B55B-29B059369A94}"/>
          </ac:picMkLst>
        </pc:picChg>
        <pc:picChg chg="add mod">
          <ac:chgData name="Nicolas Rehder" userId="15c5b4cb-f4cd-491b-9fa5-276c197af01c" providerId="ADAL" clId="{340FE65A-2A6D-4920-AC94-9F5F33CEADF3}" dt="2023-07-27T08:30:17.826" v="122" actId="1076"/>
          <ac:picMkLst>
            <pc:docMk/>
            <pc:sldMk cId="3962647174" sldId="526"/>
            <ac:picMk id="4" creationId="{5A79EFD2-69B0-58E9-51A7-D30872741DF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B898C-B74D-46D1-ACCA-FAF5A1210643}" type="datetimeFigureOut">
              <a:rPr lang="de-DE" smtClean="0"/>
              <a:t>21.05.2024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E28377-8973-4E62-9790-FD2DC934A093}" type="slidenum">
              <a:rPr lang="de-DE" smtClean="0"/>
              <a:t>‹Nr.›</a:t>
            </a:fld>
            <a:endParaRPr lang="de-DE"/>
          </a:p>
        </p:txBody>
      </p:sp>
    </p:spTree>
    <p:extLst>
      <p:ext uri="{BB962C8B-B14F-4D97-AF65-F5344CB8AC3E}">
        <p14:creationId xmlns:p14="http://schemas.microsoft.com/office/powerpoint/2010/main" val="92286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A5E28377-8973-4E62-9790-FD2DC934A093}" type="slidenum">
              <a:rPr lang="de-DE" smtClean="0"/>
              <a:t>2</a:t>
            </a:fld>
            <a:endParaRPr lang="de-DE"/>
          </a:p>
        </p:txBody>
      </p:sp>
    </p:spTree>
    <p:extLst>
      <p:ext uri="{BB962C8B-B14F-4D97-AF65-F5344CB8AC3E}">
        <p14:creationId xmlns:p14="http://schemas.microsoft.com/office/powerpoint/2010/main" val="15516349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hyperlink" Target="http://www.allgeier.ch/it-blog" TargetMode="External"/><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hyperlink" Target="http://www.allgeier.ch/events" TargetMode="Externa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ogo hell">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82AB66D-E5AD-464F-B8DD-E38FC347FB4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157537" y="3050248"/>
            <a:ext cx="5887139" cy="1260000"/>
          </a:xfrm>
          <a:prstGeom prst="rect">
            <a:avLst/>
          </a:prstGeom>
        </p:spPr>
      </p:pic>
      <p:pic>
        <p:nvPicPr>
          <p:cNvPr id="3" name="Picture 2">
            <a:extLst>
              <a:ext uri="{FF2B5EF4-FFF2-40B4-BE49-F238E27FC236}">
                <a16:creationId xmlns:a16="http://schemas.microsoft.com/office/drawing/2014/main" id="{0437FB84-778C-4FD4-82B9-267F6E5EA04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57537" y="3050248"/>
            <a:ext cx="5887139" cy="1260000"/>
          </a:xfrm>
          <a:prstGeom prst="rect">
            <a:avLst/>
          </a:prstGeom>
        </p:spPr>
      </p:pic>
    </p:spTree>
    <p:extLst>
      <p:ext uri="{BB962C8B-B14F-4D97-AF65-F5344CB8AC3E}">
        <p14:creationId xmlns:p14="http://schemas.microsoft.com/office/powerpoint/2010/main" val="2145974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bschnitt">
    <p:spTree>
      <p:nvGrpSpPr>
        <p:cNvPr id="1" name=""/>
        <p:cNvGrpSpPr/>
        <p:nvPr/>
      </p:nvGrpSpPr>
      <p:grpSpPr>
        <a:xfrm>
          <a:off x="0" y="0"/>
          <a:ext cx="0" cy="0"/>
          <a:chOff x="0" y="0"/>
          <a:chExt cx="0" cy="0"/>
        </a:xfrm>
      </p:grpSpPr>
      <p:sp>
        <p:nvSpPr>
          <p:cNvPr id="3" name="Shape 638">
            <a:extLst>
              <a:ext uri="{FF2B5EF4-FFF2-40B4-BE49-F238E27FC236}">
                <a16:creationId xmlns:a16="http://schemas.microsoft.com/office/drawing/2014/main" id="{D48CF392-8339-4B56-9386-6A04A6E2764E}"/>
              </a:ext>
            </a:extLst>
          </p:cNvPr>
          <p:cNvSpPr/>
          <p:nvPr/>
        </p:nvSpPr>
        <p:spPr>
          <a:xfrm>
            <a:off x="0" y="0"/>
            <a:ext cx="6096000" cy="6858000"/>
          </a:xfrm>
          <a:prstGeom prst="rect">
            <a:avLst/>
          </a:prstGeom>
          <a:gradFill>
            <a:gsLst>
              <a:gs pos="0">
                <a:srgbClr val="0000BF"/>
              </a:gs>
              <a:gs pos="100000">
                <a:srgbClr val="010172"/>
              </a:gs>
            </a:gsLst>
            <a:lin ang="13522958" scaled="0"/>
          </a:gradFill>
          <a:ln w="12700">
            <a:miter lim="400000"/>
          </a:ln>
        </p:spPr>
        <p:txBody>
          <a:bodyPr wrap="none" lIns="25400" tIns="25400" rIns="25400" bIns="25400" anchor="ctr"/>
          <a:lstStyle/>
          <a:p>
            <a:pPr>
              <a:defRPr sz="3200">
                <a:solidFill>
                  <a:srgbClr val="FFFFFF"/>
                </a:solidFill>
              </a:defRPr>
            </a:pPr>
            <a:endParaRPr lang="de-CH" sz="1600" noProof="0">
              <a:latin typeface="Arial" panose="020B0604020202020204" pitchFamily="34" charset="0"/>
              <a:cs typeface="Arial" panose="020B0604020202020204" pitchFamily="34" charset="0"/>
            </a:endParaRPr>
          </a:p>
        </p:txBody>
      </p:sp>
      <p:pic>
        <p:nvPicPr>
          <p:cNvPr id="4" name="Picture Placeholder 13">
            <a:extLst>
              <a:ext uri="{FF2B5EF4-FFF2-40B4-BE49-F238E27FC236}">
                <a16:creationId xmlns:a16="http://schemas.microsoft.com/office/drawing/2014/main" id="{1A0276F5-6AB9-4D63-9943-8A9FEF58864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1"/>
          <a:stretch/>
        </p:blipFill>
        <p:spPr>
          <a:xfrm>
            <a:off x="6096000" y="-758"/>
            <a:ext cx="6096000" cy="6858758"/>
          </a:xfrm>
          <a:prstGeom prst="rect">
            <a:avLst/>
          </a:prstGeom>
        </p:spPr>
      </p:pic>
      <p:sp>
        <p:nvSpPr>
          <p:cNvPr id="6" name="Subtitle 2">
            <a:extLst>
              <a:ext uri="{FF2B5EF4-FFF2-40B4-BE49-F238E27FC236}">
                <a16:creationId xmlns:a16="http://schemas.microsoft.com/office/drawing/2014/main" id="{4DE5C9FB-1EB2-484A-AFA2-EA05C2443FFE}"/>
              </a:ext>
            </a:extLst>
          </p:cNvPr>
          <p:cNvSpPr>
            <a:spLocks noGrp="1"/>
          </p:cNvSpPr>
          <p:nvPr>
            <p:ph type="subTitle" idx="1" hasCustomPrompt="1"/>
          </p:nvPr>
        </p:nvSpPr>
        <p:spPr>
          <a:xfrm>
            <a:off x="407988" y="3920564"/>
            <a:ext cx="4013200" cy="231347"/>
          </a:xfrm>
          <a:prstGeom prst="rect">
            <a:avLst/>
          </a:prstGeom>
        </p:spPr>
        <p:txBody>
          <a:bodyPr vert="horz">
            <a:noAutofit/>
          </a:bodyPr>
          <a:lstStyle>
            <a:lvl1pPr marL="0" indent="0" algn="l">
              <a:buNone/>
              <a:defRPr sz="1600" b="1">
                <a:solidFill>
                  <a:schemeClr val="accent4"/>
                </a:solidFill>
                <a:latin typeface="+mj-lt"/>
                <a:ea typeface="Open Sans" panose="020B0606030504020204" pitchFamily="34" charset="0"/>
                <a:cs typeface="Open Sans" panose="020B0606030504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vl6pPr marL="1143000" indent="0" algn="ctr">
              <a:buNone/>
              <a:defRPr/>
            </a:lvl6pPr>
            <a:lvl7pPr marL="1371600" indent="0" algn="ctr">
              <a:buNone/>
              <a:defRPr/>
            </a:lvl7pPr>
            <a:lvl8pPr marL="1600200" indent="0" algn="ctr">
              <a:buNone/>
              <a:defRPr/>
            </a:lvl8pPr>
            <a:lvl9pPr marL="1828800" indent="0" algn="ctr">
              <a:buNone/>
              <a:defRPr/>
            </a:lvl9pPr>
          </a:lstStyle>
          <a:p>
            <a:r>
              <a:rPr lang="de-CH" noProof="0"/>
              <a:t>Agendatitel</a:t>
            </a:r>
          </a:p>
        </p:txBody>
      </p:sp>
      <p:sp>
        <p:nvSpPr>
          <p:cNvPr id="9" name="Text Placeholder 3">
            <a:extLst>
              <a:ext uri="{FF2B5EF4-FFF2-40B4-BE49-F238E27FC236}">
                <a16:creationId xmlns:a16="http://schemas.microsoft.com/office/drawing/2014/main" id="{F739806D-E2AA-450B-948D-0BA08F808776}"/>
              </a:ext>
            </a:extLst>
          </p:cNvPr>
          <p:cNvSpPr>
            <a:spLocks noGrp="1"/>
          </p:cNvSpPr>
          <p:nvPr>
            <p:ph type="body" sz="quarter" idx="10" hasCustomPrompt="1"/>
          </p:nvPr>
        </p:nvSpPr>
        <p:spPr>
          <a:xfrm>
            <a:off x="407988" y="4175706"/>
            <a:ext cx="4013200" cy="1963939"/>
          </a:xfrm>
          <a:prstGeom prst="rect">
            <a:avLst/>
          </a:prstGeom>
        </p:spPr>
        <p:txBody>
          <a:bodyPr>
            <a:noAutofit/>
          </a:bodyPr>
          <a:lstStyle>
            <a:lvl1pPr marL="0" indent="0" algn="l">
              <a:lnSpc>
                <a:spcPts val="4600"/>
              </a:lnSpc>
              <a:buNone/>
              <a:defRPr sz="3200" b="1">
                <a:solidFill>
                  <a:schemeClr val="bg1"/>
                </a:solidFill>
                <a:latin typeface="+mj-lt"/>
                <a:ea typeface="Open Sans" panose="020B0606030504020204" pitchFamily="34" charset="0"/>
                <a:cs typeface="Open Sans" panose="020B0606030504020204" pitchFamily="34" charset="0"/>
              </a:defRPr>
            </a:lvl1pPr>
            <a:lvl2pPr marL="228600" indent="0">
              <a:buNone/>
              <a:defRPr sz="3300" b="1">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457200" indent="0">
              <a:buNone/>
              <a:defRPr sz="3300" b="1">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685800" indent="0">
              <a:buNone/>
              <a:defRPr sz="3300" b="1">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914400" indent="0">
              <a:buNone/>
              <a:defRPr sz="3300" b="1">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de-CH" noProof="0"/>
              <a:t>Titel oder Thema durch Klicken hinzufügen</a:t>
            </a:r>
          </a:p>
        </p:txBody>
      </p:sp>
    </p:spTree>
    <p:extLst>
      <p:ext uri="{BB962C8B-B14F-4D97-AF65-F5344CB8AC3E}">
        <p14:creationId xmlns:p14="http://schemas.microsoft.com/office/powerpoint/2010/main" val="2842562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nhalt">
    <p:spTree>
      <p:nvGrpSpPr>
        <p:cNvPr id="1" name=""/>
        <p:cNvGrpSpPr/>
        <p:nvPr/>
      </p:nvGrpSpPr>
      <p:grpSpPr>
        <a:xfrm>
          <a:off x="0" y="0"/>
          <a:ext cx="0" cy="0"/>
          <a:chOff x="0" y="0"/>
          <a:chExt cx="0" cy="0"/>
        </a:xfrm>
      </p:grpSpPr>
      <p:sp>
        <p:nvSpPr>
          <p:cNvPr id="10" name="Shape 3">
            <a:extLst>
              <a:ext uri="{FF2B5EF4-FFF2-40B4-BE49-F238E27FC236}">
                <a16:creationId xmlns:a16="http://schemas.microsoft.com/office/drawing/2014/main" id="{B3FA368B-B059-4716-A6DD-42C72464920A}"/>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2" name="Titel 1">
            <a:extLst>
              <a:ext uri="{FF2B5EF4-FFF2-40B4-BE49-F238E27FC236}">
                <a16:creationId xmlns:a16="http://schemas.microsoft.com/office/drawing/2014/main" id="{FEBA1CE2-D78D-46D2-BEF6-194C2635E820}"/>
              </a:ext>
            </a:extLst>
          </p:cNvPr>
          <p:cNvSpPr>
            <a:spLocks noGrp="1"/>
          </p:cNvSpPr>
          <p:nvPr>
            <p:ph type="title" hasCustomPrompt="1"/>
          </p:nvPr>
        </p:nvSpPr>
        <p:spPr/>
        <p:txBody>
          <a:bodyPr/>
          <a:lstStyle>
            <a:lvl1pPr>
              <a:defRPr/>
            </a:lvl1pPr>
          </a:lstStyle>
          <a:p>
            <a:r>
              <a:rPr lang="de-CH" noProof="0"/>
              <a:t>Überschrift durch Klicken hinzufügen</a:t>
            </a:r>
          </a:p>
        </p:txBody>
      </p:sp>
      <p:sp>
        <p:nvSpPr>
          <p:cNvPr id="6" name="Shape 5">
            <a:extLst>
              <a:ext uri="{FF2B5EF4-FFF2-40B4-BE49-F238E27FC236}">
                <a16:creationId xmlns:a16="http://schemas.microsoft.com/office/drawing/2014/main" id="{3EC1CC6A-CBC2-4826-B788-4A93CC1FED09}"/>
              </a:ext>
            </a:extLst>
          </p:cNvPr>
          <p:cNvSpPr/>
          <p:nvPr/>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pic>
        <p:nvPicPr>
          <p:cNvPr id="7" name="Picture 2">
            <a:extLst>
              <a:ext uri="{FF2B5EF4-FFF2-40B4-BE49-F238E27FC236}">
                <a16:creationId xmlns:a16="http://schemas.microsoft.com/office/drawing/2014/main" id="{E6D024C9-3663-4766-98F0-AD6715C6FE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8" name="Straight Connector 13">
            <a:extLst>
              <a:ext uri="{FF2B5EF4-FFF2-40B4-BE49-F238E27FC236}">
                <a16:creationId xmlns:a16="http://schemas.microsoft.com/office/drawing/2014/main" id="{99861835-A5ED-4BE2-8609-8EDB396A9534}"/>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9" name="Shape 5">
            <a:extLst>
              <a:ext uri="{FF2B5EF4-FFF2-40B4-BE49-F238E27FC236}">
                <a16:creationId xmlns:a16="http://schemas.microsoft.com/office/drawing/2014/main" id="{564FC2FE-A590-4C1D-9435-30602757117A}"/>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11" name="Textplatzhalter 10">
            <a:extLst>
              <a:ext uri="{FF2B5EF4-FFF2-40B4-BE49-F238E27FC236}">
                <a16:creationId xmlns:a16="http://schemas.microsoft.com/office/drawing/2014/main" id="{D864B63B-C2EB-478F-AC23-1DF9CF1E0444}"/>
              </a:ext>
            </a:extLst>
          </p:cNvPr>
          <p:cNvSpPr>
            <a:spLocks noGrp="1"/>
          </p:cNvSpPr>
          <p:nvPr>
            <p:ph type="body" sz="quarter" idx="13" hasCustomPrompt="1"/>
          </p:nvPr>
        </p:nvSpPr>
        <p:spPr>
          <a:xfrm>
            <a:off x="407988" y="3176588"/>
            <a:ext cx="11395075" cy="2952750"/>
          </a:xfrm>
        </p:spPr>
        <p:txBody>
          <a:bodyPr/>
          <a:lstStyle>
            <a:lvl1pPr>
              <a:defRPr/>
            </a:lvl1pPr>
          </a:lstStyle>
          <a:p>
            <a:pPr lvl="0"/>
            <a:r>
              <a:rPr lang="de-CH" noProof="0"/>
              <a:t>Lorem ipsum dolor sit amet, consectetuer adipiscing elit. Aenean commodo ligula eget dolor. </a:t>
            </a:r>
          </a:p>
          <a:p>
            <a:pPr lvl="0"/>
            <a:r>
              <a:rPr lang="de-CH" noProof="0"/>
              <a:t>Lorem ipsum dolor sit amet, consectetuer adipiscing elit. Aenean commodo ligula eget dolor.</a:t>
            </a:r>
          </a:p>
          <a:p>
            <a:pPr lvl="0"/>
            <a:r>
              <a:rPr lang="de-CH" noProof="0"/>
              <a:t>Lorem ipsum dolor sit amet, consectetuer adipiscing elit. Aenean commodo ligula eget dolor.</a:t>
            </a:r>
          </a:p>
        </p:txBody>
      </p:sp>
      <p:sp>
        <p:nvSpPr>
          <p:cNvPr id="12" name="Foliennummernplatzhalter 5">
            <a:extLst>
              <a:ext uri="{FF2B5EF4-FFF2-40B4-BE49-F238E27FC236}">
                <a16:creationId xmlns:a16="http://schemas.microsoft.com/office/drawing/2014/main" id="{12F1DA71-404D-4545-A67B-DF41A394255B}"/>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Tree>
    <p:extLst>
      <p:ext uri="{BB962C8B-B14F-4D97-AF65-F5344CB8AC3E}">
        <p14:creationId xmlns:p14="http://schemas.microsoft.com/office/powerpoint/2010/main" val="864705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2 Spaltig Bullets">
    <p:spTree>
      <p:nvGrpSpPr>
        <p:cNvPr id="1" name=""/>
        <p:cNvGrpSpPr/>
        <p:nvPr/>
      </p:nvGrpSpPr>
      <p:grpSpPr>
        <a:xfrm>
          <a:off x="0" y="0"/>
          <a:ext cx="0" cy="0"/>
          <a:chOff x="0" y="0"/>
          <a:chExt cx="0" cy="0"/>
        </a:xfrm>
      </p:grpSpPr>
      <p:sp>
        <p:nvSpPr>
          <p:cNvPr id="10" name="Shape 3">
            <a:extLst>
              <a:ext uri="{FF2B5EF4-FFF2-40B4-BE49-F238E27FC236}">
                <a16:creationId xmlns:a16="http://schemas.microsoft.com/office/drawing/2014/main" id="{B5537685-6B63-4AFE-B545-D62B0650535D}"/>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sz="1600">
              <a:solidFill>
                <a:srgbClr val="010172"/>
              </a:solidFill>
              <a:latin typeface="+mj-lt"/>
            </a:endParaRPr>
          </a:p>
        </p:txBody>
      </p:sp>
      <p:sp>
        <p:nvSpPr>
          <p:cNvPr id="2" name="Titel 1">
            <a:extLst>
              <a:ext uri="{FF2B5EF4-FFF2-40B4-BE49-F238E27FC236}">
                <a16:creationId xmlns:a16="http://schemas.microsoft.com/office/drawing/2014/main" id="{C1EAE7D8-51AE-497C-993E-9DA0F128A62A}"/>
              </a:ext>
            </a:extLst>
          </p:cNvPr>
          <p:cNvSpPr>
            <a:spLocks noGrp="1"/>
          </p:cNvSpPr>
          <p:nvPr>
            <p:ph type="title" hasCustomPrompt="1"/>
          </p:nvPr>
        </p:nvSpPr>
        <p:spPr/>
        <p:txBody>
          <a:bodyPr/>
          <a:lstStyle>
            <a:lvl1pPr>
              <a:defRPr/>
            </a:lvl1pPr>
          </a:lstStyle>
          <a:p>
            <a:r>
              <a:rPr lang="de-DE" dirty="0"/>
              <a:t>Überschrift durch Klicken </a:t>
            </a:r>
            <a:r>
              <a:rPr lang="de-DE" dirty="0" err="1"/>
              <a:t>hinzufügena</a:t>
            </a:r>
            <a:endParaRPr lang="de-DE" dirty="0"/>
          </a:p>
        </p:txBody>
      </p:sp>
      <p:pic>
        <p:nvPicPr>
          <p:cNvPr id="4" name="Picture 2">
            <a:extLst>
              <a:ext uri="{FF2B5EF4-FFF2-40B4-BE49-F238E27FC236}">
                <a16:creationId xmlns:a16="http://schemas.microsoft.com/office/drawing/2014/main" id="{A6801932-5D8A-4D91-AF75-47F7121309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5" name="Straight Connector 13">
            <a:extLst>
              <a:ext uri="{FF2B5EF4-FFF2-40B4-BE49-F238E27FC236}">
                <a16:creationId xmlns:a16="http://schemas.microsoft.com/office/drawing/2014/main" id="{83AA1F8C-F951-4276-94B4-8469ADD81134}"/>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6" name="Shape 5">
            <a:extLst>
              <a:ext uri="{FF2B5EF4-FFF2-40B4-BE49-F238E27FC236}">
                <a16:creationId xmlns:a16="http://schemas.microsoft.com/office/drawing/2014/main" id="{75324B76-4357-41E8-815D-BDBCFD0A9D8B}"/>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it-IT" sz="1000" dirty="0" err="1">
                <a:solidFill>
                  <a:srgbClr val="53585F"/>
                </a:solidFill>
                <a:latin typeface="Open Sans" panose="020B0606030504020204" pitchFamily="34" charset="0"/>
                <a:ea typeface="Open Sans" panose="020B0606030504020204" pitchFamily="34" charset="0"/>
                <a:cs typeface="Open Sans" panose="020B0606030504020204" pitchFamily="34" charset="0"/>
              </a:rPr>
              <a:t>Empowering</a:t>
            </a:r>
            <a:r>
              <a:rPr lang="it-IT" sz="1000" dirty="0">
                <a:solidFill>
                  <a:srgbClr val="53585F"/>
                </a:solidFill>
                <a:latin typeface="Open Sans" panose="020B0606030504020204" pitchFamily="34" charset="0"/>
                <a:ea typeface="Open Sans" panose="020B0606030504020204" pitchFamily="34" charset="0"/>
                <a:cs typeface="Open Sans" panose="020B0606030504020204" pitchFamily="34" charset="0"/>
              </a:rPr>
              <a:t> </a:t>
            </a:r>
            <a:r>
              <a:rPr lang="it-IT" sz="1000" dirty="0" err="1">
                <a:solidFill>
                  <a:srgbClr val="53585F"/>
                </a:solidFill>
                <a:latin typeface="Open Sans" panose="020B0606030504020204" pitchFamily="34" charset="0"/>
                <a:ea typeface="Open Sans" panose="020B0606030504020204" pitchFamily="34" charset="0"/>
                <a:cs typeface="Open Sans" panose="020B0606030504020204" pitchFamily="34" charset="0"/>
              </a:rPr>
              <a:t>You</a:t>
            </a:r>
            <a:endParaRPr sz="1000" dirty="0">
              <a:solidFill>
                <a:srgbClr val="53585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Shape 5">
            <a:extLst>
              <a:ext uri="{FF2B5EF4-FFF2-40B4-BE49-F238E27FC236}">
                <a16:creationId xmlns:a16="http://schemas.microsoft.com/office/drawing/2014/main" id="{9F560D19-5414-43FB-A6A4-DEEC52F80B39}"/>
              </a:ext>
            </a:extLst>
          </p:cNvPr>
          <p:cNvSpPr/>
          <p:nvPr/>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it-IT" sz="800" b="0">
                <a:solidFill>
                  <a:srgbClr val="53585F"/>
                </a:solidFill>
                <a:latin typeface="+mj-lt"/>
                <a:ea typeface="Open Sans" panose="020B0606030504020204" pitchFamily="34" charset="0"/>
                <a:cs typeface="Open Sans" panose="020B0606030504020204" pitchFamily="34" charset="0"/>
              </a:rPr>
              <a:t>www.allgeier.ch</a:t>
            </a:r>
            <a:endParaRPr sz="800" b="0">
              <a:solidFill>
                <a:srgbClr val="53585F"/>
              </a:solidFill>
              <a:latin typeface="+mj-lt"/>
              <a:ea typeface="Open Sans" panose="020B0606030504020204" pitchFamily="34" charset="0"/>
              <a:cs typeface="Open Sans" panose="020B0606030504020204" pitchFamily="34" charset="0"/>
            </a:endParaRPr>
          </a:p>
        </p:txBody>
      </p:sp>
      <p:sp>
        <p:nvSpPr>
          <p:cNvPr id="9" name="Textplatzhalter 8">
            <a:extLst>
              <a:ext uri="{FF2B5EF4-FFF2-40B4-BE49-F238E27FC236}">
                <a16:creationId xmlns:a16="http://schemas.microsoft.com/office/drawing/2014/main" id="{8014AA33-51F4-4890-9E37-B6D1B12AB69F}"/>
              </a:ext>
            </a:extLst>
          </p:cNvPr>
          <p:cNvSpPr>
            <a:spLocks noGrp="1"/>
          </p:cNvSpPr>
          <p:nvPr>
            <p:ph type="body" sz="quarter" idx="11"/>
          </p:nvPr>
        </p:nvSpPr>
        <p:spPr>
          <a:xfrm>
            <a:off x="407988" y="3176588"/>
            <a:ext cx="5508000" cy="2952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11" name="Textplatzhalter 10">
            <a:extLst>
              <a:ext uri="{FF2B5EF4-FFF2-40B4-BE49-F238E27FC236}">
                <a16:creationId xmlns:a16="http://schemas.microsoft.com/office/drawing/2014/main" id="{9E2DC72D-A2A6-48C5-9E0E-7D8E5D56825A}"/>
              </a:ext>
            </a:extLst>
          </p:cNvPr>
          <p:cNvSpPr>
            <a:spLocks noGrp="1"/>
          </p:cNvSpPr>
          <p:nvPr>
            <p:ph type="body" sz="quarter" idx="12"/>
          </p:nvPr>
        </p:nvSpPr>
        <p:spPr>
          <a:xfrm>
            <a:off x="6279673" y="3176588"/>
            <a:ext cx="5508000" cy="2952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2" name="Foliennummernplatzhalter 5">
            <a:extLst>
              <a:ext uri="{FF2B5EF4-FFF2-40B4-BE49-F238E27FC236}">
                <a16:creationId xmlns:a16="http://schemas.microsoft.com/office/drawing/2014/main" id="{0681C7BE-8389-4EE7-8DCB-1232691602A8}"/>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DE" smtClean="0"/>
              <a:pPr/>
              <a:t>‹Nr.›</a:t>
            </a:fld>
            <a:endParaRPr lang="de-DE"/>
          </a:p>
        </p:txBody>
      </p:sp>
      <p:sp>
        <p:nvSpPr>
          <p:cNvPr id="13" name="Shape 3">
            <a:extLst>
              <a:ext uri="{FF2B5EF4-FFF2-40B4-BE49-F238E27FC236}">
                <a16:creationId xmlns:a16="http://schemas.microsoft.com/office/drawing/2014/main" id="{4EFCF781-2337-44F4-A479-6D3333AFE0CC}"/>
              </a:ext>
            </a:extLst>
          </p:cNvPr>
          <p:cNvSpPr/>
          <p:nvPr userDrawn="1"/>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sz="1600">
              <a:solidFill>
                <a:srgbClr val="010172"/>
              </a:solidFill>
              <a:latin typeface="+mj-lt"/>
            </a:endParaRPr>
          </a:p>
        </p:txBody>
      </p:sp>
      <p:pic>
        <p:nvPicPr>
          <p:cNvPr id="14" name="Picture 2">
            <a:extLst>
              <a:ext uri="{FF2B5EF4-FFF2-40B4-BE49-F238E27FC236}">
                <a16:creationId xmlns:a16="http://schemas.microsoft.com/office/drawing/2014/main" id="{EC03873F-4E7F-4314-973B-A44194C561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5" name="Straight Connector 13">
            <a:extLst>
              <a:ext uri="{FF2B5EF4-FFF2-40B4-BE49-F238E27FC236}">
                <a16:creationId xmlns:a16="http://schemas.microsoft.com/office/drawing/2014/main" id="{C2582928-8CAC-402C-A2FC-368F5222DAD2}"/>
              </a:ext>
            </a:extLst>
          </p:cNvPr>
          <p:cNvCxnSpPr>
            <a:cxnSpLocks/>
          </p:cNvCxnSpPr>
          <p:nvPr userDrawn="1"/>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6" name="Shape 5">
            <a:extLst>
              <a:ext uri="{FF2B5EF4-FFF2-40B4-BE49-F238E27FC236}">
                <a16:creationId xmlns:a16="http://schemas.microsoft.com/office/drawing/2014/main" id="{D738E3AA-94C6-4F07-ABB7-D81BA813C244}"/>
              </a:ext>
            </a:extLst>
          </p:cNvPr>
          <p:cNvSpPr/>
          <p:nvPr userDrawn="1"/>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it-IT" sz="1000" dirty="0" err="1">
                <a:solidFill>
                  <a:srgbClr val="53585F"/>
                </a:solidFill>
                <a:latin typeface="Open Sans" panose="020B0606030504020204" pitchFamily="34" charset="0"/>
                <a:ea typeface="Open Sans" panose="020B0606030504020204" pitchFamily="34" charset="0"/>
                <a:cs typeface="Open Sans" panose="020B0606030504020204" pitchFamily="34" charset="0"/>
              </a:rPr>
              <a:t>Empowering</a:t>
            </a:r>
            <a:r>
              <a:rPr lang="it-IT" sz="1000" dirty="0">
                <a:solidFill>
                  <a:srgbClr val="53585F"/>
                </a:solidFill>
                <a:latin typeface="Open Sans" panose="020B0606030504020204" pitchFamily="34" charset="0"/>
                <a:ea typeface="Open Sans" panose="020B0606030504020204" pitchFamily="34" charset="0"/>
                <a:cs typeface="Open Sans" panose="020B0606030504020204" pitchFamily="34" charset="0"/>
              </a:rPr>
              <a:t> </a:t>
            </a:r>
            <a:r>
              <a:rPr lang="it-IT" sz="1000" dirty="0" err="1">
                <a:solidFill>
                  <a:srgbClr val="53585F"/>
                </a:solidFill>
                <a:latin typeface="Open Sans" panose="020B0606030504020204" pitchFamily="34" charset="0"/>
                <a:ea typeface="Open Sans" panose="020B0606030504020204" pitchFamily="34" charset="0"/>
                <a:cs typeface="Open Sans" panose="020B0606030504020204" pitchFamily="34" charset="0"/>
              </a:rPr>
              <a:t>You</a:t>
            </a:r>
            <a:endParaRPr sz="1000" dirty="0">
              <a:solidFill>
                <a:srgbClr val="53585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Shape 5">
            <a:extLst>
              <a:ext uri="{FF2B5EF4-FFF2-40B4-BE49-F238E27FC236}">
                <a16:creationId xmlns:a16="http://schemas.microsoft.com/office/drawing/2014/main" id="{E0D0756D-417C-4BF9-B0F8-942B3DBDD316}"/>
              </a:ext>
            </a:extLst>
          </p:cNvPr>
          <p:cNvSpPr/>
          <p:nvPr userDrawn="1"/>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it-IT" sz="800" b="0">
                <a:solidFill>
                  <a:srgbClr val="53585F"/>
                </a:solidFill>
                <a:latin typeface="+mj-lt"/>
                <a:ea typeface="Open Sans" panose="020B0606030504020204" pitchFamily="34" charset="0"/>
                <a:cs typeface="Open Sans" panose="020B0606030504020204" pitchFamily="34" charset="0"/>
              </a:rPr>
              <a:t>www.allgeier.ch</a:t>
            </a:r>
            <a:endParaRPr sz="800" b="0">
              <a:solidFill>
                <a:srgbClr val="53585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13206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2 Spaltig Fließtext">
    <p:spTree>
      <p:nvGrpSpPr>
        <p:cNvPr id="1" name=""/>
        <p:cNvGrpSpPr/>
        <p:nvPr/>
      </p:nvGrpSpPr>
      <p:grpSpPr>
        <a:xfrm>
          <a:off x="0" y="0"/>
          <a:ext cx="0" cy="0"/>
          <a:chOff x="0" y="0"/>
          <a:chExt cx="0" cy="0"/>
        </a:xfrm>
      </p:grpSpPr>
      <p:sp>
        <p:nvSpPr>
          <p:cNvPr id="10" name="Shape 3">
            <a:extLst>
              <a:ext uri="{FF2B5EF4-FFF2-40B4-BE49-F238E27FC236}">
                <a16:creationId xmlns:a16="http://schemas.microsoft.com/office/drawing/2014/main" id="{13A846DD-FF8F-4F70-ABB5-999BC8EF68AA}"/>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2" name="Titel 1">
            <a:extLst>
              <a:ext uri="{FF2B5EF4-FFF2-40B4-BE49-F238E27FC236}">
                <a16:creationId xmlns:a16="http://schemas.microsoft.com/office/drawing/2014/main" id="{C1EAE7D8-51AE-497C-993E-9DA0F128A62A}"/>
              </a:ext>
            </a:extLst>
          </p:cNvPr>
          <p:cNvSpPr>
            <a:spLocks noGrp="1"/>
          </p:cNvSpPr>
          <p:nvPr>
            <p:ph type="title" hasCustomPrompt="1"/>
          </p:nvPr>
        </p:nvSpPr>
        <p:spPr/>
        <p:txBody>
          <a:bodyPr/>
          <a:lstStyle/>
          <a:p>
            <a:r>
              <a:rPr lang="de-CH" noProof="0"/>
              <a:t>Überschrift durch Klicken hinzufügen</a:t>
            </a:r>
          </a:p>
        </p:txBody>
      </p:sp>
      <p:pic>
        <p:nvPicPr>
          <p:cNvPr id="4" name="Picture 2">
            <a:extLst>
              <a:ext uri="{FF2B5EF4-FFF2-40B4-BE49-F238E27FC236}">
                <a16:creationId xmlns:a16="http://schemas.microsoft.com/office/drawing/2014/main" id="{A6801932-5D8A-4D91-AF75-47F7121309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5" name="Straight Connector 13">
            <a:extLst>
              <a:ext uri="{FF2B5EF4-FFF2-40B4-BE49-F238E27FC236}">
                <a16:creationId xmlns:a16="http://schemas.microsoft.com/office/drawing/2014/main" id="{83AA1F8C-F951-4276-94B4-8469ADD81134}"/>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6" name="Shape 5">
            <a:extLst>
              <a:ext uri="{FF2B5EF4-FFF2-40B4-BE49-F238E27FC236}">
                <a16:creationId xmlns:a16="http://schemas.microsoft.com/office/drawing/2014/main" id="{75324B76-4357-41E8-815D-BDBCFD0A9D8B}"/>
              </a:ext>
            </a:extLst>
          </p:cNvPr>
          <p:cNvSpPr/>
          <p:nvPr/>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7" name="Shape 5">
            <a:extLst>
              <a:ext uri="{FF2B5EF4-FFF2-40B4-BE49-F238E27FC236}">
                <a16:creationId xmlns:a16="http://schemas.microsoft.com/office/drawing/2014/main" id="{9F560D19-5414-43FB-A6A4-DEEC52F80B39}"/>
              </a:ext>
            </a:extLst>
          </p:cNvPr>
          <p:cNvSpPr/>
          <p:nvPr/>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9" name="Textplatzhalter 8">
            <a:extLst>
              <a:ext uri="{FF2B5EF4-FFF2-40B4-BE49-F238E27FC236}">
                <a16:creationId xmlns:a16="http://schemas.microsoft.com/office/drawing/2014/main" id="{8014AA33-51F4-4890-9E37-B6D1B12AB69F}"/>
              </a:ext>
            </a:extLst>
          </p:cNvPr>
          <p:cNvSpPr>
            <a:spLocks noGrp="1"/>
          </p:cNvSpPr>
          <p:nvPr>
            <p:ph type="body" sz="quarter" idx="11" hasCustomPrompt="1"/>
          </p:nvPr>
        </p:nvSpPr>
        <p:spPr>
          <a:xfrm>
            <a:off x="407988" y="3176588"/>
            <a:ext cx="5508000" cy="2952750"/>
          </a:xfrm>
        </p:spPr>
        <p:txBody>
          <a:bodyPr/>
          <a:lstStyle>
            <a:lvl1pPr marL="0" indent="0">
              <a:buNone/>
              <a:defRPr/>
            </a:lvl1pPr>
            <a:lvl2pPr marL="361950" indent="0">
              <a:buNone/>
              <a:defRPr/>
            </a:lvl2pPr>
            <a:lvl3pPr marL="715963" indent="0">
              <a:buNone/>
              <a:defRPr/>
            </a:lvl3pPr>
            <a:lvl4pPr marL="1077913" indent="0">
              <a:buNone/>
              <a:defRPr/>
            </a:lvl4pPr>
            <a:lvl5pPr marL="1431925" indent="0">
              <a:buNone/>
              <a:defRPr/>
            </a:lvl5pPr>
          </a:lstStyle>
          <a:p>
            <a:pPr marL="0" marR="0" lvl="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Mastertextformat bearbeiten Mastertextformat bearbeiten Mastertextformat bearbeiten</a:t>
            </a:r>
          </a:p>
        </p:txBody>
      </p:sp>
      <p:sp>
        <p:nvSpPr>
          <p:cNvPr id="11" name="Textplatzhalter 10">
            <a:extLst>
              <a:ext uri="{FF2B5EF4-FFF2-40B4-BE49-F238E27FC236}">
                <a16:creationId xmlns:a16="http://schemas.microsoft.com/office/drawing/2014/main" id="{9E2DC72D-A2A6-48C5-9E0E-7D8E5D56825A}"/>
              </a:ext>
            </a:extLst>
          </p:cNvPr>
          <p:cNvSpPr>
            <a:spLocks noGrp="1"/>
          </p:cNvSpPr>
          <p:nvPr>
            <p:ph type="body" sz="quarter" idx="12" hasCustomPrompt="1"/>
          </p:nvPr>
        </p:nvSpPr>
        <p:spPr>
          <a:xfrm>
            <a:off x="6279673" y="3176588"/>
            <a:ext cx="5508000" cy="2952750"/>
          </a:xfrm>
        </p:spPr>
        <p:txBody>
          <a:bodyPr/>
          <a:lstStyle>
            <a:lvl1pPr marL="0" indent="0">
              <a:buNone/>
              <a:defRPr/>
            </a:lvl1pPr>
            <a:lvl2pPr marL="361950" indent="0">
              <a:buNone/>
              <a:defRPr/>
            </a:lvl2pPr>
            <a:lvl3pPr marL="715963" indent="0">
              <a:buNone/>
              <a:defRPr/>
            </a:lvl3pPr>
            <a:lvl4pPr marL="1077913" indent="0">
              <a:buNone/>
              <a:defRPr/>
            </a:lvl4pPr>
            <a:lvl5pPr marL="1431925" indent="0">
              <a:buNone/>
              <a:defRPr/>
            </a:lvl5pPr>
          </a:lstStyle>
          <a:p>
            <a:pPr marL="0" marR="0" lvl="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Mastertextformat bearbeiten Mastertextformat bearbeiten Mastertextformat bearbeiten</a:t>
            </a:r>
          </a:p>
        </p:txBody>
      </p:sp>
      <p:sp>
        <p:nvSpPr>
          <p:cNvPr id="12" name="Foliennummernplatzhalter 5">
            <a:extLst>
              <a:ext uri="{FF2B5EF4-FFF2-40B4-BE49-F238E27FC236}">
                <a16:creationId xmlns:a16="http://schemas.microsoft.com/office/drawing/2014/main" id="{BBF6A2B3-5C05-41D8-9289-8B779153A2C7}"/>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
        <p:nvSpPr>
          <p:cNvPr id="13" name="Shape 3">
            <a:extLst>
              <a:ext uri="{FF2B5EF4-FFF2-40B4-BE49-F238E27FC236}">
                <a16:creationId xmlns:a16="http://schemas.microsoft.com/office/drawing/2014/main" id="{AC9352CE-515B-432D-BB97-6B597FBE991A}"/>
              </a:ext>
            </a:extLst>
          </p:cNvPr>
          <p:cNvSpPr/>
          <p:nvPr userDrawn="1"/>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pic>
        <p:nvPicPr>
          <p:cNvPr id="14" name="Picture 2">
            <a:extLst>
              <a:ext uri="{FF2B5EF4-FFF2-40B4-BE49-F238E27FC236}">
                <a16:creationId xmlns:a16="http://schemas.microsoft.com/office/drawing/2014/main" id="{0C476DEA-3613-4731-A86B-74FD367541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5" name="Straight Connector 13">
            <a:extLst>
              <a:ext uri="{FF2B5EF4-FFF2-40B4-BE49-F238E27FC236}">
                <a16:creationId xmlns:a16="http://schemas.microsoft.com/office/drawing/2014/main" id="{17BF6033-5CAF-4145-AF2A-290DA5F931D8}"/>
              </a:ext>
            </a:extLst>
          </p:cNvPr>
          <p:cNvCxnSpPr>
            <a:cxnSpLocks/>
          </p:cNvCxnSpPr>
          <p:nvPr userDrawn="1"/>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6" name="Shape 5">
            <a:extLst>
              <a:ext uri="{FF2B5EF4-FFF2-40B4-BE49-F238E27FC236}">
                <a16:creationId xmlns:a16="http://schemas.microsoft.com/office/drawing/2014/main" id="{89E41137-D8A2-4207-BECB-BCD300E431B1}"/>
              </a:ext>
            </a:extLst>
          </p:cNvPr>
          <p:cNvSpPr/>
          <p:nvPr userDrawn="1"/>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17" name="Shape 5">
            <a:extLst>
              <a:ext uri="{FF2B5EF4-FFF2-40B4-BE49-F238E27FC236}">
                <a16:creationId xmlns:a16="http://schemas.microsoft.com/office/drawing/2014/main" id="{862981BD-50C1-42C4-8A31-D71801FEB0E9}"/>
              </a:ext>
            </a:extLst>
          </p:cNvPr>
          <p:cNvSpPr/>
          <p:nvPr userDrawn="1"/>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Tree>
    <p:extLst>
      <p:ext uri="{BB962C8B-B14F-4D97-AF65-F5344CB8AC3E}">
        <p14:creationId xmlns:p14="http://schemas.microsoft.com/office/powerpoint/2010/main" val="1448248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el Only">
    <p:spTree>
      <p:nvGrpSpPr>
        <p:cNvPr id="1" name=""/>
        <p:cNvGrpSpPr/>
        <p:nvPr/>
      </p:nvGrpSpPr>
      <p:grpSpPr>
        <a:xfrm>
          <a:off x="0" y="0"/>
          <a:ext cx="0" cy="0"/>
          <a:chOff x="0" y="0"/>
          <a:chExt cx="0" cy="0"/>
        </a:xfrm>
      </p:grpSpPr>
      <p:sp>
        <p:nvSpPr>
          <p:cNvPr id="4" name="Shape 3">
            <a:extLst>
              <a:ext uri="{FF2B5EF4-FFF2-40B4-BE49-F238E27FC236}">
                <a16:creationId xmlns:a16="http://schemas.microsoft.com/office/drawing/2014/main" id="{D5771CAF-0AC4-4295-AED2-E733BCE29110}"/>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pic>
        <p:nvPicPr>
          <p:cNvPr id="5" name="Picture 2">
            <a:extLst>
              <a:ext uri="{FF2B5EF4-FFF2-40B4-BE49-F238E27FC236}">
                <a16:creationId xmlns:a16="http://schemas.microsoft.com/office/drawing/2014/main" id="{188DBD86-401C-4D3F-B0F2-3CB4C38866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6" name="Straight Connector 13">
            <a:extLst>
              <a:ext uri="{FF2B5EF4-FFF2-40B4-BE49-F238E27FC236}">
                <a16:creationId xmlns:a16="http://schemas.microsoft.com/office/drawing/2014/main" id="{3573F44B-914A-4E89-96C7-C3676DA198B1}"/>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7" name="Shape 5">
            <a:extLst>
              <a:ext uri="{FF2B5EF4-FFF2-40B4-BE49-F238E27FC236}">
                <a16:creationId xmlns:a16="http://schemas.microsoft.com/office/drawing/2014/main" id="{10F65437-35C2-4922-99AB-CC70CE504B4F}"/>
              </a:ext>
            </a:extLst>
          </p:cNvPr>
          <p:cNvSpPr/>
          <p:nvPr/>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8" name="Shape 5">
            <a:extLst>
              <a:ext uri="{FF2B5EF4-FFF2-40B4-BE49-F238E27FC236}">
                <a16:creationId xmlns:a16="http://schemas.microsoft.com/office/drawing/2014/main" id="{1396385E-8BE0-4808-B242-FB70F412AA8A}"/>
              </a:ext>
            </a:extLst>
          </p:cNvPr>
          <p:cNvSpPr/>
          <p:nvPr/>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2" name="Titel 1">
            <a:extLst>
              <a:ext uri="{FF2B5EF4-FFF2-40B4-BE49-F238E27FC236}">
                <a16:creationId xmlns:a16="http://schemas.microsoft.com/office/drawing/2014/main" id="{FFFAA380-B8FC-4573-812D-4E5F69B13EDB}"/>
              </a:ext>
            </a:extLst>
          </p:cNvPr>
          <p:cNvSpPr>
            <a:spLocks noGrp="1"/>
          </p:cNvSpPr>
          <p:nvPr>
            <p:ph type="title"/>
          </p:nvPr>
        </p:nvSpPr>
        <p:spPr/>
        <p:txBody>
          <a:bodyPr/>
          <a:lstStyle/>
          <a:p>
            <a:r>
              <a:rPr lang="en-US" noProof="0"/>
              <a:t>Click to edit Master title style</a:t>
            </a:r>
            <a:endParaRPr lang="de-CH" noProof="0"/>
          </a:p>
        </p:txBody>
      </p:sp>
      <p:sp>
        <p:nvSpPr>
          <p:cNvPr id="9" name="Foliennummernplatzhalter 5">
            <a:extLst>
              <a:ext uri="{FF2B5EF4-FFF2-40B4-BE49-F238E27FC236}">
                <a16:creationId xmlns:a16="http://schemas.microsoft.com/office/drawing/2014/main" id="{23FFD465-062A-4EA1-A910-861C07633386}"/>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
        <p:nvSpPr>
          <p:cNvPr id="10" name="Shape 3">
            <a:extLst>
              <a:ext uri="{FF2B5EF4-FFF2-40B4-BE49-F238E27FC236}">
                <a16:creationId xmlns:a16="http://schemas.microsoft.com/office/drawing/2014/main" id="{9FA821E3-D164-40E5-9C42-E483301AD212}"/>
              </a:ext>
            </a:extLst>
          </p:cNvPr>
          <p:cNvSpPr/>
          <p:nvPr userDrawn="1"/>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pic>
        <p:nvPicPr>
          <p:cNvPr id="11" name="Picture 2">
            <a:extLst>
              <a:ext uri="{FF2B5EF4-FFF2-40B4-BE49-F238E27FC236}">
                <a16:creationId xmlns:a16="http://schemas.microsoft.com/office/drawing/2014/main" id="{91D79A3C-24E6-494B-8227-BA707114D44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2" name="Straight Connector 13">
            <a:extLst>
              <a:ext uri="{FF2B5EF4-FFF2-40B4-BE49-F238E27FC236}">
                <a16:creationId xmlns:a16="http://schemas.microsoft.com/office/drawing/2014/main" id="{BCBD5D04-F1E2-49F3-8891-B72FDA0CFB21}"/>
              </a:ext>
            </a:extLst>
          </p:cNvPr>
          <p:cNvCxnSpPr>
            <a:cxnSpLocks/>
          </p:cNvCxnSpPr>
          <p:nvPr userDrawn="1"/>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3" name="Shape 5">
            <a:extLst>
              <a:ext uri="{FF2B5EF4-FFF2-40B4-BE49-F238E27FC236}">
                <a16:creationId xmlns:a16="http://schemas.microsoft.com/office/drawing/2014/main" id="{9C1D6A4D-484D-4567-AF81-A4C3FB710EAA}"/>
              </a:ext>
            </a:extLst>
          </p:cNvPr>
          <p:cNvSpPr/>
          <p:nvPr userDrawn="1"/>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14" name="Shape 5">
            <a:extLst>
              <a:ext uri="{FF2B5EF4-FFF2-40B4-BE49-F238E27FC236}">
                <a16:creationId xmlns:a16="http://schemas.microsoft.com/office/drawing/2014/main" id="{A0A384F2-37C8-4DE4-A3D5-C6274D8955DC}"/>
              </a:ext>
            </a:extLst>
          </p:cNvPr>
          <p:cNvSpPr/>
          <p:nvPr userDrawn="1"/>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Tree>
    <p:extLst>
      <p:ext uri="{BB962C8B-B14F-4D97-AF65-F5344CB8AC3E}">
        <p14:creationId xmlns:p14="http://schemas.microsoft.com/office/powerpoint/2010/main" val="3706530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 Bilder 3 Zeili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B05D3867-8F00-4542-82CA-73E702F485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2" name="Straight Connector 13">
            <a:extLst>
              <a:ext uri="{FF2B5EF4-FFF2-40B4-BE49-F238E27FC236}">
                <a16:creationId xmlns:a16="http://schemas.microsoft.com/office/drawing/2014/main" id="{3210FB69-E386-42FD-908A-8C9D3AA0264F}"/>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2" name="Titel 1">
            <a:extLst>
              <a:ext uri="{FF2B5EF4-FFF2-40B4-BE49-F238E27FC236}">
                <a16:creationId xmlns:a16="http://schemas.microsoft.com/office/drawing/2014/main" id="{3C3B3478-E749-4BE9-94B3-EEF882FBCB1D}"/>
              </a:ext>
            </a:extLst>
          </p:cNvPr>
          <p:cNvSpPr>
            <a:spLocks noGrp="1"/>
          </p:cNvSpPr>
          <p:nvPr>
            <p:ph type="title"/>
          </p:nvPr>
        </p:nvSpPr>
        <p:spPr>
          <a:xfrm>
            <a:off x="407988" y="1557338"/>
            <a:ext cx="6042431" cy="1331912"/>
          </a:xfrm>
        </p:spPr>
        <p:txBody>
          <a:bodyPr/>
          <a:lstStyle/>
          <a:p>
            <a:r>
              <a:rPr lang="en-US" noProof="0"/>
              <a:t>Click to edit Master title style</a:t>
            </a:r>
            <a:endParaRPr lang="de-CH" noProof="0"/>
          </a:p>
        </p:txBody>
      </p:sp>
      <p:sp>
        <p:nvSpPr>
          <p:cNvPr id="5" name="Bildplatzhalter 4">
            <a:extLst>
              <a:ext uri="{FF2B5EF4-FFF2-40B4-BE49-F238E27FC236}">
                <a16:creationId xmlns:a16="http://schemas.microsoft.com/office/drawing/2014/main" id="{C6894EF4-B8E5-455F-95AF-7E5956E0F13D}"/>
              </a:ext>
            </a:extLst>
          </p:cNvPr>
          <p:cNvSpPr>
            <a:spLocks noGrp="1"/>
          </p:cNvSpPr>
          <p:nvPr>
            <p:ph type="pic" sz="quarter" idx="11" hasCustomPrompt="1"/>
          </p:nvPr>
        </p:nvSpPr>
        <p:spPr>
          <a:xfrm>
            <a:off x="6811963" y="0"/>
            <a:ext cx="5380037" cy="2196000"/>
          </a:xfrm>
          <a:solidFill>
            <a:schemeClr val="tx2"/>
          </a:solidFill>
        </p:spPr>
        <p:txBody>
          <a:bodyPr/>
          <a:lstStyle>
            <a:lvl1pPr marL="0" indent="0" algn="ctr">
              <a:buNone/>
              <a:defRPr>
                <a:solidFill>
                  <a:schemeClr val="bg1"/>
                </a:solidFill>
              </a:defRPr>
            </a:lvl1pPr>
          </a:lstStyle>
          <a:p>
            <a:r>
              <a:rPr lang="de-CH" noProof="0"/>
              <a:t>Bild durch Klicken hinzufügen</a:t>
            </a:r>
          </a:p>
        </p:txBody>
      </p:sp>
      <p:sp>
        <p:nvSpPr>
          <p:cNvPr id="6" name="Bildplatzhalter 4">
            <a:extLst>
              <a:ext uri="{FF2B5EF4-FFF2-40B4-BE49-F238E27FC236}">
                <a16:creationId xmlns:a16="http://schemas.microsoft.com/office/drawing/2014/main" id="{277A49D5-8946-4463-965D-8226C1D838A6}"/>
              </a:ext>
            </a:extLst>
          </p:cNvPr>
          <p:cNvSpPr>
            <a:spLocks noGrp="1"/>
          </p:cNvSpPr>
          <p:nvPr>
            <p:ph type="pic" sz="quarter" idx="12" hasCustomPrompt="1"/>
          </p:nvPr>
        </p:nvSpPr>
        <p:spPr>
          <a:xfrm>
            <a:off x="6811962" y="2331000"/>
            <a:ext cx="5380037" cy="2196000"/>
          </a:xfrm>
          <a:solidFill>
            <a:schemeClr val="tx2"/>
          </a:solidFill>
        </p:spPr>
        <p:txBody>
          <a:bodyPr/>
          <a:lstStyle>
            <a:lvl1pPr marL="0" indent="0" algn="ctr">
              <a:buNone/>
              <a:defRPr>
                <a:solidFill>
                  <a:schemeClr val="bg1"/>
                </a:solidFill>
              </a:defRPr>
            </a:lvl1pPr>
          </a:lstStyle>
          <a:p>
            <a:r>
              <a:rPr lang="de-CH" noProof="0"/>
              <a:t>Bild durch Klicken hinzufügen</a:t>
            </a:r>
          </a:p>
        </p:txBody>
      </p:sp>
      <p:sp>
        <p:nvSpPr>
          <p:cNvPr id="7" name="Bildplatzhalter 4">
            <a:extLst>
              <a:ext uri="{FF2B5EF4-FFF2-40B4-BE49-F238E27FC236}">
                <a16:creationId xmlns:a16="http://schemas.microsoft.com/office/drawing/2014/main" id="{E1EFAE38-CB92-437F-A8A2-1A95F8F59723}"/>
              </a:ext>
            </a:extLst>
          </p:cNvPr>
          <p:cNvSpPr>
            <a:spLocks noGrp="1"/>
          </p:cNvSpPr>
          <p:nvPr>
            <p:ph type="pic" sz="quarter" idx="13" hasCustomPrompt="1"/>
          </p:nvPr>
        </p:nvSpPr>
        <p:spPr>
          <a:xfrm>
            <a:off x="6811963" y="4661441"/>
            <a:ext cx="5380037" cy="2196000"/>
          </a:xfrm>
          <a:solidFill>
            <a:schemeClr val="tx2"/>
          </a:solidFill>
        </p:spPr>
        <p:txBody>
          <a:bodyPr/>
          <a:lstStyle>
            <a:lvl1pPr marL="0" indent="0" algn="ctr">
              <a:buNone/>
              <a:defRPr>
                <a:solidFill>
                  <a:schemeClr val="bg1"/>
                </a:solidFill>
              </a:defRPr>
            </a:lvl1pPr>
          </a:lstStyle>
          <a:p>
            <a:r>
              <a:rPr lang="de-CH" noProof="0"/>
              <a:t>Bild durch Klicken hinzufügen</a:t>
            </a:r>
          </a:p>
        </p:txBody>
      </p:sp>
      <p:sp>
        <p:nvSpPr>
          <p:cNvPr id="9" name="Textplatzhalter 8">
            <a:extLst>
              <a:ext uri="{FF2B5EF4-FFF2-40B4-BE49-F238E27FC236}">
                <a16:creationId xmlns:a16="http://schemas.microsoft.com/office/drawing/2014/main" id="{8709EE6C-169F-4375-9629-C7A6754C4A06}"/>
              </a:ext>
            </a:extLst>
          </p:cNvPr>
          <p:cNvSpPr>
            <a:spLocks noGrp="1"/>
          </p:cNvSpPr>
          <p:nvPr>
            <p:ph type="body" sz="quarter" idx="14"/>
          </p:nvPr>
        </p:nvSpPr>
        <p:spPr>
          <a:xfrm>
            <a:off x="407988" y="3176588"/>
            <a:ext cx="6042025" cy="29527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10" name="Shape 5">
            <a:extLst>
              <a:ext uri="{FF2B5EF4-FFF2-40B4-BE49-F238E27FC236}">
                <a16:creationId xmlns:a16="http://schemas.microsoft.com/office/drawing/2014/main" id="{5DEAD073-2000-4969-AF6A-D01468ED88B0}"/>
              </a:ext>
            </a:extLst>
          </p:cNvPr>
          <p:cNvSpPr/>
          <p:nvPr/>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pic>
        <p:nvPicPr>
          <p:cNvPr id="13" name="Picture 2">
            <a:extLst>
              <a:ext uri="{FF2B5EF4-FFF2-40B4-BE49-F238E27FC236}">
                <a16:creationId xmlns:a16="http://schemas.microsoft.com/office/drawing/2014/main" id="{04108C70-8852-4029-93C8-5962BECCAA5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4" name="Straight Connector 13">
            <a:extLst>
              <a:ext uri="{FF2B5EF4-FFF2-40B4-BE49-F238E27FC236}">
                <a16:creationId xmlns:a16="http://schemas.microsoft.com/office/drawing/2014/main" id="{8F738929-0AE8-4732-8216-42B91A59A1DC}"/>
              </a:ext>
            </a:extLst>
          </p:cNvPr>
          <p:cNvCxnSpPr>
            <a:cxnSpLocks/>
          </p:cNvCxnSpPr>
          <p:nvPr userDrawn="1"/>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5" name="Shape 5">
            <a:extLst>
              <a:ext uri="{FF2B5EF4-FFF2-40B4-BE49-F238E27FC236}">
                <a16:creationId xmlns:a16="http://schemas.microsoft.com/office/drawing/2014/main" id="{28A3AD32-8B2F-48F5-BCDC-C17A49B0B495}"/>
              </a:ext>
            </a:extLst>
          </p:cNvPr>
          <p:cNvSpPr/>
          <p:nvPr userDrawn="1"/>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Tree>
    <p:extLst>
      <p:ext uri="{BB962C8B-B14F-4D97-AF65-F5344CB8AC3E}">
        <p14:creationId xmlns:p14="http://schemas.microsoft.com/office/powerpoint/2010/main" val="3102334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 Bilder 2 Zeili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97227-248F-46B7-AFB1-86CDC0716C2C}"/>
              </a:ext>
            </a:extLst>
          </p:cNvPr>
          <p:cNvSpPr>
            <a:spLocks noGrp="1"/>
          </p:cNvSpPr>
          <p:nvPr>
            <p:ph type="title"/>
          </p:nvPr>
        </p:nvSpPr>
        <p:spPr>
          <a:xfrm>
            <a:off x="407988" y="1557338"/>
            <a:ext cx="6049519" cy="1331912"/>
          </a:xfrm>
        </p:spPr>
        <p:txBody>
          <a:bodyPr>
            <a:noAutofit/>
          </a:bodyPr>
          <a:lstStyle/>
          <a:p>
            <a:r>
              <a:rPr lang="en-US" noProof="0"/>
              <a:t>Click to edit Master title style</a:t>
            </a:r>
            <a:endParaRPr lang="de-CH" noProof="0"/>
          </a:p>
        </p:txBody>
      </p:sp>
      <p:sp>
        <p:nvSpPr>
          <p:cNvPr id="5" name="Textplatzhalter 4">
            <a:extLst>
              <a:ext uri="{FF2B5EF4-FFF2-40B4-BE49-F238E27FC236}">
                <a16:creationId xmlns:a16="http://schemas.microsoft.com/office/drawing/2014/main" id="{D6FD3CDF-D8BF-4804-BC19-FABB6932F112}"/>
              </a:ext>
            </a:extLst>
          </p:cNvPr>
          <p:cNvSpPr>
            <a:spLocks noGrp="1"/>
          </p:cNvSpPr>
          <p:nvPr>
            <p:ph type="body" sz="quarter" idx="10"/>
          </p:nvPr>
        </p:nvSpPr>
        <p:spPr>
          <a:xfrm>
            <a:off x="407988" y="3176588"/>
            <a:ext cx="6064250" cy="29527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6" name="Bildplatzhalter 4">
            <a:extLst>
              <a:ext uri="{FF2B5EF4-FFF2-40B4-BE49-F238E27FC236}">
                <a16:creationId xmlns:a16="http://schemas.microsoft.com/office/drawing/2014/main" id="{D931C92A-F77B-4860-A9AD-DC2B67EB2861}"/>
              </a:ext>
            </a:extLst>
          </p:cNvPr>
          <p:cNvSpPr>
            <a:spLocks noGrp="1"/>
          </p:cNvSpPr>
          <p:nvPr>
            <p:ph type="pic" sz="quarter" idx="12" hasCustomPrompt="1"/>
          </p:nvPr>
        </p:nvSpPr>
        <p:spPr>
          <a:xfrm>
            <a:off x="6811963" y="1557337"/>
            <a:ext cx="5380037" cy="2241559"/>
          </a:xfrm>
          <a:solidFill>
            <a:schemeClr val="tx2"/>
          </a:solidFill>
        </p:spPr>
        <p:txBody>
          <a:bodyPr/>
          <a:lstStyle>
            <a:lvl1pPr marL="0" indent="0" algn="ctr">
              <a:buNone/>
              <a:defRPr>
                <a:solidFill>
                  <a:schemeClr val="bg1"/>
                </a:solidFill>
              </a:defRPr>
            </a:lvl1pPr>
          </a:lstStyle>
          <a:p>
            <a:r>
              <a:rPr lang="de-CH" noProof="0"/>
              <a:t>Bild durch Klicken hinzufügen</a:t>
            </a:r>
          </a:p>
        </p:txBody>
      </p:sp>
      <p:sp>
        <p:nvSpPr>
          <p:cNvPr id="7" name="Bildplatzhalter 4">
            <a:extLst>
              <a:ext uri="{FF2B5EF4-FFF2-40B4-BE49-F238E27FC236}">
                <a16:creationId xmlns:a16="http://schemas.microsoft.com/office/drawing/2014/main" id="{DCD61787-F913-4F8B-B993-E2492B734F11}"/>
              </a:ext>
            </a:extLst>
          </p:cNvPr>
          <p:cNvSpPr>
            <a:spLocks noGrp="1"/>
          </p:cNvSpPr>
          <p:nvPr>
            <p:ph type="pic" sz="quarter" idx="13" hasCustomPrompt="1"/>
          </p:nvPr>
        </p:nvSpPr>
        <p:spPr>
          <a:xfrm>
            <a:off x="6811964" y="3887778"/>
            <a:ext cx="5380037" cy="2241559"/>
          </a:xfrm>
          <a:solidFill>
            <a:schemeClr val="tx2"/>
          </a:solidFill>
        </p:spPr>
        <p:txBody>
          <a:bodyPr/>
          <a:lstStyle>
            <a:lvl1pPr marL="0" indent="0" algn="ctr">
              <a:buNone/>
              <a:defRPr>
                <a:solidFill>
                  <a:schemeClr val="bg1"/>
                </a:solidFill>
              </a:defRPr>
            </a:lvl1pPr>
          </a:lstStyle>
          <a:p>
            <a:r>
              <a:rPr lang="de-CH" noProof="0"/>
              <a:t>Bild durch Klicken hinzufügen</a:t>
            </a:r>
          </a:p>
        </p:txBody>
      </p:sp>
      <p:sp>
        <p:nvSpPr>
          <p:cNvPr id="8" name="Shape 3">
            <a:extLst>
              <a:ext uri="{FF2B5EF4-FFF2-40B4-BE49-F238E27FC236}">
                <a16:creationId xmlns:a16="http://schemas.microsoft.com/office/drawing/2014/main" id="{EBB87557-0DFF-47A2-9EBD-4B2F3D199912}"/>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pic>
        <p:nvPicPr>
          <p:cNvPr id="10" name="Picture 2">
            <a:extLst>
              <a:ext uri="{FF2B5EF4-FFF2-40B4-BE49-F238E27FC236}">
                <a16:creationId xmlns:a16="http://schemas.microsoft.com/office/drawing/2014/main" id="{9D170392-0A15-443E-B214-3CA777E4C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1" name="Straight Connector 13">
            <a:extLst>
              <a:ext uri="{FF2B5EF4-FFF2-40B4-BE49-F238E27FC236}">
                <a16:creationId xmlns:a16="http://schemas.microsoft.com/office/drawing/2014/main" id="{7A440A4D-C263-44A9-BBC7-4D4DE5576BC3}"/>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2" name="Shape 5">
            <a:extLst>
              <a:ext uri="{FF2B5EF4-FFF2-40B4-BE49-F238E27FC236}">
                <a16:creationId xmlns:a16="http://schemas.microsoft.com/office/drawing/2014/main" id="{E2EA8C5E-B6AA-43A4-BDBE-1DE80FFF8B71}"/>
              </a:ext>
            </a:extLst>
          </p:cNvPr>
          <p:cNvSpPr/>
          <p:nvPr/>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13" name="Shape 5">
            <a:extLst>
              <a:ext uri="{FF2B5EF4-FFF2-40B4-BE49-F238E27FC236}">
                <a16:creationId xmlns:a16="http://schemas.microsoft.com/office/drawing/2014/main" id="{E6671519-2A72-4600-972C-96499D2EC9BA}"/>
              </a:ext>
            </a:extLst>
          </p:cNvPr>
          <p:cNvSpPr/>
          <p:nvPr/>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14" name="Foliennummernplatzhalter 5">
            <a:extLst>
              <a:ext uri="{FF2B5EF4-FFF2-40B4-BE49-F238E27FC236}">
                <a16:creationId xmlns:a16="http://schemas.microsoft.com/office/drawing/2014/main" id="{38888518-D937-41EE-A132-B8BAD6191E08}"/>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
        <p:nvSpPr>
          <p:cNvPr id="15" name="Shape 3">
            <a:extLst>
              <a:ext uri="{FF2B5EF4-FFF2-40B4-BE49-F238E27FC236}">
                <a16:creationId xmlns:a16="http://schemas.microsoft.com/office/drawing/2014/main" id="{382E94A5-0303-407C-A86A-4894EE16406D}"/>
              </a:ext>
            </a:extLst>
          </p:cNvPr>
          <p:cNvSpPr/>
          <p:nvPr userDrawn="1"/>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pic>
        <p:nvPicPr>
          <p:cNvPr id="16" name="Picture 2">
            <a:extLst>
              <a:ext uri="{FF2B5EF4-FFF2-40B4-BE49-F238E27FC236}">
                <a16:creationId xmlns:a16="http://schemas.microsoft.com/office/drawing/2014/main" id="{71D116E8-25AA-48A7-9A13-F8BC921074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7" name="Straight Connector 13">
            <a:extLst>
              <a:ext uri="{FF2B5EF4-FFF2-40B4-BE49-F238E27FC236}">
                <a16:creationId xmlns:a16="http://schemas.microsoft.com/office/drawing/2014/main" id="{0D585841-A77A-42D4-AB26-34789808CB42}"/>
              </a:ext>
            </a:extLst>
          </p:cNvPr>
          <p:cNvCxnSpPr>
            <a:cxnSpLocks/>
          </p:cNvCxnSpPr>
          <p:nvPr userDrawn="1"/>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8" name="Shape 5">
            <a:extLst>
              <a:ext uri="{FF2B5EF4-FFF2-40B4-BE49-F238E27FC236}">
                <a16:creationId xmlns:a16="http://schemas.microsoft.com/office/drawing/2014/main" id="{A14BC183-9DC6-4CED-87A6-473A4811D4B6}"/>
              </a:ext>
            </a:extLst>
          </p:cNvPr>
          <p:cNvSpPr/>
          <p:nvPr userDrawn="1"/>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19" name="Shape 5">
            <a:extLst>
              <a:ext uri="{FF2B5EF4-FFF2-40B4-BE49-F238E27FC236}">
                <a16:creationId xmlns:a16="http://schemas.microsoft.com/office/drawing/2014/main" id="{E743A25F-CE60-4A83-ABE8-B6B2AC725506}"/>
              </a:ext>
            </a:extLst>
          </p:cNvPr>
          <p:cNvSpPr/>
          <p:nvPr userDrawn="1"/>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Tree>
    <p:extLst>
      <p:ext uri="{BB962C8B-B14F-4D97-AF65-F5344CB8AC3E}">
        <p14:creationId xmlns:p14="http://schemas.microsoft.com/office/powerpoint/2010/main" val="942249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ild rechts + Content">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AE828AC0-CA3A-4BA3-BDC2-CC0984FE79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9" name="Straight Connector 13">
            <a:extLst>
              <a:ext uri="{FF2B5EF4-FFF2-40B4-BE49-F238E27FC236}">
                <a16:creationId xmlns:a16="http://schemas.microsoft.com/office/drawing/2014/main" id="{967F46BA-61F0-4EBA-898B-1D4F4421FBED}"/>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0" name="Shape 5">
            <a:extLst>
              <a:ext uri="{FF2B5EF4-FFF2-40B4-BE49-F238E27FC236}">
                <a16:creationId xmlns:a16="http://schemas.microsoft.com/office/drawing/2014/main" id="{53117411-E83C-46BC-8CE8-42B02CEE85EB}"/>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11" name="Shape 5">
            <a:extLst>
              <a:ext uri="{FF2B5EF4-FFF2-40B4-BE49-F238E27FC236}">
                <a16:creationId xmlns:a16="http://schemas.microsoft.com/office/drawing/2014/main" id="{F9ACDB3C-79A5-4045-9863-E9BA11F913C0}"/>
              </a:ext>
            </a:extLst>
          </p:cNvPr>
          <p:cNvSpPr/>
          <p:nvPr/>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2" name="Titel 1">
            <a:extLst>
              <a:ext uri="{FF2B5EF4-FFF2-40B4-BE49-F238E27FC236}">
                <a16:creationId xmlns:a16="http://schemas.microsoft.com/office/drawing/2014/main" id="{E51A09C0-A7F6-4A9B-89A5-176670CC8402}"/>
              </a:ext>
            </a:extLst>
          </p:cNvPr>
          <p:cNvSpPr>
            <a:spLocks noGrp="1"/>
          </p:cNvSpPr>
          <p:nvPr>
            <p:ph type="title" hasCustomPrompt="1"/>
          </p:nvPr>
        </p:nvSpPr>
        <p:spPr>
          <a:xfrm>
            <a:off x="407987" y="1557338"/>
            <a:ext cx="6045439" cy="1331912"/>
          </a:xfrm>
        </p:spPr>
        <p:txBody>
          <a:bodyPr>
            <a:noAutofit/>
          </a:bodyPr>
          <a:lstStyle/>
          <a:p>
            <a:r>
              <a:rPr lang="de-CH" noProof="0"/>
              <a:t>Überschrift durch Klicken hinzufügen</a:t>
            </a:r>
          </a:p>
        </p:txBody>
      </p:sp>
      <p:sp>
        <p:nvSpPr>
          <p:cNvPr id="3" name="Foliennummernplatzhalter 2">
            <a:extLst>
              <a:ext uri="{FF2B5EF4-FFF2-40B4-BE49-F238E27FC236}">
                <a16:creationId xmlns:a16="http://schemas.microsoft.com/office/drawing/2014/main" id="{2C8A213C-BB1A-4C0B-99A9-B581A60EE486}"/>
              </a:ext>
            </a:extLst>
          </p:cNvPr>
          <p:cNvSpPr>
            <a:spLocks noGrp="1"/>
          </p:cNvSpPr>
          <p:nvPr>
            <p:ph type="sldNum" sz="quarter" idx="10"/>
          </p:nvPr>
        </p:nvSpPr>
        <p:spPr>
          <a:xfrm>
            <a:off x="9052847" y="6432493"/>
            <a:ext cx="2743200" cy="365125"/>
          </a:xfrm>
          <a:prstGeom prst="rect">
            <a:avLst/>
          </a:prstGeom>
        </p:spPr>
        <p:txBody>
          <a:bodyPr/>
          <a:lstStyle/>
          <a:p>
            <a:fld id="{36D3958B-177D-4834-A246-9F824B1D4378}" type="slidenum">
              <a:rPr lang="de-CH" noProof="0" smtClean="0"/>
              <a:pPr/>
              <a:t>‹Nr.›</a:t>
            </a:fld>
            <a:endParaRPr lang="de-CH" noProof="0"/>
          </a:p>
        </p:txBody>
      </p:sp>
      <p:sp>
        <p:nvSpPr>
          <p:cNvPr id="5" name="Bildplatzhalter 4">
            <a:extLst>
              <a:ext uri="{FF2B5EF4-FFF2-40B4-BE49-F238E27FC236}">
                <a16:creationId xmlns:a16="http://schemas.microsoft.com/office/drawing/2014/main" id="{390DB4EC-FD2D-44CF-ACEA-0468D3214567}"/>
              </a:ext>
            </a:extLst>
          </p:cNvPr>
          <p:cNvSpPr>
            <a:spLocks noGrp="1"/>
          </p:cNvSpPr>
          <p:nvPr>
            <p:ph type="pic" sz="quarter" idx="11" hasCustomPrompt="1"/>
          </p:nvPr>
        </p:nvSpPr>
        <p:spPr>
          <a:xfrm>
            <a:off x="6792000" y="0"/>
            <a:ext cx="5400000" cy="6858000"/>
          </a:xfrm>
          <a:solidFill>
            <a:schemeClr val="tx2"/>
          </a:solidFill>
        </p:spPr>
        <p:txBody>
          <a:bodyPr anchor="t"/>
          <a:lstStyle>
            <a:lvl1pPr marL="0" indent="0" algn="ctr">
              <a:buNone/>
              <a:defRPr>
                <a:solidFill>
                  <a:schemeClr val="bg1"/>
                </a:solidFill>
              </a:defRPr>
            </a:lvl1pPr>
          </a:lstStyle>
          <a:p>
            <a:r>
              <a:rPr lang="de-CH" noProof="0"/>
              <a:t>Bild durch Klicken auf das Symbol hinzufügen</a:t>
            </a:r>
          </a:p>
        </p:txBody>
      </p:sp>
      <p:sp>
        <p:nvSpPr>
          <p:cNvPr id="7" name="Textplatzhalter 6">
            <a:extLst>
              <a:ext uri="{FF2B5EF4-FFF2-40B4-BE49-F238E27FC236}">
                <a16:creationId xmlns:a16="http://schemas.microsoft.com/office/drawing/2014/main" id="{BFC5EC34-37B6-4AE1-90FF-A30314EB5C8B}"/>
              </a:ext>
            </a:extLst>
          </p:cNvPr>
          <p:cNvSpPr>
            <a:spLocks noGrp="1"/>
          </p:cNvSpPr>
          <p:nvPr>
            <p:ph type="body" sz="quarter" idx="12"/>
          </p:nvPr>
        </p:nvSpPr>
        <p:spPr>
          <a:xfrm>
            <a:off x="407988" y="3176588"/>
            <a:ext cx="6045438" cy="29527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pic>
        <p:nvPicPr>
          <p:cNvPr id="12" name="Picture 2">
            <a:extLst>
              <a:ext uri="{FF2B5EF4-FFF2-40B4-BE49-F238E27FC236}">
                <a16:creationId xmlns:a16="http://schemas.microsoft.com/office/drawing/2014/main" id="{6AA129B2-CC3D-418B-930B-746D410520B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3" name="Straight Connector 13">
            <a:extLst>
              <a:ext uri="{FF2B5EF4-FFF2-40B4-BE49-F238E27FC236}">
                <a16:creationId xmlns:a16="http://schemas.microsoft.com/office/drawing/2014/main" id="{27EC5C93-493F-4A1B-9BA1-DCF987261BF8}"/>
              </a:ext>
            </a:extLst>
          </p:cNvPr>
          <p:cNvCxnSpPr>
            <a:cxnSpLocks/>
          </p:cNvCxnSpPr>
          <p:nvPr userDrawn="1"/>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4" name="Shape 5">
            <a:extLst>
              <a:ext uri="{FF2B5EF4-FFF2-40B4-BE49-F238E27FC236}">
                <a16:creationId xmlns:a16="http://schemas.microsoft.com/office/drawing/2014/main" id="{19CB6FCA-84FE-4B65-B56E-E5C1BD51A3C6}"/>
              </a:ext>
            </a:extLst>
          </p:cNvPr>
          <p:cNvSpPr/>
          <p:nvPr userDrawn="1"/>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15" name="Shape 5">
            <a:extLst>
              <a:ext uri="{FF2B5EF4-FFF2-40B4-BE49-F238E27FC236}">
                <a16:creationId xmlns:a16="http://schemas.microsoft.com/office/drawing/2014/main" id="{53FEDF5D-6DF9-46F6-BE65-143984E90813}"/>
              </a:ext>
            </a:extLst>
          </p:cNvPr>
          <p:cNvSpPr/>
          <p:nvPr userDrawn="1"/>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Tree>
    <p:extLst>
      <p:ext uri="{BB962C8B-B14F-4D97-AF65-F5344CB8AC3E}">
        <p14:creationId xmlns:p14="http://schemas.microsoft.com/office/powerpoint/2010/main" val="122851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ld links + Content">
    <p:spTree>
      <p:nvGrpSpPr>
        <p:cNvPr id="1" name=""/>
        <p:cNvGrpSpPr/>
        <p:nvPr/>
      </p:nvGrpSpPr>
      <p:grpSpPr>
        <a:xfrm>
          <a:off x="0" y="0"/>
          <a:ext cx="0" cy="0"/>
          <a:chOff x="0" y="0"/>
          <a:chExt cx="0" cy="0"/>
        </a:xfrm>
      </p:grpSpPr>
      <p:sp>
        <p:nvSpPr>
          <p:cNvPr id="12" name="Shape 3">
            <a:extLst>
              <a:ext uri="{FF2B5EF4-FFF2-40B4-BE49-F238E27FC236}">
                <a16:creationId xmlns:a16="http://schemas.microsoft.com/office/drawing/2014/main" id="{D7F87C1B-0035-4325-8AB7-55DB441AB0AB}"/>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pic>
        <p:nvPicPr>
          <p:cNvPr id="8" name="Picture 2">
            <a:extLst>
              <a:ext uri="{FF2B5EF4-FFF2-40B4-BE49-F238E27FC236}">
                <a16:creationId xmlns:a16="http://schemas.microsoft.com/office/drawing/2014/main" id="{4DFB0C74-C608-4186-97CA-959B7B34E4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9" name="Straight Connector 13">
            <a:extLst>
              <a:ext uri="{FF2B5EF4-FFF2-40B4-BE49-F238E27FC236}">
                <a16:creationId xmlns:a16="http://schemas.microsoft.com/office/drawing/2014/main" id="{C225B846-99D9-4590-9752-BABD4AE38B6E}"/>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0" name="Shape 5">
            <a:extLst>
              <a:ext uri="{FF2B5EF4-FFF2-40B4-BE49-F238E27FC236}">
                <a16:creationId xmlns:a16="http://schemas.microsoft.com/office/drawing/2014/main" id="{ADE23643-6140-4A58-8C0E-295E90CD4AFC}"/>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11" name="Shape 5">
            <a:extLst>
              <a:ext uri="{FF2B5EF4-FFF2-40B4-BE49-F238E27FC236}">
                <a16:creationId xmlns:a16="http://schemas.microsoft.com/office/drawing/2014/main" id="{4860BEAE-2BDF-4339-8383-B65DE1CB2D79}"/>
              </a:ext>
            </a:extLst>
          </p:cNvPr>
          <p:cNvSpPr/>
          <p:nvPr/>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2" name="Titel 1">
            <a:extLst>
              <a:ext uri="{FF2B5EF4-FFF2-40B4-BE49-F238E27FC236}">
                <a16:creationId xmlns:a16="http://schemas.microsoft.com/office/drawing/2014/main" id="{AB4B7022-A14A-4707-BF43-0EE4D6A9345E}"/>
              </a:ext>
            </a:extLst>
          </p:cNvPr>
          <p:cNvSpPr>
            <a:spLocks noGrp="1"/>
          </p:cNvSpPr>
          <p:nvPr>
            <p:ph type="title" hasCustomPrompt="1"/>
          </p:nvPr>
        </p:nvSpPr>
        <p:spPr>
          <a:xfrm>
            <a:off x="5723222" y="1557338"/>
            <a:ext cx="6060789" cy="1331912"/>
          </a:xfrm>
        </p:spPr>
        <p:txBody>
          <a:bodyPr>
            <a:noAutofit/>
          </a:bodyPr>
          <a:lstStyle/>
          <a:p>
            <a:r>
              <a:rPr lang="de-CH" noProof="0"/>
              <a:t>Überschrift durch Klicken hinzufügen</a:t>
            </a:r>
          </a:p>
        </p:txBody>
      </p:sp>
      <p:sp>
        <p:nvSpPr>
          <p:cNvPr id="5" name="Bildplatzhalter 4">
            <a:extLst>
              <a:ext uri="{FF2B5EF4-FFF2-40B4-BE49-F238E27FC236}">
                <a16:creationId xmlns:a16="http://schemas.microsoft.com/office/drawing/2014/main" id="{5DF240EF-E0E4-4486-8389-2057C21CB60E}"/>
              </a:ext>
            </a:extLst>
          </p:cNvPr>
          <p:cNvSpPr>
            <a:spLocks noGrp="1"/>
          </p:cNvSpPr>
          <p:nvPr>
            <p:ph type="pic" sz="quarter" idx="11" hasCustomPrompt="1"/>
          </p:nvPr>
        </p:nvSpPr>
        <p:spPr>
          <a:xfrm>
            <a:off x="0" y="0"/>
            <a:ext cx="5375275" cy="6858000"/>
          </a:xfrm>
          <a:solidFill>
            <a:schemeClr val="tx2"/>
          </a:solidFill>
        </p:spPr>
        <p:txBody>
          <a:bodyPr/>
          <a:lstStyle>
            <a:lvl1pPr marL="0" indent="0" algn="ctr">
              <a:buNone/>
              <a:defRPr>
                <a:solidFill>
                  <a:schemeClr val="bg1"/>
                </a:solidFill>
              </a:defRPr>
            </a:lvl1pPr>
          </a:lstStyle>
          <a:p>
            <a:pPr marL="0" marR="0" lvl="0" indent="0" algn="ctr"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Bild durch Klicken auf das Symbol hinzufügen</a:t>
            </a:r>
          </a:p>
        </p:txBody>
      </p:sp>
      <p:sp>
        <p:nvSpPr>
          <p:cNvPr id="7" name="Textplatzhalter 6">
            <a:extLst>
              <a:ext uri="{FF2B5EF4-FFF2-40B4-BE49-F238E27FC236}">
                <a16:creationId xmlns:a16="http://schemas.microsoft.com/office/drawing/2014/main" id="{33DACA3C-0F33-4C8D-BCA9-A7F719D2048E}"/>
              </a:ext>
            </a:extLst>
          </p:cNvPr>
          <p:cNvSpPr>
            <a:spLocks noGrp="1"/>
          </p:cNvSpPr>
          <p:nvPr>
            <p:ph type="body" sz="quarter" idx="12"/>
          </p:nvPr>
        </p:nvSpPr>
        <p:spPr>
          <a:xfrm>
            <a:off x="5722938" y="3176588"/>
            <a:ext cx="6061075" cy="29527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13" name="Foliennummernplatzhalter 5">
            <a:extLst>
              <a:ext uri="{FF2B5EF4-FFF2-40B4-BE49-F238E27FC236}">
                <a16:creationId xmlns:a16="http://schemas.microsoft.com/office/drawing/2014/main" id="{DA1B2585-9C56-423F-8D2B-D6B104C08E70}"/>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
        <p:nvSpPr>
          <p:cNvPr id="14" name="Shape 3">
            <a:extLst>
              <a:ext uri="{FF2B5EF4-FFF2-40B4-BE49-F238E27FC236}">
                <a16:creationId xmlns:a16="http://schemas.microsoft.com/office/drawing/2014/main" id="{9CFB14CB-A958-42B9-B8EE-B535D64E55D9}"/>
              </a:ext>
            </a:extLst>
          </p:cNvPr>
          <p:cNvSpPr/>
          <p:nvPr userDrawn="1"/>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pic>
        <p:nvPicPr>
          <p:cNvPr id="15" name="Picture 2">
            <a:extLst>
              <a:ext uri="{FF2B5EF4-FFF2-40B4-BE49-F238E27FC236}">
                <a16:creationId xmlns:a16="http://schemas.microsoft.com/office/drawing/2014/main" id="{0728F6B1-2828-47A9-ABFE-A2D054D8D90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6" name="Straight Connector 13">
            <a:extLst>
              <a:ext uri="{FF2B5EF4-FFF2-40B4-BE49-F238E27FC236}">
                <a16:creationId xmlns:a16="http://schemas.microsoft.com/office/drawing/2014/main" id="{6DB5E7EF-1F66-4046-BABD-15EA2578711C}"/>
              </a:ext>
            </a:extLst>
          </p:cNvPr>
          <p:cNvCxnSpPr>
            <a:cxnSpLocks/>
          </p:cNvCxnSpPr>
          <p:nvPr userDrawn="1"/>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7" name="Shape 5">
            <a:extLst>
              <a:ext uri="{FF2B5EF4-FFF2-40B4-BE49-F238E27FC236}">
                <a16:creationId xmlns:a16="http://schemas.microsoft.com/office/drawing/2014/main" id="{49E09A97-EAF4-4C98-86CC-BC736F6B3B15}"/>
              </a:ext>
            </a:extLst>
          </p:cNvPr>
          <p:cNvSpPr/>
          <p:nvPr userDrawn="1"/>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18" name="Shape 5">
            <a:extLst>
              <a:ext uri="{FF2B5EF4-FFF2-40B4-BE49-F238E27FC236}">
                <a16:creationId xmlns:a16="http://schemas.microsoft.com/office/drawing/2014/main" id="{89999E57-4D62-4B18-9F1F-D0158D378C76}"/>
              </a:ext>
            </a:extLst>
          </p:cNvPr>
          <p:cNvSpPr/>
          <p:nvPr userDrawn="1"/>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Tree>
    <p:extLst>
      <p:ext uri="{BB962C8B-B14F-4D97-AF65-F5344CB8AC3E}">
        <p14:creationId xmlns:p14="http://schemas.microsoft.com/office/powerpoint/2010/main" val="2484517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ld oben + Content unten">
    <p:spTree>
      <p:nvGrpSpPr>
        <p:cNvPr id="1" name=""/>
        <p:cNvGrpSpPr/>
        <p:nvPr/>
      </p:nvGrpSpPr>
      <p:grpSpPr>
        <a:xfrm>
          <a:off x="0" y="0"/>
          <a:ext cx="0" cy="0"/>
          <a:chOff x="0" y="0"/>
          <a:chExt cx="0" cy="0"/>
        </a:xfrm>
      </p:grpSpPr>
      <p:sp>
        <p:nvSpPr>
          <p:cNvPr id="9" name="Shape 3">
            <a:extLst>
              <a:ext uri="{FF2B5EF4-FFF2-40B4-BE49-F238E27FC236}">
                <a16:creationId xmlns:a16="http://schemas.microsoft.com/office/drawing/2014/main" id="{CD315BAE-3A14-42EE-BDAB-0AD5B5157DD1}"/>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5" name="Bildplatzhalter 4">
            <a:extLst>
              <a:ext uri="{FF2B5EF4-FFF2-40B4-BE49-F238E27FC236}">
                <a16:creationId xmlns:a16="http://schemas.microsoft.com/office/drawing/2014/main" id="{A9F60D19-F182-4E1B-BC4A-3C3636DDB672}"/>
              </a:ext>
            </a:extLst>
          </p:cNvPr>
          <p:cNvSpPr>
            <a:spLocks noGrp="1"/>
          </p:cNvSpPr>
          <p:nvPr>
            <p:ph type="pic" sz="quarter" idx="11" hasCustomPrompt="1"/>
          </p:nvPr>
        </p:nvSpPr>
        <p:spPr>
          <a:xfrm>
            <a:off x="0" y="0"/>
            <a:ext cx="12192000" cy="2880000"/>
          </a:xfrm>
          <a:gradFill>
            <a:gsLst>
              <a:gs pos="0">
                <a:srgbClr val="0064FA"/>
              </a:gs>
              <a:gs pos="93000">
                <a:srgbClr val="010172"/>
              </a:gs>
            </a:gsLst>
            <a:lin ang="13522958" scaled="0"/>
          </a:gradFill>
        </p:spPr>
        <p:txBody>
          <a:bodyPr/>
          <a:lstStyle>
            <a:lvl1pPr marL="0" indent="0" algn="ctr">
              <a:buNone/>
              <a:defRPr>
                <a:solidFill>
                  <a:schemeClr val="bg1"/>
                </a:solidFill>
              </a:defRPr>
            </a:lvl1pPr>
          </a:lstStyle>
          <a:p>
            <a:r>
              <a:rPr lang="de-CH" noProof="0"/>
              <a:t>Bild durch Klicken auf das Symbol hinzufügen</a:t>
            </a:r>
          </a:p>
        </p:txBody>
      </p:sp>
      <p:sp>
        <p:nvSpPr>
          <p:cNvPr id="7" name="Textplatzhalter 6">
            <a:extLst>
              <a:ext uri="{FF2B5EF4-FFF2-40B4-BE49-F238E27FC236}">
                <a16:creationId xmlns:a16="http://schemas.microsoft.com/office/drawing/2014/main" id="{C3FBD180-039B-4696-8EC1-3619A3ED05ED}"/>
              </a:ext>
            </a:extLst>
          </p:cNvPr>
          <p:cNvSpPr>
            <a:spLocks noGrp="1"/>
          </p:cNvSpPr>
          <p:nvPr>
            <p:ph type="body" sz="quarter" idx="12"/>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8" name="Shape 5">
            <a:extLst>
              <a:ext uri="{FF2B5EF4-FFF2-40B4-BE49-F238E27FC236}">
                <a16:creationId xmlns:a16="http://schemas.microsoft.com/office/drawing/2014/main" id="{AE34047A-8A8F-43C7-B272-8330875BC62F}"/>
              </a:ext>
            </a:extLst>
          </p:cNvPr>
          <p:cNvSpPr/>
          <p:nvPr/>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10" name="Foliennummernplatzhalter 5">
            <a:extLst>
              <a:ext uri="{FF2B5EF4-FFF2-40B4-BE49-F238E27FC236}">
                <a16:creationId xmlns:a16="http://schemas.microsoft.com/office/drawing/2014/main" id="{1D7501E2-A991-4910-922E-1E204477F60E}"/>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
        <p:nvSpPr>
          <p:cNvPr id="11" name="Shape 3">
            <a:extLst>
              <a:ext uri="{FF2B5EF4-FFF2-40B4-BE49-F238E27FC236}">
                <a16:creationId xmlns:a16="http://schemas.microsoft.com/office/drawing/2014/main" id="{C3AA1040-10E5-48D7-B01F-6C7B11A9B16E}"/>
              </a:ext>
            </a:extLst>
          </p:cNvPr>
          <p:cNvSpPr/>
          <p:nvPr userDrawn="1"/>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12" name="Shape 5">
            <a:extLst>
              <a:ext uri="{FF2B5EF4-FFF2-40B4-BE49-F238E27FC236}">
                <a16:creationId xmlns:a16="http://schemas.microsoft.com/office/drawing/2014/main" id="{C68EF712-4D8F-498D-B3F8-F39461021B95}"/>
              </a:ext>
            </a:extLst>
          </p:cNvPr>
          <p:cNvSpPr/>
          <p:nvPr userDrawn="1"/>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Tree>
    <p:extLst>
      <p:ext uri="{BB962C8B-B14F-4D97-AF65-F5344CB8AC3E}">
        <p14:creationId xmlns:p14="http://schemas.microsoft.com/office/powerpoint/2010/main" val="2126573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ogo dunkel">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82FE8ED-01BE-41F5-8C49-AC6CAC3359FA}"/>
              </a:ext>
            </a:extLst>
          </p:cNvPr>
          <p:cNvSpPr>
            <a:spLocks noGrp="1"/>
          </p:cNvSpPr>
          <p:nvPr>
            <p:ph type="sldNum" sz="quarter" idx="10"/>
          </p:nvPr>
        </p:nvSpPr>
        <p:spPr>
          <a:xfrm>
            <a:off x="9052847" y="6432493"/>
            <a:ext cx="2743200" cy="365125"/>
          </a:xfrm>
          <a:prstGeom prst="rect">
            <a:avLst/>
          </a:prstGeom>
        </p:spPr>
        <p:txBody>
          <a:bodyPr/>
          <a:lstStyle/>
          <a:p>
            <a:fld id="{36D3958B-177D-4834-A246-9F824B1D4378}" type="slidenum">
              <a:rPr lang="de-DE" smtClean="0"/>
              <a:pPr/>
              <a:t>‹Nr.›</a:t>
            </a:fld>
            <a:endParaRPr lang="de-DE"/>
          </a:p>
        </p:txBody>
      </p:sp>
      <p:sp>
        <p:nvSpPr>
          <p:cNvPr id="4" name="Rectangle 4">
            <a:extLst>
              <a:ext uri="{FF2B5EF4-FFF2-40B4-BE49-F238E27FC236}">
                <a16:creationId xmlns:a16="http://schemas.microsoft.com/office/drawing/2014/main" id="{754B4494-A8B9-4E59-94F3-A14DD05F89D2}"/>
              </a:ext>
            </a:extLst>
          </p:cNvPr>
          <p:cNvSpPr/>
          <p:nvPr/>
        </p:nvSpPr>
        <p:spPr>
          <a:xfrm>
            <a:off x="0" y="0"/>
            <a:ext cx="12192000" cy="6858000"/>
          </a:xfrm>
          <a:prstGeom prst="rect">
            <a:avLst/>
          </a:prstGeom>
          <a:gradFill>
            <a:gsLst>
              <a:gs pos="0">
                <a:srgbClr val="0064FA"/>
              </a:gs>
              <a:gs pos="93000">
                <a:srgbClr val="010172"/>
              </a:gs>
            </a:gsLst>
            <a:lin ang="13522958"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250"/>
          </a:p>
        </p:txBody>
      </p:sp>
      <p:pic>
        <p:nvPicPr>
          <p:cNvPr id="5" name="Picture 2">
            <a:extLst>
              <a:ext uri="{FF2B5EF4-FFF2-40B4-BE49-F238E27FC236}">
                <a16:creationId xmlns:a16="http://schemas.microsoft.com/office/drawing/2014/main" id="{B4357929-BC92-4C11-ADF3-6F61B4E37A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44750" y="2362200"/>
            <a:ext cx="7302500" cy="2133600"/>
          </a:xfrm>
          <a:prstGeom prst="rect">
            <a:avLst/>
          </a:prstGeom>
        </p:spPr>
      </p:pic>
      <p:sp>
        <p:nvSpPr>
          <p:cNvPr id="6" name="Rectangle 4">
            <a:extLst>
              <a:ext uri="{FF2B5EF4-FFF2-40B4-BE49-F238E27FC236}">
                <a16:creationId xmlns:a16="http://schemas.microsoft.com/office/drawing/2014/main" id="{EE63FCC3-029D-42A8-B5A8-06A7F067764F}"/>
              </a:ext>
            </a:extLst>
          </p:cNvPr>
          <p:cNvSpPr/>
          <p:nvPr userDrawn="1"/>
        </p:nvSpPr>
        <p:spPr>
          <a:xfrm>
            <a:off x="0" y="0"/>
            <a:ext cx="12192000" cy="6858000"/>
          </a:xfrm>
          <a:prstGeom prst="rect">
            <a:avLst/>
          </a:prstGeom>
          <a:gradFill>
            <a:gsLst>
              <a:gs pos="0">
                <a:srgbClr val="0064FA"/>
              </a:gs>
              <a:gs pos="93000">
                <a:srgbClr val="010172"/>
              </a:gs>
            </a:gsLst>
            <a:lin ang="13522958"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250"/>
          </a:p>
        </p:txBody>
      </p:sp>
      <p:pic>
        <p:nvPicPr>
          <p:cNvPr id="7" name="Picture 2">
            <a:extLst>
              <a:ext uri="{FF2B5EF4-FFF2-40B4-BE49-F238E27FC236}">
                <a16:creationId xmlns:a16="http://schemas.microsoft.com/office/drawing/2014/main" id="{2710A528-DFAB-460F-855C-BB2E722138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44750" y="2362200"/>
            <a:ext cx="7302500" cy="2133600"/>
          </a:xfrm>
          <a:prstGeom prst="rect">
            <a:avLst/>
          </a:prstGeom>
        </p:spPr>
      </p:pic>
    </p:spTree>
    <p:extLst>
      <p:ext uri="{BB962C8B-B14F-4D97-AF65-F5344CB8AC3E}">
        <p14:creationId xmlns:p14="http://schemas.microsoft.com/office/powerpoint/2010/main" val="1491682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Benutzerdefiniertes Layout">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202E373F-1B79-4F58-AB1E-B5FE7D0B13A2}"/>
              </a:ext>
            </a:extLst>
          </p:cNvPr>
          <p:cNvSpPr>
            <a:spLocks noGrp="1"/>
          </p:cNvSpPr>
          <p:nvPr>
            <p:ph type="sldNum" sz="quarter" idx="10"/>
          </p:nvPr>
        </p:nvSpPr>
        <p:spPr>
          <a:xfrm>
            <a:off x="9052847" y="6432493"/>
            <a:ext cx="2743200" cy="365125"/>
          </a:xfrm>
          <a:prstGeom prst="rect">
            <a:avLst/>
          </a:prstGeom>
        </p:spPr>
        <p:txBody>
          <a:bodyPr/>
          <a:lstStyle/>
          <a:p>
            <a:fld id="{36D3958B-177D-4834-A246-9F824B1D4378}" type="slidenum">
              <a:rPr lang="de-CH" noProof="0" smtClean="0"/>
              <a:pPr/>
              <a:t>‹Nr.›</a:t>
            </a:fld>
            <a:endParaRPr lang="de-CH" noProof="0"/>
          </a:p>
        </p:txBody>
      </p:sp>
      <p:sp>
        <p:nvSpPr>
          <p:cNvPr id="5" name="Bildplatzhalter 4">
            <a:extLst>
              <a:ext uri="{FF2B5EF4-FFF2-40B4-BE49-F238E27FC236}">
                <a16:creationId xmlns:a16="http://schemas.microsoft.com/office/drawing/2014/main" id="{DC94D793-8FD7-47E7-A559-E27F11253587}"/>
              </a:ext>
            </a:extLst>
          </p:cNvPr>
          <p:cNvSpPr>
            <a:spLocks noGrp="1"/>
          </p:cNvSpPr>
          <p:nvPr>
            <p:ph type="pic" sz="quarter" idx="11" hasCustomPrompt="1"/>
          </p:nvPr>
        </p:nvSpPr>
        <p:spPr>
          <a:xfrm>
            <a:off x="0" y="3429000"/>
            <a:ext cx="12192000" cy="3429000"/>
          </a:xfrm>
          <a:gradFill>
            <a:gsLst>
              <a:gs pos="0">
                <a:srgbClr val="0064FA"/>
              </a:gs>
              <a:gs pos="93000">
                <a:srgbClr val="010172"/>
              </a:gs>
            </a:gsLst>
            <a:lin ang="13522958" scaled="0"/>
          </a:gradFill>
        </p:spPr>
        <p:txBody>
          <a:bodyPr/>
          <a:lstStyle>
            <a:lvl1pPr marL="0" indent="0" algn="ctr">
              <a:buNone/>
              <a:defRPr>
                <a:solidFill>
                  <a:schemeClr val="bg1"/>
                </a:solidFill>
              </a:defRPr>
            </a:lvl1pPr>
          </a:lstStyle>
          <a:p>
            <a:r>
              <a:rPr lang="de-CH" noProof="0"/>
              <a:t>Bild durch Klicken auf das Symbol hinzufügen</a:t>
            </a:r>
          </a:p>
        </p:txBody>
      </p:sp>
      <p:sp>
        <p:nvSpPr>
          <p:cNvPr id="7" name="Textplatzhalter 6">
            <a:extLst>
              <a:ext uri="{FF2B5EF4-FFF2-40B4-BE49-F238E27FC236}">
                <a16:creationId xmlns:a16="http://schemas.microsoft.com/office/drawing/2014/main" id="{656F9A31-8E67-4EAB-AF4F-8BAE7E58B168}"/>
              </a:ext>
            </a:extLst>
          </p:cNvPr>
          <p:cNvSpPr>
            <a:spLocks noGrp="1"/>
          </p:cNvSpPr>
          <p:nvPr>
            <p:ph type="body" sz="quarter" idx="12"/>
          </p:nvPr>
        </p:nvSpPr>
        <p:spPr>
          <a:xfrm>
            <a:off x="407988" y="1557338"/>
            <a:ext cx="11388725" cy="161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pic>
        <p:nvPicPr>
          <p:cNvPr id="8" name="Picture 2">
            <a:extLst>
              <a:ext uri="{FF2B5EF4-FFF2-40B4-BE49-F238E27FC236}">
                <a16:creationId xmlns:a16="http://schemas.microsoft.com/office/drawing/2014/main" id="{6EB1A1C8-2D1E-4E49-84C5-1CC61375C9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9" name="Straight Connector 13">
            <a:extLst>
              <a:ext uri="{FF2B5EF4-FFF2-40B4-BE49-F238E27FC236}">
                <a16:creationId xmlns:a16="http://schemas.microsoft.com/office/drawing/2014/main" id="{05222C61-2939-4A32-BE30-64F6FCC91AA6}"/>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0" name="Shape 5">
            <a:extLst>
              <a:ext uri="{FF2B5EF4-FFF2-40B4-BE49-F238E27FC236}">
                <a16:creationId xmlns:a16="http://schemas.microsoft.com/office/drawing/2014/main" id="{A3C4C6C2-0390-488C-BAF5-800887B52B99}"/>
              </a:ext>
            </a:extLst>
          </p:cNvPr>
          <p:cNvSpPr/>
          <p:nvPr/>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pic>
        <p:nvPicPr>
          <p:cNvPr id="11" name="Picture 2">
            <a:extLst>
              <a:ext uri="{FF2B5EF4-FFF2-40B4-BE49-F238E27FC236}">
                <a16:creationId xmlns:a16="http://schemas.microsoft.com/office/drawing/2014/main" id="{496875EB-8408-4C74-A4AE-DE5F29225B7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2" name="Straight Connector 13">
            <a:extLst>
              <a:ext uri="{FF2B5EF4-FFF2-40B4-BE49-F238E27FC236}">
                <a16:creationId xmlns:a16="http://schemas.microsoft.com/office/drawing/2014/main" id="{A238AE18-752E-42CD-95D7-B6D2F8D8CA43}"/>
              </a:ext>
            </a:extLst>
          </p:cNvPr>
          <p:cNvCxnSpPr>
            <a:cxnSpLocks/>
          </p:cNvCxnSpPr>
          <p:nvPr userDrawn="1"/>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3" name="Shape 5">
            <a:extLst>
              <a:ext uri="{FF2B5EF4-FFF2-40B4-BE49-F238E27FC236}">
                <a16:creationId xmlns:a16="http://schemas.microsoft.com/office/drawing/2014/main" id="{3FD45C2C-6D4A-4F03-A090-DD937F05078B}"/>
              </a:ext>
            </a:extLst>
          </p:cNvPr>
          <p:cNvSpPr/>
          <p:nvPr userDrawn="1"/>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Tree>
    <p:extLst>
      <p:ext uri="{BB962C8B-B14F-4D97-AF65-F5344CB8AC3E}">
        <p14:creationId xmlns:p14="http://schemas.microsoft.com/office/powerpoint/2010/main" val="28089550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ild &amp; Laptop">
    <p:spTree>
      <p:nvGrpSpPr>
        <p:cNvPr id="1" name=""/>
        <p:cNvGrpSpPr/>
        <p:nvPr/>
      </p:nvGrpSpPr>
      <p:grpSpPr>
        <a:xfrm>
          <a:off x="0" y="0"/>
          <a:ext cx="0" cy="0"/>
          <a:chOff x="0" y="0"/>
          <a:chExt cx="0" cy="0"/>
        </a:xfrm>
      </p:grpSpPr>
      <p:sp>
        <p:nvSpPr>
          <p:cNvPr id="16" name="Shape 3">
            <a:extLst>
              <a:ext uri="{FF2B5EF4-FFF2-40B4-BE49-F238E27FC236}">
                <a16:creationId xmlns:a16="http://schemas.microsoft.com/office/drawing/2014/main" id="{3AD136CB-DACE-4B6B-A18C-EB1A116AB6EF}"/>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5" name="Picture Placeholder 2"/>
          <p:cNvSpPr>
            <a:spLocks noGrp="1"/>
          </p:cNvSpPr>
          <p:nvPr>
            <p:ph type="pic" sz="quarter" idx="15" hasCustomPrompt="1"/>
          </p:nvPr>
        </p:nvSpPr>
        <p:spPr>
          <a:xfrm>
            <a:off x="0" y="899716"/>
            <a:ext cx="12192000" cy="2873829"/>
          </a:xfrm>
          <a:prstGeom prst="rect">
            <a:avLst/>
          </a:prstGeom>
          <a:gradFill>
            <a:gsLst>
              <a:gs pos="0">
                <a:srgbClr val="0064FA"/>
              </a:gs>
              <a:gs pos="93000">
                <a:srgbClr val="010172"/>
              </a:gs>
            </a:gsLst>
            <a:lin ang="13522958"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lvl1pPr marL="0" indent="0" algn="ctr">
              <a:buNone/>
              <a:defRPr kumimoji="0" lang="en-US" sz="2000" normalizeH="0">
                <a:solidFill>
                  <a:schemeClr val="lt1"/>
                </a:solidFill>
                <a:effectLst/>
                <a:latin typeface="+mj-lt"/>
              </a:defRPr>
            </a:lvl1pPr>
          </a:lstStyle>
          <a:p>
            <a:pPr lvl="0" fontAlgn="auto" hangingPunct="0"/>
            <a:r>
              <a:rPr lang="de-CH" noProof="0"/>
              <a:t>Bild durch Klicken auf das Symbol einfügen</a:t>
            </a:r>
          </a:p>
        </p:txBody>
      </p:sp>
      <p:sp>
        <p:nvSpPr>
          <p:cNvPr id="6" name="Picture Placeholder 2"/>
          <p:cNvSpPr>
            <a:spLocks noGrp="1"/>
          </p:cNvSpPr>
          <p:nvPr>
            <p:ph type="pic" sz="quarter" idx="16" hasCustomPrompt="1"/>
          </p:nvPr>
        </p:nvSpPr>
        <p:spPr>
          <a:xfrm>
            <a:off x="6550025" y="1897899"/>
            <a:ext cx="5641976" cy="3715147"/>
          </a:xfrm>
          <a:prstGeom prst="rect">
            <a:avLst/>
          </a:prstGeom>
          <a:solidFill>
            <a:schemeClr val="tx2"/>
          </a:solidFill>
        </p:spPr>
        <p:txBody>
          <a:bodyPr>
            <a:normAutofit/>
          </a:bodyPr>
          <a:lstStyle>
            <a:lvl1pPr marL="0" indent="0" algn="ctr">
              <a:buNone/>
              <a:defRPr sz="1800">
                <a:solidFill>
                  <a:schemeClr val="bg1"/>
                </a:solidFill>
                <a:latin typeface="+mj-lt"/>
              </a:defRPr>
            </a:lvl1pPr>
          </a:lstStyle>
          <a:p>
            <a:pPr marL="0" marR="0" lvl="0" indent="0" algn="ctr" defTabSz="41275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Bild durch Klicken hinzufügen</a:t>
            </a:r>
          </a:p>
          <a:p>
            <a:endParaRPr lang="de-CH" noProof="0"/>
          </a:p>
        </p:txBody>
      </p:sp>
      <p:sp>
        <p:nvSpPr>
          <p:cNvPr id="7" name="Shape 5">
            <a:extLst>
              <a:ext uri="{FF2B5EF4-FFF2-40B4-BE49-F238E27FC236}">
                <a16:creationId xmlns:a16="http://schemas.microsoft.com/office/drawing/2014/main" id="{0AA6A371-EEDC-4E07-9171-9FFE5BB1C38B}"/>
              </a:ext>
            </a:extLst>
          </p:cNvPr>
          <p:cNvSpPr/>
          <p:nvPr/>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10" name="Shape 5">
            <a:extLst>
              <a:ext uri="{FF2B5EF4-FFF2-40B4-BE49-F238E27FC236}">
                <a16:creationId xmlns:a16="http://schemas.microsoft.com/office/drawing/2014/main" id="{A383627E-DFBC-4276-B8E4-BC5CFAF53311}"/>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pic>
        <p:nvPicPr>
          <p:cNvPr id="11" name="Picture 2">
            <a:extLst>
              <a:ext uri="{FF2B5EF4-FFF2-40B4-BE49-F238E27FC236}">
                <a16:creationId xmlns:a16="http://schemas.microsoft.com/office/drawing/2014/main" id="{8FC8A409-515D-48B2-9AE1-CD1C66B42D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2" name="Straight Connector 13">
            <a:extLst>
              <a:ext uri="{FF2B5EF4-FFF2-40B4-BE49-F238E27FC236}">
                <a16:creationId xmlns:a16="http://schemas.microsoft.com/office/drawing/2014/main" id="{0DF286E7-7ECC-40E5-BEB0-44F5BDEF2049}"/>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5" name="Titel 1">
            <a:extLst>
              <a:ext uri="{FF2B5EF4-FFF2-40B4-BE49-F238E27FC236}">
                <a16:creationId xmlns:a16="http://schemas.microsoft.com/office/drawing/2014/main" id="{A235E43A-9491-4FC1-B608-0C64FD1D7EDB}"/>
              </a:ext>
            </a:extLst>
          </p:cNvPr>
          <p:cNvSpPr>
            <a:spLocks noGrp="1"/>
          </p:cNvSpPr>
          <p:nvPr>
            <p:ph type="title" hasCustomPrompt="1"/>
          </p:nvPr>
        </p:nvSpPr>
        <p:spPr>
          <a:xfrm>
            <a:off x="407988" y="4281134"/>
            <a:ext cx="6060789" cy="1331912"/>
          </a:xfrm>
        </p:spPr>
        <p:txBody>
          <a:bodyPr>
            <a:noAutofit/>
          </a:bodyPr>
          <a:lstStyle/>
          <a:p>
            <a:r>
              <a:rPr lang="de-CH" noProof="0"/>
              <a:t>Überschrift durch Klicken hinzufügen</a:t>
            </a:r>
          </a:p>
        </p:txBody>
      </p:sp>
      <p:sp>
        <p:nvSpPr>
          <p:cNvPr id="13" name="Foliennummernplatzhalter 5">
            <a:extLst>
              <a:ext uri="{FF2B5EF4-FFF2-40B4-BE49-F238E27FC236}">
                <a16:creationId xmlns:a16="http://schemas.microsoft.com/office/drawing/2014/main" id="{C4B58659-CBF3-4355-8D4E-11A4EAD8A083}"/>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
        <p:nvSpPr>
          <p:cNvPr id="14" name="Shape 3">
            <a:extLst>
              <a:ext uri="{FF2B5EF4-FFF2-40B4-BE49-F238E27FC236}">
                <a16:creationId xmlns:a16="http://schemas.microsoft.com/office/drawing/2014/main" id="{43FB38F6-9614-4D10-B92B-9A7BB7A48187}"/>
              </a:ext>
            </a:extLst>
          </p:cNvPr>
          <p:cNvSpPr/>
          <p:nvPr userDrawn="1"/>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Tree>
    <p:extLst>
      <p:ext uri="{BB962C8B-B14F-4D97-AF65-F5344CB8AC3E}">
        <p14:creationId xmlns:p14="http://schemas.microsoft.com/office/powerpoint/2010/main" val="11603220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Mockup Bild + Content">
    <p:spTree>
      <p:nvGrpSpPr>
        <p:cNvPr id="1" name=""/>
        <p:cNvGrpSpPr/>
        <p:nvPr/>
      </p:nvGrpSpPr>
      <p:grpSpPr>
        <a:xfrm>
          <a:off x="0" y="0"/>
          <a:ext cx="0" cy="0"/>
          <a:chOff x="0" y="0"/>
          <a:chExt cx="0" cy="0"/>
        </a:xfrm>
      </p:grpSpPr>
      <p:sp>
        <p:nvSpPr>
          <p:cNvPr id="13" name="Shape 3">
            <a:extLst>
              <a:ext uri="{FF2B5EF4-FFF2-40B4-BE49-F238E27FC236}">
                <a16:creationId xmlns:a16="http://schemas.microsoft.com/office/drawing/2014/main" id="{A3303CE0-C201-4722-8C66-A1814EBAA8FF}"/>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pic>
        <p:nvPicPr>
          <p:cNvPr id="3" name="Picture 2">
            <a:extLst>
              <a:ext uri="{FF2B5EF4-FFF2-40B4-BE49-F238E27FC236}">
                <a16:creationId xmlns:a16="http://schemas.microsoft.com/office/drawing/2014/main" id="{38FBA6B0-B30E-443F-A9CB-997EAA6D31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5" name="Straight Connector 13">
            <a:extLst>
              <a:ext uri="{FF2B5EF4-FFF2-40B4-BE49-F238E27FC236}">
                <a16:creationId xmlns:a16="http://schemas.microsoft.com/office/drawing/2014/main" id="{8B6E744F-53FD-40C5-B285-BAB1D0865244}"/>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6" name="Shape 5">
            <a:extLst>
              <a:ext uri="{FF2B5EF4-FFF2-40B4-BE49-F238E27FC236}">
                <a16:creationId xmlns:a16="http://schemas.microsoft.com/office/drawing/2014/main" id="{90A9F1C6-4EFF-437D-961B-1CC25F528450}"/>
              </a:ext>
            </a:extLst>
          </p:cNvPr>
          <p:cNvSpPr/>
          <p:nvPr/>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7" name="Bildplatzhalter 6">
            <a:extLst>
              <a:ext uri="{FF2B5EF4-FFF2-40B4-BE49-F238E27FC236}">
                <a16:creationId xmlns:a16="http://schemas.microsoft.com/office/drawing/2014/main" id="{87AFED05-940B-429A-864D-D2313763E7E7}"/>
              </a:ext>
            </a:extLst>
          </p:cNvPr>
          <p:cNvSpPr>
            <a:spLocks noGrp="1"/>
          </p:cNvSpPr>
          <p:nvPr>
            <p:ph type="pic" sz="quarter" idx="13" hasCustomPrompt="1"/>
          </p:nvPr>
        </p:nvSpPr>
        <p:spPr>
          <a:xfrm>
            <a:off x="0" y="1557338"/>
            <a:ext cx="5387975" cy="5300662"/>
          </a:xfrm>
          <a:solidFill>
            <a:schemeClr val="tx2"/>
          </a:solidFill>
        </p:spPr>
        <p:txBody>
          <a:bodyPr/>
          <a:lstStyle>
            <a:lvl1pPr marL="0" indent="0" algn="ctr">
              <a:buFont typeface="Arial" panose="020B0604020202020204" pitchFamily="34" charset="0"/>
              <a:buNone/>
              <a:defRPr>
                <a:solidFill>
                  <a:schemeClr val="bg1"/>
                </a:solidFill>
              </a:defRPr>
            </a:lvl1pPr>
          </a:lstStyle>
          <a:p>
            <a:pPr marL="285750" marR="0" lvl="0" indent="-285750" algn="l" defTabSz="914400" rtl="0" eaLnBrk="1" fontAlgn="auto" latinLnBrk="0" hangingPunct="1">
              <a:lnSpc>
                <a:spcPct val="110000"/>
              </a:lnSpc>
              <a:spcBef>
                <a:spcPts val="0"/>
              </a:spcBef>
              <a:spcAft>
                <a:spcPts val="600"/>
              </a:spcAft>
              <a:buClrTx/>
              <a:buSzTx/>
              <a:tabLst/>
              <a:defRPr/>
            </a:pPr>
            <a:r>
              <a:rPr lang="de-CH" noProof="0"/>
              <a:t>Bild durch Klicken auf das Symbol hinzufügen</a:t>
            </a:r>
          </a:p>
        </p:txBody>
      </p:sp>
      <p:sp>
        <p:nvSpPr>
          <p:cNvPr id="8" name="Titel 1">
            <a:extLst>
              <a:ext uri="{FF2B5EF4-FFF2-40B4-BE49-F238E27FC236}">
                <a16:creationId xmlns:a16="http://schemas.microsoft.com/office/drawing/2014/main" id="{3B7EA1BC-2509-477D-91AE-FD60ED3F2FA2}"/>
              </a:ext>
            </a:extLst>
          </p:cNvPr>
          <p:cNvSpPr>
            <a:spLocks noGrp="1"/>
          </p:cNvSpPr>
          <p:nvPr>
            <p:ph type="title" hasCustomPrompt="1"/>
          </p:nvPr>
        </p:nvSpPr>
        <p:spPr>
          <a:xfrm>
            <a:off x="5723222" y="1557338"/>
            <a:ext cx="6060789" cy="1331912"/>
          </a:xfrm>
        </p:spPr>
        <p:txBody>
          <a:bodyPr>
            <a:noAutofit/>
          </a:bodyPr>
          <a:lstStyle/>
          <a:p>
            <a:r>
              <a:rPr lang="de-CH" noProof="0"/>
              <a:t>Überschrift durch Klicken hinzufügen</a:t>
            </a:r>
          </a:p>
        </p:txBody>
      </p:sp>
      <p:sp>
        <p:nvSpPr>
          <p:cNvPr id="10" name="Textplatzhalter 9">
            <a:extLst>
              <a:ext uri="{FF2B5EF4-FFF2-40B4-BE49-F238E27FC236}">
                <a16:creationId xmlns:a16="http://schemas.microsoft.com/office/drawing/2014/main" id="{7B94E944-01D3-4489-A8AF-3E1709F13393}"/>
              </a:ext>
            </a:extLst>
          </p:cNvPr>
          <p:cNvSpPr>
            <a:spLocks noGrp="1"/>
          </p:cNvSpPr>
          <p:nvPr>
            <p:ph type="body" sz="quarter" idx="14"/>
          </p:nvPr>
        </p:nvSpPr>
        <p:spPr>
          <a:xfrm>
            <a:off x="5768975" y="3176588"/>
            <a:ext cx="6027738" cy="29527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11" name="Foliennummernplatzhalter 5">
            <a:extLst>
              <a:ext uri="{FF2B5EF4-FFF2-40B4-BE49-F238E27FC236}">
                <a16:creationId xmlns:a16="http://schemas.microsoft.com/office/drawing/2014/main" id="{CAF35E2C-0739-4217-B1D0-ED4B2FEDB9F0}"/>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
        <p:nvSpPr>
          <p:cNvPr id="12" name="Shape 3">
            <a:extLst>
              <a:ext uri="{FF2B5EF4-FFF2-40B4-BE49-F238E27FC236}">
                <a16:creationId xmlns:a16="http://schemas.microsoft.com/office/drawing/2014/main" id="{14DB5D20-8FDC-498B-9747-965CD454C5A6}"/>
              </a:ext>
            </a:extLst>
          </p:cNvPr>
          <p:cNvSpPr/>
          <p:nvPr userDrawn="1"/>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pic>
        <p:nvPicPr>
          <p:cNvPr id="14" name="Picture 2">
            <a:extLst>
              <a:ext uri="{FF2B5EF4-FFF2-40B4-BE49-F238E27FC236}">
                <a16:creationId xmlns:a16="http://schemas.microsoft.com/office/drawing/2014/main" id="{7B8ED9F1-32A8-4B32-B79A-7EDFA511319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5" name="Straight Connector 13">
            <a:extLst>
              <a:ext uri="{FF2B5EF4-FFF2-40B4-BE49-F238E27FC236}">
                <a16:creationId xmlns:a16="http://schemas.microsoft.com/office/drawing/2014/main" id="{03B0F9CD-F70B-4304-8284-FFBC64872D42}"/>
              </a:ext>
            </a:extLst>
          </p:cNvPr>
          <p:cNvCxnSpPr>
            <a:cxnSpLocks/>
          </p:cNvCxnSpPr>
          <p:nvPr userDrawn="1"/>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6" name="Shape 5">
            <a:extLst>
              <a:ext uri="{FF2B5EF4-FFF2-40B4-BE49-F238E27FC236}">
                <a16:creationId xmlns:a16="http://schemas.microsoft.com/office/drawing/2014/main" id="{B6AD165E-EB36-4550-A7FA-7CEE17FAF4F2}"/>
              </a:ext>
            </a:extLst>
          </p:cNvPr>
          <p:cNvSpPr/>
          <p:nvPr userDrawn="1"/>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Tree>
    <p:extLst>
      <p:ext uri="{BB962C8B-B14F-4D97-AF65-F5344CB8AC3E}">
        <p14:creationId xmlns:p14="http://schemas.microsoft.com/office/powerpoint/2010/main" val="17407160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ortfolio">
    <p:spTree>
      <p:nvGrpSpPr>
        <p:cNvPr id="1" name=""/>
        <p:cNvGrpSpPr/>
        <p:nvPr/>
      </p:nvGrpSpPr>
      <p:grpSpPr>
        <a:xfrm>
          <a:off x="0" y="0"/>
          <a:ext cx="0" cy="0"/>
          <a:chOff x="0" y="0"/>
          <a:chExt cx="0" cy="0"/>
        </a:xfrm>
      </p:grpSpPr>
      <p:sp>
        <p:nvSpPr>
          <p:cNvPr id="7" name="Picture Placeholder 2"/>
          <p:cNvSpPr>
            <a:spLocks noGrp="1"/>
          </p:cNvSpPr>
          <p:nvPr>
            <p:ph type="pic" sz="quarter" idx="17" hasCustomPrompt="1"/>
          </p:nvPr>
        </p:nvSpPr>
        <p:spPr>
          <a:xfrm>
            <a:off x="407194" y="2668562"/>
            <a:ext cx="2644906" cy="1790069"/>
          </a:xfrm>
          <a:prstGeom prst="rect">
            <a:avLst/>
          </a:prstGeom>
          <a:solidFill>
            <a:schemeClr val="tx2"/>
          </a:solidFill>
        </p:spPr>
        <p:txBody>
          <a:bodyPr>
            <a:normAutofit/>
          </a:bodyPr>
          <a:lstStyle>
            <a:lvl1pPr marL="0" indent="0">
              <a:buNone/>
              <a:defRPr sz="1100">
                <a:solidFill>
                  <a:schemeClr val="bg1"/>
                </a:solidFill>
                <a:latin typeface="+mj-lt"/>
              </a:defRPr>
            </a:lvl1pPr>
          </a:lstStyle>
          <a:p>
            <a:pPr marL="0" marR="0" lvl="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Bild durch Klicken auf das Symbol einfügen</a:t>
            </a:r>
          </a:p>
          <a:p>
            <a:endParaRPr lang="de-CH" noProof="0"/>
          </a:p>
        </p:txBody>
      </p:sp>
      <p:sp>
        <p:nvSpPr>
          <p:cNvPr id="8" name="Picture Placeholder 2"/>
          <p:cNvSpPr>
            <a:spLocks noGrp="1"/>
          </p:cNvSpPr>
          <p:nvPr>
            <p:ph type="pic" sz="quarter" idx="18" hasCustomPrompt="1"/>
          </p:nvPr>
        </p:nvSpPr>
        <p:spPr>
          <a:xfrm>
            <a:off x="3321843" y="2668562"/>
            <a:ext cx="2644906" cy="1790069"/>
          </a:xfrm>
          <a:prstGeom prst="rect">
            <a:avLst/>
          </a:prstGeom>
          <a:solidFill>
            <a:schemeClr val="tx2"/>
          </a:solidFill>
        </p:spPr>
        <p:txBody>
          <a:bodyPr>
            <a:normAutofit/>
          </a:bodyPr>
          <a:lstStyle>
            <a:lvl1pPr marL="0" indent="0">
              <a:buNone/>
              <a:defRPr sz="1100">
                <a:solidFill>
                  <a:schemeClr val="bg1"/>
                </a:solidFill>
                <a:latin typeface="+mj-lt"/>
              </a:defRPr>
            </a:lvl1pPr>
          </a:lstStyle>
          <a:p>
            <a:pPr marL="0" marR="0" lvl="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Bild durch Klicken auf das Symbol einfügen</a:t>
            </a:r>
          </a:p>
          <a:p>
            <a:endParaRPr lang="de-CH" noProof="0"/>
          </a:p>
        </p:txBody>
      </p:sp>
      <p:sp>
        <p:nvSpPr>
          <p:cNvPr id="9" name="Picture Placeholder 2"/>
          <p:cNvSpPr>
            <a:spLocks noGrp="1"/>
          </p:cNvSpPr>
          <p:nvPr>
            <p:ph type="pic" sz="quarter" idx="19" hasCustomPrompt="1"/>
          </p:nvPr>
        </p:nvSpPr>
        <p:spPr>
          <a:xfrm>
            <a:off x="6236492" y="2668562"/>
            <a:ext cx="2644906" cy="1790069"/>
          </a:xfrm>
          <a:prstGeom prst="rect">
            <a:avLst/>
          </a:prstGeom>
          <a:solidFill>
            <a:schemeClr val="tx2"/>
          </a:solidFill>
        </p:spPr>
        <p:txBody>
          <a:bodyPr>
            <a:normAutofit/>
          </a:bodyPr>
          <a:lstStyle>
            <a:lvl1pPr marL="0" indent="0">
              <a:buNone/>
              <a:defRPr sz="1100">
                <a:solidFill>
                  <a:schemeClr val="bg1"/>
                </a:solidFill>
                <a:latin typeface="+mj-lt"/>
              </a:defRPr>
            </a:lvl1pPr>
          </a:lstStyle>
          <a:p>
            <a:pPr marL="0" marR="0" lvl="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Bild durch Klicken auf das Symbol einfügen</a:t>
            </a:r>
          </a:p>
          <a:p>
            <a:endParaRPr lang="de-CH" noProof="0"/>
          </a:p>
        </p:txBody>
      </p:sp>
      <p:sp>
        <p:nvSpPr>
          <p:cNvPr id="10" name="Picture Placeholder 2"/>
          <p:cNvSpPr>
            <a:spLocks noGrp="1"/>
          </p:cNvSpPr>
          <p:nvPr>
            <p:ph type="pic" sz="quarter" idx="20" hasCustomPrompt="1"/>
          </p:nvPr>
        </p:nvSpPr>
        <p:spPr>
          <a:xfrm>
            <a:off x="9151141" y="2668562"/>
            <a:ext cx="2644906" cy="1790069"/>
          </a:xfrm>
          <a:prstGeom prst="rect">
            <a:avLst/>
          </a:prstGeom>
          <a:solidFill>
            <a:schemeClr val="tx2"/>
          </a:solidFill>
        </p:spPr>
        <p:txBody>
          <a:bodyPr>
            <a:normAutofit/>
          </a:bodyPr>
          <a:lstStyle>
            <a:lvl1pPr marL="0" indent="0">
              <a:buNone/>
              <a:defRPr sz="1100">
                <a:solidFill>
                  <a:schemeClr val="bg1"/>
                </a:solidFill>
                <a:latin typeface="+mj-lt"/>
              </a:defRPr>
            </a:lvl1pPr>
          </a:lstStyle>
          <a:p>
            <a:pPr marL="0" marR="0" lvl="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Bild durch Klicken auf das Symbol einfügen</a:t>
            </a:r>
          </a:p>
          <a:p>
            <a:endParaRPr lang="de-CH" noProof="0"/>
          </a:p>
        </p:txBody>
      </p:sp>
      <p:sp>
        <p:nvSpPr>
          <p:cNvPr id="11" name="Text Placeholder 7">
            <a:extLst>
              <a:ext uri="{FF2B5EF4-FFF2-40B4-BE49-F238E27FC236}">
                <a16:creationId xmlns:a16="http://schemas.microsoft.com/office/drawing/2014/main" id="{2ACC2F6D-9198-4092-A988-8530F2DB5E18}"/>
              </a:ext>
            </a:extLst>
          </p:cNvPr>
          <p:cNvSpPr>
            <a:spLocks noGrp="1"/>
          </p:cNvSpPr>
          <p:nvPr>
            <p:ph type="body" sz="quarter" idx="11" hasCustomPrompt="1"/>
          </p:nvPr>
        </p:nvSpPr>
        <p:spPr>
          <a:xfrm>
            <a:off x="407194" y="5218321"/>
            <a:ext cx="2603501" cy="913730"/>
          </a:xfrm>
          <a:prstGeom prst="rect">
            <a:avLst/>
          </a:prstGeom>
        </p:spPr>
        <p:txBody>
          <a:bodyPr>
            <a:noAutofit/>
          </a:bodyPr>
          <a:lstStyle>
            <a:lvl1pPr marL="0" indent="0" algn="ctr">
              <a:lnSpc>
                <a:spcPct val="110000"/>
              </a:lnSpc>
              <a:spcAft>
                <a:spcPts val="0"/>
              </a:spcAft>
              <a:buNone/>
              <a:defRPr sz="1100" b="0">
                <a:solidFill>
                  <a:schemeClr val="tx1"/>
                </a:solidFill>
                <a:latin typeface="+mj-lt"/>
                <a:ea typeface="Open Sans" panose="020B0606030504020204" pitchFamily="34" charset="0"/>
                <a:cs typeface="Open Sans" panose="020B0606030504020204" pitchFamily="34" charset="0"/>
              </a:defRPr>
            </a:lvl1pPr>
          </a:lstStyle>
          <a:p>
            <a:pPr lvl="0"/>
            <a:r>
              <a:rPr lang="de-CH" noProof="0"/>
              <a:t>Lorem ipsum dolor sit amet, consectetuer adipiscing elit. Aenean commodo ligula eget dolor.</a:t>
            </a:r>
          </a:p>
        </p:txBody>
      </p:sp>
      <p:sp>
        <p:nvSpPr>
          <p:cNvPr id="12" name="Shape 5">
            <a:extLst>
              <a:ext uri="{FF2B5EF4-FFF2-40B4-BE49-F238E27FC236}">
                <a16:creationId xmlns:a16="http://schemas.microsoft.com/office/drawing/2014/main" id="{8C80FFF6-2386-4C40-8015-78E6A483D3A0}"/>
              </a:ext>
            </a:extLst>
          </p:cNvPr>
          <p:cNvSpPr/>
          <p:nvPr/>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15" name="Shape 5">
            <a:extLst>
              <a:ext uri="{FF2B5EF4-FFF2-40B4-BE49-F238E27FC236}">
                <a16:creationId xmlns:a16="http://schemas.microsoft.com/office/drawing/2014/main" id="{10AB1B5C-0215-4F39-B1AE-11238D022901}"/>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pic>
        <p:nvPicPr>
          <p:cNvPr id="16" name="Picture 2">
            <a:extLst>
              <a:ext uri="{FF2B5EF4-FFF2-40B4-BE49-F238E27FC236}">
                <a16:creationId xmlns:a16="http://schemas.microsoft.com/office/drawing/2014/main" id="{080E5C3E-061C-4BA2-BFA7-B4B083B359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7" name="Straight Connector 13">
            <a:extLst>
              <a:ext uri="{FF2B5EF4-FFF2-40B4-BE49-F238E27FC236}">
                <a16:creationId xmlns:a16="http://schemas.microsoft.com/office/drawing/2014/main" id="{E9210DC9-4FEE-4203-9B55-23E287849F64}"/>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8" name="Shape 3">
            <a:extLst>
              <a:ext uri="{FF2B5EF4-FFF2-40B4-BE49-F238E27FC236}">
                <a16:creationId xmlns:a16="http://schemas.microsoft.com/office/drawing/2014/main" id="{351FF7F7-A23E-42E2-A7F1-A0585292778D}"/>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14" name="Text Placeholder 7">
            <a:extLst>
              <a:ext uri="{FF2B5EF4-FFF2-40B4-BE49-F238E27FC236}">
                <a16:creationId xmlns:a16="http://schemas.microsoft.com/office/drawing/2014/main" id="{80B4580B-FA73-4F54-8E58-C10C40A0B51A}"/>
              </a:ext>
            </a:extLst>
          </p:cNvPr>
          <p:cNvSpPr>
            <a:spLocks noGrp="1"/>
          </p:cNvSpPr>
          <p:nvPr>
            <p:ph type="body" sz="quarter" idx="21" hasCustomPrompt="1"/>
          </p:nvPr>
        </p:nvSpPr>
        <p:spPr>
          <a:xfrm>
            <a:off x="407193" y="4758620"/>
            <a:ext cx="2603501" cy="319740"/>
          </a:xfrm>
          <a:prstGeom prst="rect">
            <a:avLst/>
          </a:prstGeom>
        </p:spPr>
        <p:txBody>
          <a:bodyPr>
            <a:noAutofit/>
          </a:bodyPr>
          <a:lstStyle>
            <a:lvl1pPr marL="0" indent="0" algn="ctr">
              <a:buNone/>
              <a:defRPr sz="1400" b="1">
                <a:solidFill>
                  <a:srgbClr val="010172"/>
                </a:solidFill>
                <a:latin typeface="+mj-lt"/>
                <a:ea typeface="Open Sans" panose="020B0606030504020204" pitchFamily="34" charset="0"/>
                <a:cs typeface="Open Sans" panose="020B0606030504020204" pitchFamily="34" charset="0"/>
              </a:defRPr>
            </a:lvl1pPr>
          </a:lstStyle>
          <a:p>
            <a:pPr lvl="0"/>
            <a:r>
              <a:rPr lang="de-CH" noProof="0"/>
              <a:t>Titel hinzufügen</a:t>
            </a:r>
          </a:p>
        </p:txBody>
      </p:sp>
      <p:sp>
        <p:nvSpPr>
          <p:cNvPr id="20" name="Text Placeholder 7">
            <a:extLst>
              <a:ext uri="{FF2B5EF4-FFF2-40B4-BE49-F238E27FC236}">
                <a16:creationId xmlns:a16="http://schemas.microsoft.com/office/drawing/2014/main" id="{193B61E3-E65C-453F-9A30-FC52B563A312}"/>
              </a:ext>
            </a:extLst>
          </p:cNvPr>
          <p:cNvSpPr>
            <a:spLocks noGrp="1"/>
          </p:cNvSpPr>
          <p:nvPr>
            <p:ph type="body" sz="quarter" idx="22" hasCustomPrompt="1"/>
          </p:nvPr>
        </p:nvSpPr>
        <p:spPr>
          <a:xfrm>
            <a:off x="3321844" y="5218321"/>
            <a:ext cx="2603501" cy="913730"/>
          </a:xfrm>
          <a:prstGeom prst="rect">
            <a:avLst/>
          </a:prstGeom>
        </p:spPr>
        <p:txBody>
          <a:bodyPr>
            <a:noAutofit/>
          </a:bodyPr>
          <a:lstStyle>
            <a:lvl1pPr marL="0" indent="0" algn="ctr">
              <a:lnSpc>
                <a:spcPct val="110000"/>
              </a:lnSpc>
              <a:spcAft>
                <a:spcPts val="0"/>
              </a:spcAft>
              <a:buNone/>
              <a:defRPr sz="1100" b="0">
                <a:solidFill>
                  <a:schemeClr val="tx1"/>
                </a:solidFill>
                <a:latin typeface="+mj-lt"/>
                <a:ea typeface="Open Sans" panose="020B0606030504020204" pitchFamily="34" charset="0"/>
                <a:cs typeface="Open Sans" panose="020B0606030504020204" pitchFamily="34" charset="0"/>
              </a:defRPr>
            </a:lvl1pPr>
          </a:lstStyle>
          <a:p>
            <a:pPr lvl="0"/>
            <a:r>
              <a:rPr lang="de-CH" noProof="0"/>
              <a:t>Lorem ipsum dolor sit amet, consectetuer adipiscing elit. Aenean commodo ligula eget dolor.</a:t>
            </a:r>
          </a:p>
        </p:txBody>
      </p:sp>
      <p:sp>
        <p:nvSpPr>
          <p:cNvPr id="21" name="Text Placeholder 7">
            <a:extLst>
              <a:ext uri="{FF2B5EF4-FFF2-40B4-BE49-F238E27FC236}">
                <a16:creationId xmlns:a16="http://schemas.microsoft.com/office/drawing/2014/main" id="{DB7E6579-F2FB-469F-AADE-C38B60FEA69B}"/>
              </a:ext>
            </a:extLst>
          </p:cNvPr>
          <p:cNvSpPr>
            <a:spLocks noGrp="1"/>
          </p:cNvSpPr>
          <p:nvPr>
            <p:ph type="body" sz="quarter" idx="23" hasCustomPrompt="1"/>
          </p:nvPr>
        </p:nvSpPr>
        <p:spPr>
          <a:xfrm>
            <a:off x="3321843" y="4758620"/>
            <a:ext cx="2603501" cy="319740"/>
          </a:xfrm>
          <a:prstGeom prst="rect">
            <a:avLst/>
          </a:prstGeom>
        </p:spPr>
        <p:txBody>
          <a:bodyPr>
            <a:noAutofit/>
          </a:bodyPr>
          <a:lstStyle>
            <a:lvl1pPr marL="0" indent="0" algn="ctr">
              <a:buNone/>
              <a:defRPr sz="1400" b="1">
                <a:solidFill>
                  <a:srgbClr val="010172"/>
                </a:solidFill>
                <a:latin typeface="+mj-lt"/>
                <a:ea typeface="Open Sans" panose="020B0606030504020204" pitchFamily="34" charset="0"/>
                <a:cs typeface="Open Sans" panose="020B0606030504020204" pitchFamily="34" charset="0"/>
              </a:defRPr>
            </a:lvl1pPr>
          </a:lstStyle>
          <a:p>
            <a:pPr lvl="0"/>
            <a:r>
              <a:rPr lang="de-CH" noProof="0"/>
              <a:t>Titel hinzufügen</a:t>
            </a:r>
          </a:p>
        </p:txBody>
      </p:sp>
      <p:sp>
        <p:nvSpPr>
          <p:cNvPr id="22" name="Text Placeholder 7">
            <a:extLst>
              <a:ext uri="{FF2B5EF4-FFF2-40B4-BE49-F238E27FC236}">
                <a16:creationId xmlns:a16="http://schemas.microsoft.com/office/drawing/2014/main" id="{E9501803-A643-4BF3-9AAB-82378689ABC1}"/>
              </a:ext>
            </a:extLst>
          </p:cNvPr>
          <p:cNvSpPr>
            <a:spLocks noGrp="1"/>
          </p:cNvSpPr>
          <p:nvPr>
            <p:ph type="body" sz="quarter" idx="24" hasCustomPrompt="1"/>
          </p:nvPr>
        </p:nvSpPr>
        <p:spPr>
          <a:xfrm>
            <a:off x="6236492" y="5218321"/>
            <a:ext cx="2603501" cy="913730"/>
          </a:xfrm>
          <a:prstGeom prst="rect">
            <a:avLst/>
          </a:prstGeom>
        </p:spPr>
        <p:txBody>
          <a:bodyPr>
            <a:noAutofit/>
          </a:bodyPr>
          <a:lstStyle>
            <a:lvl1pPr marL="0" indent="0" algn="ctr">
              <a:lnSpc>
                <a:spcPct val="110000"/>
              </a:lnSpc>
              <a:spcAft>
                <a:spcPts val="0"/>
              </a:spcAft>
              <a:buNone/>
              <a:defRPr sz="1100" b="0">
                <a:solidFill>
                  <a:schemeClr val="tx1"/>
                </a:solidFill>
                <a:latin typeface="+mj-lt"/>
                <a:ea typeface="Open Sans" panose="020B0606030504020204" pitchFamily="34" charset="0"/>
                <a:cs typeface="Open Sans" panose="020B0606030504020204" pitchFamily="34" charset="0"/>
              </a:defRPr>
            </a:lvl1pPr>
          </a:lstStyle>
          <a:p>
            <a:pPr lvl="0"/>
            <a:r>
              <a:rPr lang="de-CH" noProof="0"/>
              <a:t>Lorem ipsum dolor sit amet, consectetuer adipiscing elit. Aenean commodo ligula eget dolor.</a:t>
            </a:r>
          </a:p>
        </p:txBody>
      </p:sp>
      <p:sp>
        <p:nvSpPr>
          <p:cNvPr id="23" name="Text Placeholder 7">
            <a:extLst>
              <a:ext uri="{FF2B5EF4-FFF2-40B4-BE49-F238E27FC236}">
                <a16:creationId xmlns:a16="http://schemas.microsoft.com/office/drawing/2014/main" id="{9A963FC4-1E10-43C6-B504-0C8666CD0DA3}"/>
              </a:ext>
            </a:extLst>
          </p:cNvPr>
          <p:cNvSpPr>
            <a:spLocks noGrp="1"/>
          </p:cNvSpPr>
          <p:nvPr>
            <p:ph type="body" sz="quarter" idx="25" hasCustomPrompt="1"/>
          </p:nvPr>
        </p:nvSpPr>
        <p:spPr>
          <a:xfrm>
            <a:off x="6236491" y="4758620"/>
            <a:ext cx="2603501" cy="319740"/>
          </a:xfrm>
          <a:prstGeom prst="rect">
            <a:avLst/>
          </a:prstGeom>
        </p:spPr>
        <p:txBody>
          <a:bodyPr>
            <a:noAutofit/>
          </a:bodyPr>
          <a:lstStyle>
            <a:lvl1pPr marL="0" indent="0" algn="ctr">
              <a:buNone/>
              <a:defRPr sz="1400" b="1">
                <a:solidFill>
                  <a:srgbClr val="010172"/>
                </a:solidFill>
                <a:latin typeface="+mj-lt"/>
                <a:ea typeface="Open Sans" panose="020B0606030504020204" pitchFamily="34" charset="0"/>
                <a:cs typeface="Open Sans" panose="020B0606030504020204" pitchFamily="34" charset="0"/>
              </a:defRPr>
            </a:lvl1pPr>
          </a:lstStyle>
          <a:p>
            <a:pPr lvl="0"/>
            <a:r>
              <a:rPr lang="de-CH" noProof="0"/>
              <a:t>Titel hinzufügen</a:t>
            </a:r>
          </a:p>
        </p:txBody>
      </p:sp>
      <p:sp>
        <p:nvSpPr>
          <p:cNvPr id="24" name="Text Placeholder 7">
            <a:extLst>
              <a:ext uri="{FF2B5EF4-FFF2-40B4-BE49-F238E27FC236}">
                <a16:creationId xmlns:a16="http://schemas.microsoft.com/office/drawing/2014/main" id="{73B1167D-BD2B-4CF7-9270-7732ED451558}"/>
              </a:ext>
            </a:extLst>
          </p:cNvPr>
          <p:cNvSpPr>
            <a:spLocks noGrp="1"/>
          </p:cNvSpPr>
          <p:nvPr>
            <p:ph type="body" sz="quarter" idx="26" hasCustomPrompt="1"/>
          </p:nvPr>
        </p:nvSpPr>
        <p:spPr>
          <a:xfrm>
            <a:off x="9151139" y="5220771"/>
            <a:ext cx="2644906" cy="913730"/>
          </a:xfrm>
          <a:prstGeom prst="rect">
            <a:avLst/>
          </a:prstGeom>
        </p:spPr>
        <p:txBody>
          <a:bodyPr>
            <a:noAutofit/>
          </a:bodyPr>
          <a:lstStyle>
            <a:lvl1pPr marL="0" indent="0" algn="ctr">
              <a:lnSpc>
                <a:spcPct val="110000"/>
              </a:lnSpc>
              <a:spcAft>
                <a:spcPts val="0"/>
              </a:spcAft>
              <a:buNone/>
              <a:defRPr sz="1100" b="0">
                <a:solidFill>
                  <a:schemeClr val="tx1"/>
                </a:solidFill>
                <a:latin typeface="+mj-lt"/>
                <a:ea typeface="Open Sans" panose="020B0606030504020204" pitchFamily="34" charset="0"/>
                <a:cs typeface="Open Sans" panose="020B0606030504020204" pitchFamily="34" charset="0"/>
              </a:defRPr>
            </a:lvl1pPr>
          </a:lstStyle>
          <a:p>
            <a:pPr lvl="0"/>
            <a:r>
              <a:rPr lang="de-CH" noProof="0"/>
              <a:t>Lorem ipsum dolor sit amet, consectetuer adipiscing elit. Aenean commodo ligula eget dolor.</a:t>
            </a:r>
          </a:p>
        </p:txBody>
      </p:sp>
      <p:sp>
        <p:nvSpPr>
          <p:cNvPr id="25" name="Text Placeholder 7">
            <a:extLst>
              <a:ext uri="{FF2B5EF4-FFF2-40B4-BE49-F238E27FC236}">
                <a16:creationId xmlns:a16="http://schemas.microsoft.com/office/drawing/2014/main" id="{514899A8-E71D-4EA0-B507-7E812BA9D024}"/>
              </a:ext>
            </a:extLst>
          </p:cNvPr>
          <p:cNvSpPr>
            <a:spLocks noGrp="1"/>
          </p:cNvSpPr>
          <p:nvPr>
            <p:ph type="body" sz="quarter" idx="27" hasCustomPrompt="1"/>
          </p:nvPr>
        </p:nvSpPr>
        <p:spPr>
          <a:xfrm>
            <a:off x="9151138" y="4761070"/>
            <a:ext cx="2644906" cy="319740"/>
          </a:xfrm>
          <a:prstGeom prst="rect">
            <a:avLst/>
          </a:prstGeom>
        </p:spPr>
        <p:txBody>
          <a:bodyPr>
            <a:noAutofit/>
          </a:bodyPr>
          <a:lstStyle>
            <a:lvl1pPr marL="0" indent="0" algn="ctr">
              <a:buNone/>
              <a:defRPr sz="1400" b="1">
                <a:solidFill>
                  <a:srgbClr val="010172"/>
                </a:solidFill>
                <a:latin typeface="+mj-lt"/>
                <a:ea typeface="Open Sans" panose="020B0606030504020204" pitchFamily="34" charset="0"/>
                <a:cs typeface="Open Sans" panose="020B0606030504020204" pitchFamily="34" charset="0"/>
              </a:defRPr>
            </a:lvl1pPr>
          </a:lstStyle>
          <a:p>
            <a:pPr lvl="0"/>
            <a:r>
              <a:rPr lang="de-CH" noProof="0"/>
              <a:t>Titel hinzufügen</a:t>
            </a:r>
          </a:p>
        </p:txBody>
      </p:sp>
      <p:sp>
        <p:nvSpPr>
          <p:cNvPr id="26" name="Foliennummernplatzhalter 5">
            <a:extLst>
              <a:ext uri="{FF2B5EF4-FFF2-40B4-BE49-F238E27FC236}">
                <a16:creationId xmlns:a16="http://schemas.microsoft.com/office/drawing/2014/main" id="{0024C8FC-3A66-4206-A9C1-2961A3F561EA}"/>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
        <p:nvSpPr>
          <p:cNvPr id="27" name="Titel 1">
            <a:extLst>
              <a:ext uri="{FF2B5EF4-FFF2-40B4-BE49-F238E27FC236}">
                <a16:creationId xmlns:a16="http://schemas.microsoft.com/office/drawing/2014/main" id="{9C15471B-1629-4BD6-A276-1A9B2976BFBB}"/>
              </a:ext>
            </a:extLst>
          </p:cNvPr>
          <p:cNvSpPr>
            <a:spLocks noGrp="1"/>
          </p:cNvSpPr>
          <p:nvPr>
            <p:ph type="title"/>
          </p:nvPr>
        </p:nvSpPr>
        <p:spPr>
          <a:xfrm>
            <a:off x="407988" y="1557338"/>
            <a:ext cx="6049519" cy="1111224"/>
          </a:xfrm>
        </p:spPr>
        <p:txBody>
          <a:bodyPr>
            <a:noAutofit/>
          </a:bodyPr>
          <a:lstStyle/>
          <a:p>
            <a:r>
              <a:rPr lang="en-US" noProof="0"/>
              <a:t>Click to edit Master title style</a:t>
            </a:r>
            <a:endParaRPr lang="de-CH" noProof="0"/>
          </a:p>
        </p:txBody>
      </p:sp>
    </p:spTree>
    <p:extLst>
      <p:ext uri="{BB962C8B-B14F-4D97-AF65-F5344CB8AC3E}">
        <p14:creationId xmlns:p14="http://schemas.microsoft.com/office/powerpoint/2010/main" val="31804454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ortfolio Details">
    <p:spTree>
      <p:nvGrpSpPr>
        <p:cNvPr id="1" name=""/>
        <p:cNvGrpSpPr/>
        <p:nvPr/>
      </p:nvGrpSpPr>
      <p:grpSpPr>
        <a:xfrm>
          <a:off x="0" y="0"/>
          <a:ext cx="0" cy="0"/>
          <a:chOff x="0" y="0"/>
          <a:chExt cx="0" cy="0"/>
        </a:xfrm>
      </p:grpSpPr>
      <p:sp>
        <p:nvSpPr>
          <p:cNvPr id="9" name="Shape 3">
            <a:extLst>
              <a:ext uri="{FF2B5EF4-FFF2-40B4-BE49-F238E27FC236}">
                <a16:creationId xmlns:a16="http://schemas.microsoft.com/office/drawing/2014/main" id="{2020EE5A-69C7-4D70-B5BE-13EBFF576916}"/>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2" name="Titel 1">
            <a:extLst>
              <a:ext uri="{FF2B5EF4-FFF2-40B4-BE49-F238E27FC236}">
                <a16:creationId xmlns:a16="http://schemas.microsoft.com/office/drawing/2014/main" id="{3B045314-B6A9-41A7-91BC-836614296E82}"/>
              </a:ext>
            </a:extLst>
          </p:cNvPr>
          <p:cNvSpPr>
            <a:spLocks noGrp="1"/>
          </p:cNvSpPr>
          <p:nvPr>
            <p:ph type="title"/>
          </p:nvPr>
        </p:nvSpPr>
        <p:spPr>
          <a:xfrm>
            <a:off x="5741581" y="1557338"/>
            <a:ext cx="6042431" cy="1331912"/>
          </a:xfrm>
        </p:spPr>
        <p:txBody>
          <a:bodyPr>
            <a:noAutofit/>
          </a:bodyPr>
          <a:lstStyle/>
          <a:p>
            <a:r>
              <a:rPr lang="en-US" noProof="0"/>
              <a:t>Click to edit Master title style</a:t>
            </a:r>
            <a:endParaRPr lang="de-CH" noProof="0"/>
          </a:p>
        </p:txBody>
      </p:sp>
      <p:sp>
        <p:nvSpPr>
          <p:cNvPr id="4" name="Shape 578">
            <a:extLst>
              <a:ext uri="{FF2B5EF4-FFF2-40B4-BE49-F238E27FC236}">
                <a16:creationId xmlns:a16="http://schemas.microsoft.com/office/drawing/2014/main" id="{F1835F4F-0499-4D78-B89E-850A91A30C62}"/>
              </a:ext>
            </a:extLst>
          </p:cNvPr>
          <p:cNvSpPr/>
          <p:nvPr/>
        </p:nvSpPr>
        <p:spPr>
          <a:xfrm>
            <a:off x="3380874" y="-1"/>
            <a:ext cx="1852864" cy="68580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de-CH" sz="1250" noProof="0">
              <a:solidFill>
                <a:schemeClr val="lt1"/>
              </a:solidFill>
              <a:latin typeface="+mj-lt"/>
            </a:endParaRPr>
          </a:p>
        </p:txBody>
      </p:sp>
      <p:sp>
        <p:nvSpPr>
          <p:cNvPr id="6" name="Bildplatzhalter 5">
            <a:extLst>
              <a:ext uri="{FF2B5EF4-FFF2-40B4-BE49-F238E27FC236}">
                <a16:creationId xmlns:a16="http://schemas.microsoft.com/office/drawing/2014/main" id="{9C9E1AFA-C269-4FE5-B046-BCDEE71055F8}"/>
              </a:ext>
            </a:extLst>
          </p:cNvPr>
          <p:cNvSpPr>
            <a:spLocks noGrp="1"/>
          </p:cNvSpPr>
          <p:nvPr>
            <p:ph type="pic" sz="quarter" idx="11" hasCustomPrompt="1"/>
          </p:nvPr>
        </p:nvSpPr>
        <p:spPr>
          <a:xfrm>
            <a:off x="0" y="0"/>
            <a:ext cx="3381375" cy="6858000"/>
          </a:xfrm>
          <a:gradFill>
            <a:gsLst>
              <a:gs pos="0">
                <a:srgbClr val="0064FA"/>
              </a:gs>
              <a:gs pos="93000">
                <a:srgbClr val="010172"/>
              </a:gs>
            </a:gsLst>
            <a:lin ang="13522958" scaled="0"/>
          </a:gradFill>
        </p:spPr>
        <p:txBody>
          <a:bodyPr/>
          <a:lstStyle>
            <a:lvl1pPr marL="0" indent="0" algn="ctr">
              <a:buNone/>
              <a:defRPr>
                <a:solidFill>
                  <a:schemeClr val="bg1"/>
                </a:solidFill>
              </a:defRPr>
            </a:lvl1pPr>
          </a:lstStyle>
          <a:p>
            <a:pPr marL="0" marR="0" lvl="0" indent="0" algn="ctr"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Bild durch Klicken auf das Symbol hinzufügen</a:t>
            </a:r>
          </a:p>
        </p:txBody>
      </p:sp>
      <p:sp>
        <p:nvSpPr>
          <p:cNvPr id="8" name="Textplatzhalter 7">
            <a:extLst>
              <a:ext uri="{FF2B5EF4-FFF2-40B4-BE49-F238E27FC236}">
                <a16:creationId xmlns:a16="http://schemas.microsoft.com/office/drawing/2014/main" id="{75D0E4C1-9534-4A06-B096-0E535E9EB026}"/>
              </a:ext>
            </a:extLst>
          </p:cNvPr>
          <p:cNvSpPr>
            <a:spLocks noGrp="1"/>
          </p:cNvSpPr>
          <p:nvPr>
            <p:ph type="body" sz="quarter" idx="12"/>
          </p:nvPr>
        </p:nvSpPr>
        <p:spPr>
          <a:xfrm>
            <a:off x="5741988" y="3176588"/>
            <a:ext cx="6042025" cy="29527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10" name="Foliennummernplatzhalter 5">
            <a:extLst>
              <a:ext uri="{FF2B5EF4-FFF2-40B4-BE49-F238E27FC236}">
                <a16:creationId xmlns:a16="http://schemas.microsoft.com/office/drawing/2014/main" id="{D4826000-EE30-447B-BB8B-0DBA0CF2A564}"/>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
        <p:nvSpPr>
          <p:cNvPr id="11" name="Shape 3">
            <a:extLst>
              <a:ext uri="{FF2B5EF4-FFF2-40B4-BE49-F238E27FC236}">
                <a16:creationId xmlns:a16="http://schemas.microsoft.com/office/drawing/2014/main" id="{ABBC5C88-E5CB-47C5-BC17-E31AAAA1CE5B}"/>
              </a:ext>
            </a:extLst>
          </p:cNvPr>
          <p:cNvSpPr/>
          <p:nvPr userDrawn="1"/>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12" name="Shape 578">
            <a:extLst>
              <a:ext uri="{FF2B5EF4-FFF2-40B4-BE49-F238E27FC236}">
                <a16:creationId xmlns:a16="http://schemas.microsoft.com/office/drawing/2014/main" id="{2F6C0E6E-3578-4F09-B9DF-2A3F3141C73E}"/>
              </a:ext>
            </a:extLst>
          </p:cNvPr>
          <p:cNvSpPr/>
          <p:nvPr userDrawn="1"/>
        </p:nvSpPr>
        <p:spPr>
          <a:xfrm>
            <a:off x="3380874" y="-1"/>
            <a:ext cx="1852864" cy="68580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de-CH" sz="1250" noProof="0">
              <a:solidFill>
                <a:schemeClr val="lt1"/>
              </a:solidFill>
              <a:latin typeface="+mj-lt"/>
            </a:endParaRPr>
          </a:p>
        </p:txBody>
      </p:sp>
    </p:spTree>
    <p:extLst>
      <p:ext uri="{BB962C8B-B14F-4D97-AF65-F5344CB8AC3E}">
        <p14:creationId xmlns:p14="http://schemas.microsoft.com/office/powerpoint/2010/main" val="41189552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ferenz_DE">
    <p:spTree>
      <p:nvGrpSpPr>
        <p:cNvPr id="1" name=""/>
        <p:cNvGrpSpPr/>
        <p:nvPr/>
      </p:nvGrpSpPr>
      <p:grpSpPr>
        <a:xfrm>
          <a:off x="0" y="0"/>
          <a:ext cx="0" cy="0"/>
          <a:chOff x="0" y="0"/>
          <a:chExt cx="0" cy="0"/>
        </a:xfrm>
      </p:grpSpPr>
      <p:sp>
        <p:nvSpPr>
          <p:cNvPr id="28" name="Shape 1354">
            <a:extLst>
              <a:ext uri="{FF2B5EF4-FFF2-40B4-BE49-F238E27FC236}">
                <a16:creationId xmlns:a16="http://schemas.microsoft.com/office/drawing/2014/main" id="{30D7FB8C-81BD-4A9D-900F-CDA127E53A77}"/>
              </a:ext>
            </a:extLst>
          </p:cNvPr>
          <p:cNvSpPr/>
          <p:nvPr/>
        </p:nvSpPr>
        <p:spPr>
          <a:xfrm>
            <a:off x="8937373" y="3176588"/>
            <a:ext cx="2851257" cy="2963204"/>
          </a:xfrm>
          <a:prstGeom prst="rect">
            <a:avLst/>
          </a:prstGeom>
          <a:gradFill flip="none" rotWithShape="1">
            <a:gsLst>
              <a:gs pos="47800">
                <a:srgbClr val="0035B9"/>
              </a:gs>
              <a:gs pos="0">
                <a:srgbClr val="0064FA"/>
              </a:gs>
              <a:gs pos="100000">
                <a:srgbClr val="010172"/>
              </a:gs>
            </a:gsLst>
            <a:lin ang="13500000" scaled="1"/>
            <a:tileRect/>
          </a:gradFill>
          <a:ln w="12700">
            <a:miter lim="400000"/>
          </a:ln>
        </p:spPr>
        <p:txBody>
          <a:bodyPr lIns="25400" tIns="25400" rIns="25400" bIns="25400" anchor="t">
            <a:noAutofit/>
          </a:bodyPr>
          <a:lstStyle/>
          <a:p>
            <a:pPr>
              <a:defRPr sz="3200">
                <a:solidFill>
                  <a:srgbClr val="FFFFFF"/>
                </a:solidFill>
              </a:defRPr>
            </a:pPr>
            <a:endParaRPr lang="de-CH" sz="1600" noProof="0">
              <a:latin typeface="+mj-lt"/>
            </a:endParaRPr>
          </a:p>
        </p:txBody>
      </p:sp>
      <p:sp>
        <p:nvSpPr>
          <p:cNvPr id="6" name="Picture Placeholder 2"/>
          <p:cNvSpPr>
            <a:spLocks noGrp="1"/>
          </p:cNvSpPr>
          <p:nvPr>
            <p:ph type="pic" sz="quarter" idx="16" hasCustomPrompt="1"/>
          </p:nvPr>
        </p:nvSpPr>
        <p:spPr>
          <a:xfrm>
            <a:off x="429245" y="1254161"/>
            <a:ext cx="1817516" cy="4885631"/>
          </a:xfrm>
          <a:prstGeom prst="rect">
            <a:avLst/>
          </a:prstGeom>
          <a:solidFill>
            <a:schemeClr val="tx2"/>
          </a:solidFill>
        </p:spPr>
        <p:txBody>
          <a:bodyPr>
            <a:normAutofit/>
          </a:bodyPr>
          <a:lstStyle>
            <a:lvl1pPr marL="0" indent="0" algn="ctr">
              <a:buNone/>
              <a:defRPr sz="2000">
                <a:solidFill>
                  <a:schemeClr val="bg1"/>
                </a:solidFill>
                <a:latin typeface="+mj-lt"/>
              </a:defRPr>
            </a:lvl1pPr>
          </a:lstStyle>
          <a:p>
            <a:pPr marL="0" marR="0" lvl="0" indent="0" algn="ctr" defTabSz="41275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Bild durch Klicken auf das Symbol einfügen</a:t>
            </a:r>
          </a:p>
        </p:txBody>
      </p:sp>
      <p:sp>
        <p:nvSpPr>
          <p:cNvPr id="9" name="Text Placeholder 7">
            <a:extLst>
              <a:ext uri="{FF2B5EF4-FFF2-40B4-BE49-F238E27FC236}">
                <a16:creationId xmlns:a16="http://schemas.microsoft.com/office/drawing/2014/main" id="{278994F4-E487-458B-AC90-B3B837281F44}"/>
              </a:ext>
            </a:extLst>
          </p:cNvPr>
          <p:cNvSpPr>
            <a:spLocks noGrp="1"/>
          </p:cNvSpPr>
          <p:nvPr>
            <p:ph type="body" sz="quarter" idx="10" hasCustomPrompt="1"/>
          </p:nvPr>
        </p:nvSpPr>
        <p:spPr>
          <a:xfrm>
            <a:off x="3062961" y="1562013"/>
            <a:ext cx="8699794" cy="1327238"/>
          </a:xfrm>
          <a:prstGeom prst="rect">
            <a:avLst/>
          </a:prstGeom>
        </p:spPr>
        <p:txBody>
          <a:bodyPr>
            <a:noAutofit/>
          </a:bodyPr>
          <a:lstStyle>
            <a:lvl1pPr marL="0" marR="0" indent="0" algn="l" defTabSz="412750" rtl="0" eaLnBrk="1" fontAlgn="auto" latinLnBrk="0" hangingPunct="1">
              <a:lnSpc>
                <a:spcPct val="100000"/>
              </a:lnSpc>
              <a:spcBef>
                <a:spcPts val="0"/>
              </a:spcBef>
              <a:spcAft>
                <a:spcPts val="0"/>
              </a:spcAft>
              <a:buClrTx/>
              <a:buSzTx/>
              <a:buFontTx/>
              <a:buNone/>
              <a:tabLst/>
              <a:defRPr sz="3200" b="1">
                <a:solidFill>
                  <a:srgbClr val="010172"/>
                </a:solidFill>
                <a:latin typeface="+mj-lt"/>
                <a:ea typeface="Open Sans" panose="020B0606030504020204" pitchFamily="34" charset="0"/>
                <a:cs typeface="Open Sans" panose="020B0606030504020204" pitchFamily="34" charset="0"/>
              </a:defRPr>
            </a:lvl1pPr>
          </a:lstStyle>
          <a:p>
            <a:pPr marL="0" marR="0" lvl="0" indent="0" algn="l" defTabSz="412750" rtl="0" eaLnBrk="1" fontAlgn="auto" latinLnBrk="0" hangingPunct="1">
              <a:lnSpc>
                <a:spcPct val="100000"/>
              </a:lnSpc>
              <a:spcBef>
                <a:spcPts val="0"/>
              </a:spcBef>
              <a:spcAft>
                <a:spcPts val="0"/>
              </a:spcAft>
              <a:buClrTx/>
              <a:buSzTx/>
              <a:buFontTx/>
              <a:buNone/>
              <a:tabLst/>
              <a:defRPr/>
            </a:pPr>
            <a:r>
              <a:rPr lang="de-CH" noProof="0"/>
              <a:t>Titel der Referenz hinzufügen</a:t>
            </a:r>
          </a:p>
        </p:txBody>
      </p:sp>
      <p:sp>
        <p:nvSpPr>
          <p:cNvPr id="10" name="Text Placeholder 7">
            <a:extLst>
              <a:ext uri="{FF2B5EF4-FFF2-40B4-BE49-F238E27FC236}">
                <a16:creationId xmlns:a16="http://schemas.microsoft.com/office/drawing/2014/main" id="{5B309161-B8BA-4415-8E34-8963FF5E6987}"/>
              </a:ext>
            </a:extLst>
          </p:cNvPr>
          <p:cNvSpPr>
            <a:spLocks noGrp="1"/>
          </p:cNvSpPr>
          <p:nvPr>
            <p:ph type="body" sz="quarter" idx="11" hasCustomPrompt="1"/>
          </p:nvPr>
        </p:nvSpPr>
        <p:spPr>
          <a:xfrm>
            <a:off x="3062962" y="3590282"/>
            <a:ext cx="5644310" cy="2527168"/>
          </a:xfrm>
          <a:prstGeom prst="rect">
            <a:avLst/>
          </a:prstGeom>
        </p:spPr>
        <p:txBody>
          <a:bodyPr>
            <a:noAutofit/>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Lorem ipsum dolor sit amet, consectetuer adipiscing elit. Aenean commodo ligula eget dolor.</a:t>
            </a:r>
          </a:p>
        </p:txBody>
      </p:sp>
      <p:sp>
        <p:nvSpPr>
          <p:cNvPr id="11" name="Shape 5">
            <a:extLst>
              <a:ext uri="{FF2B5EF4-FFF2-40B4-BE49-F238E27FC236}">
                <a16:creationId xmlns:a16="http://schemas.microsoft.com/office/drawing/2014/main" id="{D83C87DF-001A-4783-9CA6-E82A33B34DE4}"/>
              </a:ext>
            </a:extLst>
          </p:cNvPr>
          <p:cNvSpPr/>
          <p:nvPr/>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14" name="Shape 5">
            <a:extLst>
              <a:ext uri="{FF2B5EF4-FFF2-40B4-BE49-F238E27FC236}">
                <a16:creationId xmlns:a16="http://schemas.microsoft.com/office/drawing/2014/main" id="{B6FA3F8B-93EA-418E-9977-87AE176120A7}"/>
              </a:ext>
            </a:extLst>
          </p:cNvPr>
          <p:cNvSpPr/>
          <p:nvPr/>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pic>
        <p:nvPicPr>
          <p:cNvPr id="15" name="Picture 2">
            <a:extLst>
              <a:ext uri="{FF2B5EF4-FFF2-40B4-BE49-F238E27FC236}">
                <a16:creationId xmlns:a16="http://schemas.microsoft.com/office/drawing/2014/main" id="{F4C1F756-3060-468B-8EAD-DF927C0B36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6" name="Straight Connector 13">
            <a:extLst>
              <a:ext uri="{FF2B5EF4-FFF2-40B4-BE49-F238E27FC236}">
                <a16:creationId xmlns:a16="http://schemas.microsoft.com/office/drawing/2014/main" id="{AF752A36-AC50-4572-88E0-0D6834AF67AE}"/>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7" name="Shape 3">
            <a:extLst>
              <a:ext uri="{FF2B5EF4-FFF2-40B4-BE49-F238E27FC236}">
                <a16:creationId xmlns:a16="http://schemas.microsoft.com/office/drawing/2014/main" id="{A590077D-762A-4832-B3F3-334E4A70BC79}"/>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23" name="Shape 1354">
            <a:extLst>
              <a:ext uri="{FF2B5EF4-FFF2-40B4-BE49-F238E27FC236}">
                <a16:creationId xmlns:a16="http://schemas.microsoft.com/office/drawing/2014/main" id="{7AE20FD2-8FAC-467D-83EC-EE6E05198935}"/>
              </a:ext>
            </a:extLst>
          </p:cNvPr>
          <p:cNvSpPr/>
          <p:nvPr/>
        </p:nvSpPr>
        <p:spPr>
          <a:xfrm>
            <a:off x="2246761" y="1254161"/>
            <a:ext cx="444302" cy="4885631"/>
          </a:xfrm>
          <a:prstGeom prst="rect">
            <a:avLst/>
          </a:prstGeom>
          <a:gradFill>
            <a:gsLst>
              <a:gs pos="0">
                <a:srgbClr val="0064FA"/>
              </a:gs>
              <a:gs pos="100000">
                <a:srgbClr val="010172"/>
              </a:gs>
            </a:gsLst>
            <a:lin ang="7025841" scaled="0"/>
          </a:gradFill>
          <a:ln w="12700">
            <a:miter lim="400000"/>
          </a:ln>
        </p:spPr>
        <p:txBody>
          <a:bodyPr lIns="25400" tIns="25400" rIns="25400" bIns="25400" anchor="t">
            <a:noAutofit/>
          </a:bodyPr>
          <a:lstStyle/>
          <a:p>
            <a:pPr>
              <a:defRPr sz="3200">
                <a:solidFill>
                  <a:srgbClr val="FFFFFF"/>
                </a:solidFill>
              </a:defRPr>
            </a:pPr>
            <a:endParaRPr lang="de-CH" sz="1600" noProof="0">
              <a:latin typeface="+mj-lt"/>
            </a:endParaRPr>
          </a:p>
        </p:txBody>
      </p:sp>
      <p:sp>
        <p:nvSpPr>
          <p:cNvPr id="3" name="Textplatzhalter 2">
            <a:extLst>
              <a:ext uri="{FF2B5EF4-FFF2-40B4-BE49-F238E27FC236}">
                <a16:creationId xmlns:a16="http://schemas.microsoft.com/office/drawing/2014/main" id="{C22349A2-81D2-489D-9C2E-1864F199064B}"/>
              </a:ext>
            </a:extLst>
          </p:cNvPr>
          <p:cNvSpPr>
            <a:spLocks noGrp="1"/>
          </p:cNvSpPr>
          <p:nvPr>
            <p:ph type="body" sz="quarter" idx="24" hasCustomPrompt="1"/>
          </p:nvPr>
        </p:nvSpPr>
        <p:spPr>
          <a:xfrm>
            <a:off x="2367519" y="1310865"/>
            <a:ext cx="207652" cy="2441677"/>
          </a:xfrm>
        </p:spPr>
        <p:txBody>
          <a:bodyPr vert="vert270" anchor="ctr"/>
          <a:lstStyle>
            <a:lvl1pPr marL="0" indent="0">
              <a:buNone/>
              <a:defRPr sz="1200">
                <a:solidFill>
                  <a:schemeClr val="bg1"/>
                </a:solidFill>
              </a:defRPr>
            </a:lvl1pPr>
            <a:lvl2pPr marL="361950" indent="0">
              <a:buNone/>
              <a:defRPr/>
            </a:lvl2pPr>
          </a:lstStyle>
          <a:p>
            <a:pPr lvl="0"/>
            <a:r>
              <a:rPr lang="de-CH" noProof="0"/>
              <a:t>Kundenunternehmen</a:t>
            </a:r>
          </a:p>
        </p:txBody>
      </p:sp>
      <p:sp>
        <p:nvSpPr>
          <p:cNvPr id="2" name="Textfeld 1">
            <a:extLst>
              <a:ext uri="{FF2B5EF4-FFF2-40B4-BE49-F238E27FC236}">
                <a16:creationId xmlns:a16="http://schemas.microsoft.com/office/drawing/2014/main" id="{A0CFCA41-AB7E-437F-B449-BCBD18F7BD74}"/>
              </a:ext>
            </a:extLst>
          </p:cNvPr>
          <p:cNvSpPr txBox="1"/>
          <p:nvPr/>
        </p:nvSpPr>
        <p:spPr>
          <a:xfrm>
            <a:off x="3062961" y="3176588"/>
            <a:ext cx="5644311" cy="307777"/>
          </a:xfrm>
          <a:prstGeom prst="rect">
            <a:avLst/>
          </a:prstGeom>
          <a:noFill/>
        </p:spPr>
        <p:txBody>
          <a:bodyPr wrap="square" rtlCol="0">
            <a:spAutoFit/>
          </a:bodyPr>
          <a:lstStyle/>
          <a:p>
            <a:pPr algn="l"/>
            <a:r>
              <a:rPr lang="de-CH" sz="1400" b="1" kern="1200" noProof="0">
                <a:solidFill>
                  <a:srgbClr val="010172"/>
                </a:solidFill>
                <a:latin typeface="+mj-lt"/>
                <a:ea typeface="Open Sans" panose="020B0606030504020204" pitchFamily="34" charset="0"/>
                <a:cs typeface="Open Sans" panose="020B0606030504020204" pitchFamily="34" charset="0"/>
              </a:rPr>
              <a:t>Referenzbeschreibung</a:t>
            </a:r>
          </a:p>
        </p:txBody>
      </p:sp>
      <p:pic>
        <p:nvPicPr>
          <p:cNvPr id="29" name="Grafik 28">
            <a:extLst>
              <a:ext uri="{FF2B5EF4-FFF2-40B4-BE49-F238E27FC236}">
                <a16:creationId xmlns:a16="http://schemas.microsoft.com/office/drawing/2014/main" id="{D91F3934-991A-4AC4-997A-1D90DB6345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44554" y="4901810"/>
            <a:ext cx="482400" cy="482400"/>
          </a:xfrm>
          <a:prstGeom prst="rect">
            <a:avLst/>
          </a:prstGeom>
        </p:spPr>
      </p:pic>
      <p:pic>
        <p:nvPicPr>
          <p:cNvPr id="30" name="Grafik 29">
            <a:extLst>
              <a:ext uri="{FF2B5EF4-FFF2-40B4-BE49-F238E27FC236}">
                <a16:creationId xmlns:a16="http://schemas.microsoft.com/office/drawing/2014/main" id="{964E4EB3-B1D8-4D90-A746-C4AB962B4B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45514" y="4914485"/>
            <a:ext cx="482400" cy="482400"/>
          </a:xfrm>
          <a:prstGeom prst="rect">
            <a:avLst/>
          </a:prstGeom>
        </p:spPr>
      </p:pic>
      <p:pic>
        <p:nvPicPr>
          <p:cNvPr id="31" name="Grafik 30">
            <a:extLst>
              <a:ext uri="{FF2B5EF4-FFF2-40B4-BE49-F238E27FC236}">
                <a16:creationId xmlns:a16="http://schemas.microsoft.com/office/drawing/2014/main" id="{04B543CE-8079-4FBB-B355-5BB1BFE377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44554" y="3598605"/>
            <a:ext cx="482400" cy="482400"/>
          </a:xfrm>
          <a:prstGeom prst="rect">
            <a:avLst/>
          </a:prstGeom>
        </p:spPr>
      </p:pic>
      <p:pic>
        <p:nvPicPr>
          <p:cNvPr id="32" name="Grafik 31">
            <a:extLst>
              <a:ext uri="{FF2B5EF4-FFF2-40B4-BE49-F238E27FC236}">
                <a16:creationId xmlns:a16="http://schemas.microsoft.com/office/drawing/2014/main" id="{ECC966C8-98CE-4609-A2E9-1D6CEE88AE9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44791" y="3609210"/>
            <a:ext cx="482400" cy="482400"/>
          </a:xfrm>
          <a:prstGeom prst="rect">
            <a:avLst/>
          </a:prstGeom>
        </p:spPr>
      </p:pic>
      <p:sp>
        <p:nvSpPr>
          <p:cNvPr id="5" name="Textplatzhalter 4">
            <a:extLst>
              <a:ext uri="{FF2B5EF4-FFF2-40B4-BE49-F238E27FC236}">
                <a16:creationId xmlns:a16="http://schemas.microsoft.com/office/drawing/2014/main" id="{4B2DFEAF-786E-44BF-A819-791625FE0D11}"/>
              </a:ext>
            </a:extLst>
          </p:cNvPr>
          <p:cNvSpPr>
            <a:spLocks noGrp="1"/>
          </p:cNvSpPr>
          <p:nvPr>
            <p:ph type="body" sz="quarter" idx="25" hasCustomPrompt="1"/>
          </p:nvPr>
        </p:nvSpPr>
        <p:spPr>
          <a:xfrm>
            <a:off x="9008440" y="4185783"/>
            <a:ext cx="1327154" cy="245648"/>
          </a:xfrm>
        </p:spPr>
        <p:txBody>
          <a:bodyPr anchor="ctr"/>
          <a:lstStyle>
            <a:lvl1pPr marL="0" indent="0" algn="ctr">
              <a:buNone/>
              <a:defRPr sz="1200">
                <a:solidFill>
                  <a:schemeClr val="bg1"/>
                </a:solidFill>
              </a:defRPr>
            </a:lvl1pPr>
          </a:lstStyle>
          <a:p>
            <a:pPr lvl="0"/>
            <a:r>
              <a:rPr lang="de-CH" noProof="0"/>
              <a:t>Branche</a:t>
            </a:r>
          </a:p>
        </p:txBody>
      </p:sp>
      <p:sp>
        <p:nvSpPr>
          <p:cNvPr id="33" name="Textplatzhalter 4">
            <a:extLst>
              <a:ext uri="{FF2B5EF4-FFF2-40B4-BE49-F238E27FC236}">
                <a16:creationId xmlns:a16="http://schemas.microsoft.com/office/drawing/2014/main" id="{448FB7F7-9FB3-4CFD-960E-C7B855658E99}"/>
              </a:ext>
            </a:extLst>
          </p:cNvPr>
          <p:cNvSpPr>
            <a:spLocks noGrp="1"/>
          </p:cNvSpPr>
          <p:nvPr>
            <p:ph type="body" sz="quarter" idx="26" hasCustomPrompt="1"/>
          </p:nvPr>
        </p:nvSpPr>
        <p:spPr>
          <a:xfrm>
            <a:off x="10384539" y="4185324"/>
            <a:ext cx="1327154" cy="245648"/>
          </a:xfrm>
        </p:spPr>
        <p:txBody>
          <a:bodyPr anchor="ctr"/>
          <a:lstStyle>
            <a:lvl1pPr marL="0" indent="0" algn="ctr">
              <a:buNone/>
              <a:defRPr sz="1200">
                <a:solidFill>
                  <a:schemeClr val="bg1"/>
                </a:solidFill>
              </a:defRPr>
            </a:lvl1pPr>
          </a:lstStyle>
          <a:p>
            <a:pPr lvl="0"/>
            <a:r>
              <a:rPr lang="de-CH" noProof="0"/>
              <a:t>Dienstleistung</a:t>
            </a:r>
          </a:p>
        </p:txBody>
      </p:sp>
      <p:sp>
        <p:nvSpPr>
          <p:cNvPr id="34" name="Textplatzhalter 4">
            <a:extLst>
              <a:ext uri="{FF2B5EF4-FFF2-40B4-BE49-F238E27FC236}">
                <a16:creationId xmlns:a16="http://schemas.microsoft.com/office/drawing/2014/main" id="{D9EED3F7-A797-403C-A5CB-382059856A44}"/>
              </a:ext>
            </a:extLst>
          </p:cNvPr>
          <p:cNvSpPr>
            <a:spLocks noGrp="1"/>
          </p:cNvSpPr>
          <p:nvPr>
            <p:ph type="body" sz="quarter" idx="27" hasCustomPrompt="1"/>
          </p:nvPr>
        </p:nvSpPr>
        <p:spPr>
          <a:xfrm>
            <a:off x="9008440" y="5448675"/>
            <a:ext cx="1327154" cy="245648"/>
          </a:xfrm>
        </p:spPr>
        <p:txBody>
          <a:bodyPr anchor="ctr"/>
          <a:lstStyle>
            <a:lvl1pPr marL="0" indent="0" algn="ctr">
              <a:buNone/>
              <a:defRPr sz="1200">
                <a:solidFill>
                  <a:schemeClr val="bg1"/>
                </a:solidFill>
              </a:defRPr>
            </a:lvl1pPr>
          </a:lstStyle>
          <a:p>
            <a:pPr lvl="0"/>
            <a:r>
              <a:rPr lang="de-CH" noProof="0"/>
              <a:t>Technologie</a:t>
            </a:r>
          </a:p>
        </p:txBody>
      </p:sp>
      <p:sp>
        <p:nvSpPr>
          <p:cNvPr id="35" name="Textplatzhalter 4">
            <a:extLst>
              <a:ext uri="{FF2B5EF4-FFF2-40B4-BE49-F238E27FC236}">
                <a16:creationId xmlns:a16="http://schemas.microsoft.com/office/drawing/2014/main" id="{EE310150-8D4E-46B9-9527-4DAE7105572E}"/>
              </a:ext>
            </a:extLst>
          </p:cNvPr>
          <p:cNvSpPr>
            <a:spLocks noGrp="1"/>
          </p:cNvSpPr>
          <p:nvPr>
            <p:ph type="body" sz="quarter" idx="28" hasCustomPrompt="1"/>
          </p:nvPr>
        </p:nvSpPr>
        <p:spPr>
          <a:xfrm>
            <a:off x="10384539" y="5448216"/>
            <a:ext cx="1327154" cy="245648"/>
          </a:xfrm>
        </p:spPr>
        <p:txBody>
          <a:bodyPr anchor="ctr"/>
          <a:lstStyle>
            <a:lvl1pPr marL="0" indent="0" algn="ctr">
              <a:buNone/>
              <a:defRPr sz="1200">
                <a:solidFill>
                  <a:schemeClr val="bg1"/>
                </a:solidFill>
              </a:defRPr>
            </a:lvl1pPr>
          </a:lstStyle>
          <a:p>
            <a:pPr lvl="0"/>
            <a:r>
              <a:rPr lang="de-CH" noProof="0"/>
              <a:t>Kompetenz</a:t>
            </a:r>
          </a:p>
        </p:txBody>
      </p:sp>
      <p:sp>
        <p:nvSpPr>
          <p:cNvPr id="36" name="Foliennummernplatzhalter 5">
            <a:extLst>
              <a:ext uri="{FF2B5EF4-FFF2-40B4-BE49-F238E27FC236}">
                <a16:creationId xmlns:a16="http://schemas.microsoft.com/office/drawing/2014/main" id="{3763389E-DE97-4564-8B90-B0F1D2DD4E07}"/>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
        <p:nvSpPr>
          <p:cNvPr id="24" name="Shape 1354">
            <a:extLst>
              <a:ext uri="{FF2B5EF4-FFF2-40B4-BE49-F238E27FC236}">
                <a16:creationId xmlns:a16="http://schemas.microsoft.com/office/drawing/2014/main" id="{CD4DA9DD-1522-40F6-974C-C188AFFAE7B4}"/>
              </a:ext>
            </a:extLst>
          </p:cNvPr>
          <p:cNvSpPr/>
          <p:nvPr userDrawn="1"/>
        </p:nvSpPr>
        <p:spPr>
          <a:xfrm>
            <a:off x="8937373" y="3176588"/>
            <a:ext cx="2851257" cy="2963204"/>
          </a:xfrm>
          <a:prstGeom prst="rect">
            <a:avLst/>
          </a:prstGeom>
          <a:gradFill flip="none" rotWithShape="1">
            <a:gsLst>
              <a:gs pos="47800">
                <a:srgbClr val="0035B9"/>
              </a:gs>
              <a:gs pos="0">
                <a:srgbClr val="0064FA"/>
              </a:gs>
              <a:gs pos="100000">
                <a:srgbClr val="010172"/>
              </a:gs>
            </a:gsLst>
            <a:lin ang="13500000" scaled="1"/>
            <a:tileRect/>
          </a:gradFill>
          <a:ln w="12700">
            <a:miter lim="400000"/>
          </a:ln>
        </p:spPr>
        <p:txBody>
          <a:bodyPr lIns="25400" tIns="25400" rIns="25400" bIns="25400" anchor="t">
            <a:noAutofit/>
          </a:bodyPr>
          <a:lstStyle/>
          <a:p>
            <a:pPr>
              <a:defRPr sz="3200">
                <a:solidFill>
                  <a:srgbClr val="FFFFFF"/>
                </a:solidFill>
              </a:defRPr>
            </a:pPr>
            <a:endParaRPr lang="de-CH" sz="1600" noProof="0">
              <a:latin typeface="+mj-lt"/>
            </a:endParaRPr>
          </a:p>
        </p:txBody>
      </p:sp>
      <p:sp>
        <p:nvSpPr>
          <p:cNvPr id="25" name="Shape 1354">
            <a:extLst>
              <a:ext uri="{FF2B5EF4-FFF2-40B4-BE49-F238E27FC236}">
                <a16:creationId xmlns:a16="http://schemas.microsoft.com/office/drawing/2014/main" id="{90D775EF-5398-4AC7-968C-7119AFFBFCEA}"/>
              </a:ext>
            </a:extLst>
          </p:cNvPr>
          <p:cNvSpPr/>
          <p:nvPr userDrawn="1"/>
        </p:nvSpPr>
        <p:spPr>
          <a:xfrm>
            <a:off x="2246761" y="1254161"/>
            <a:ext cx="444302" cy="4885631"/>
          </a:xfrm>
          <a:prstGeom prst="rect">
            <a:avLst/>
          </a:prstGeom>
          <a:gradFill>
            <a:gsLst>
              <a:gs pos="0">
                <a:srgbClr val="0064FA"/>
              </a:gs>
              <a:gs pos="100000">
                <a:srgbClr val="010172"/>
              </a:gs>
            </a:gsLst>
            <a:lin ang="7025841" scaled="0"/>
          </a:gradFill>
          <a:ln w="12700">
            <a:miter lim="400000"/>
          </a:ln>
        </p:spPr>
        <p:txBody>
          <a:bodyPr lIns="25400" tIns="25400" rIns="25400" bIns="25400" anchor="t">
            <a:noAutofit/>
          </a:bodyPr>
          <a:lstStyle/>
          <a:p>
            <a:pPr>
              <a:defRPr sz="3200">
                <a:solidFill>
                  <a:srgbClr val="FFFFFF"/>
                </a:solidFill>
              </a:defRPr>
            </a:pPr>
            <a:endParaRPr lang="de-CH" sz="1600" noProof="0">
              <a:latin typeface="+mj-lt"/>
            </a:endParaRPr>
          </a:p>
        </p:txBody>
      </p:sp>
      <p:sp>
        <p:nvSpPr>
          <p:cNvPr id="26" name="Textfeld 25">
            <a:extLst>
              <a:ext uri="{FF2B5EF4-FFF2-40B4-BE49-F238E27FC236}">
                <a16:creationId xmlns:a16="http://schemas.microsoft.com/office/drawing/2014/main" id="{71B70212-D106-4E3A-9342-EA8CF5278125}"/>
              </a:ext>
            </a:extLst>
          </p:cNvPr>
          <p:cNvSpPr txBox="1"/>
          <p:nvPr userDrawn="1"/>
        </p:nvSpPr>
        <p:spPr>
          <a:xfrm>
            <a:off x="3062961" y="3176588"/>
            <a:ext cx="5644311" cy="307777"/>
          </a:xfrm>
          <a:prstGeom prst="rect">
            <a:avLst/>
          </a:prstGeom>
          <a:noFill/>
        </p:spPr>
        <p:txBody>
          <a:bodyPr wrap="square" rtlCol="0">
            <a:spAutoFit/>
          </a:bodyPr>
          <a:lstStyle/>
          <a:p>
            <a:pPr algn="l"/>
            <a:r>
              <a:rPr lang="de-CH" sz="1400" b="1" kern="1200" noProof="0">
                <a:solidFill>
                  <a:srgbClr val="010172"/>
                </a:solidFill>
                <a:latin typeface="+mj-lt"/>
                <a:ea typeface="Open Sans" panose="020B0606030504020204" pitchFamily="34" charset="0"/>
                <a:cs typeface="Open Sans" panose="020B0606030504020204" pitchFamily="34" charset="0"/>
              </a:rPr>
              <a:t>Referenzbeschreibung</a:t>
            </a:r>
          </a:p>
        </p:txBody>
      </p:sp>
      <p:pic>
        <p:nvPicPr>
          <p:cNvPr id="27" name="Grafik 26">
            <a:extLst>
              <a:ext uri="{FF2B5EF4-FFF2-40B4-BE49-F238E27FC236}">
                <a16:creationId xmlns:a16="http://schemas.microsoft.com/office/drawing/2014/main" id="{9B3D83B1-BA8A-4456-8BA6-C78EBB33FD6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44554" y="4901810"/>
            <a:ext cx="482400" cy="482400"/>
          </a:xfrm>
          <a:prstGeom prst="rect">
            <a:avLst/>
          </a:prstGeom>
        </p:spPr>
      </p:pic>
      <p:pic>
        <p:nvPicPr>
          <p:cNvPr id="37" name="Grafik 36">
            <a:extLst>
              <a:ext uri="{FF2B5EF4-FFF2-40B4-BE49-F238E27FC236}">
                <a16:creationId xmlns:a16="http://schemas.microsoft.com/office/drawing/2014/main" id="{F80B2BD8-43EC-438F-8DE1-3B72742D9FA1}"/>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45514" y="4914485"/>
            <a:ext cx="482400" cy="482400"/>
          </a:xfrm>
          <a:prstGeom prst="rect">
            <a:avLst/>
          </a:prstGeom>
        </p:spPr>
      </p:pic>
      <p:pic>
        <p:nvPicPr>
          <p:cNvPr id="38" name="Grafik 37">
            <a:extLst>
              <a:ext uri="{FF2B5EF4-FFF2-40B4-BE49-F238E27FC236}">
                <a16:creationId xmlns:a16="http://schemas.microsoft.com/office/drawing/2014/main" id="{A9B9EB77-3DF7-4CB5-A78F-12D3164BC0D6}"/>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44554" y="3598605"/>
            <a:ext cx="482400" cy="482400"/>
          </a:xfrm>
          <a:prstGeom prst="rect">
            <a:avLst/>
          </a:prstGeom>
        </p:spPr>
      </p:pic>
      <p:pic>
        <p:nvPicPr>
          <p:cNvPr id="39" name="Grafik 38">
            <a:extLst>
              <a:ext uri="{FF2B5EF4-FFF2-40B4-BE49-F238E27FC236}">
                <a16:creationId xmlns:a16="http://schemas.microsoft.com/office/drawing/2014/main" id="{24CF0993-CBD3-434E-B048-222B1FD63D48}"/>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44791" y="3609210"/>
            <a:ext cx="482400" cy="482400"/>
          </a:xfrm>
          <a:prstGeom prst="rect">
            <a:avLst/>
          </a:prstGeom>
        </p:spPr>
      </p:pic>
    </p:spTree>
    <p:extLst>
      <p:ext uri="{BB962C8B-B14F-4D97-AF65-F5344CB8AC3E}">
        <p14:creationId xmlns:p14="http://schemas.microsoft.com/office/powerpoint/2010/main" val="42437691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Referenz_EN">
    <p:spTree>
      <p:nvGrpSpPr>
        <p:cNvPr id="1" name=""/>
        <p:cNvGrpSpPr/>
        <p:nvPr/>
      </p:nvGrpSpPr>
      <p:grpSpPr>
        <a:xfrm>
          <a:off x="0" y="0"/>
          <a:ext cx="0" cy="0"/>
          <a:chOff x="0" y="0"/>
          <a:chExt cx="0" cy="0"/>
        </a:xfrm>
      </p:grpSpPr>
      <p:sp>
        <p:nvSpPr>
          <p:cNvPr id="28" name="Shape 1354">
            <a:extLst>
              <a:ext uri="{FF2B5EF4-FFF2-40B4-BE49-F238E27FC236}">
                <a16:creationId xmlns:a16="http://schemas.microsoft.com/office/drawing/2014/main" id="{30D7FB8C-81BD-4A9D-900F-CDA127E53A77}"/>
              </a:ext>
            </a:extLst>
          </p:cNvPr>
          <p:cNvSpPr/>
          <p:nvPr/>
        </p:nvSpPr>
        <p:spPr>
          <a:xfrm>
            <a:off x="8937373" y="3176588"/>
            <a:ext cx="2851257" cy="2963204"/>
          </a:xfrm>
          <a:prstGeom prst="rect">
            <a:avLst/>
          </a:prstGeom>
          <a:gradFill flip="none" rotWithShape="1">
            <a:gsLst>
              <a:gs pos="47800">
                <a:srgbClr val="0035B9"/>
              </a:gs>
              <a:gs pos="0">
                <a:srgbClr val="0064FA"/>
              </a:gs>
              <a:gs pos="100000">
                <a:srgbClr val="010172"/>
              </a:gs>
            </a:gsLst>
            <a:lin ang="13500000" scaled="1"/>
            <a:tileRect/>
          </a:gradFill>
          <a:ln w="12700">
            <a:miter lim="400000"/>
          </a:ln>
        </p:spPr>
        <p:txBody>
          <a:bodyPr lIns="25400" tIns="25400" rIns="25400" bIns="25400" anchor="t">
            <a:noAutofit/>
          </a:bodyPr>
          <a:lstStyle/>
          <a:p>
            <a:pPr>
              <a:defRPr sz="3200">
                <a:solidFill>
                  <a:srgbClr val="FFFFFF"/>
                </a:solidFill>
              </a:defRPr>
            </a:pPr>
            <a:endParaRPr lang="de-CH" sz="1600" noProof="0">
              <a:latin typeface="+mj-lt"/>
            </a:endParaRPr>
          </a:p>
        </p:txBody>
      </p:sp>
      <p:sp>
        <p:nvSpPr>
          <p:cNvPr id="6" name="Picture Placeholder 2"/>
          <p:cNvSpPr>
            <a:spLocks noGrp="1"/>
          </p:cNvSpPr>
          <p:nvPr>
            <p:ph type="pic" sz="quarter" idx="16" hasCustomPrompt="1"/>
          </p:nvPr>
        </p:nvSpPr>
        <p:spPr>
          <a:xfrm>
            <a:off x="429245" y="1254161"/>
            <a:ext cx="1817516" cy="4885631"/>
          </a:xfrm>
          <a:prstGeom prst="rect">
            <a:avLst/>
          </a:prstGeom>
          <a:solidFill>
            <a:schemeClr val="tx2"/>
          </a:solidFill>
        </p:spPr>
        <p:txBody>
          <a:bodyPr>
            <a:normAutofit/>
          </a:bodyPr>
          <a:lstStyle>
            <a:lvl1pPr marL="0" indent="0" algn="ctr">
              <a:buNone/>
              <a:defRPr sz="2000">
                <a:solidFill>
                  <a:schemeClr val="bg1"/>
                </a:solidFill>
                <a:latin typeface="+mj-lt"/>
              </a:defRPr>
            </a:lvl1pPr>
          </a:lstStyle>
          <a:p>
            <a:pPr marL="0" marR="0" lvl="0" indent="0" algn="ctr" defTabSz="41275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Bild durch Klicken auf das Symbol einfügen</a:t>
            </a:r>
          </a:p>
        </p:txBody>
      </p:sp>
      <p:sp>
        <p:nvSpPr>
          <p:cNvPr id="9" name="Text Placeholder 7">
            <a:extLst>
              <a:ext uri="{FF2B5EF4-FFF2-40B4-BE49-F238E27FC236}">
                <a16:creationId xmlns:a16="http://schemas.microsoft.com/office/drawing/2014/main" id="{278994F4-E487-458B-AC90-B3B837281F44}"/>
              </a:ext>
            </a:extLst>
          </p:cNvPr>
          <p:cNvSpPr>
            <a:spLocks noGrp="1"/>
          </p:cNvSpPr>
          <p:nvPr>
            <p:ph type="body" sz="quarter" idx="10" hasCustomPrompt="1"/>
          </p:nvPr>
        </p:nvSpPr>
        <p:spPr>
          <a:xfrm>
            <a:off x="3062961" y="1562013"/>
            <a:ext cx="8699794" cy="1327238"/>
          </a:xfrm>
          <a:prstGeom prst="rect">
            <a:avLst/>
          </a:prstGeom>
        </p:spPr>
        <p:txBody>
          <a:bodyPr>
            <a:noAutofit/>
          </a:bodyPr>
          <a:lstStyle>
            <a:lvl1pPr marL="0" marR="0" indent="0" algn="l" defTabSz="412750" rtl="0" eaLnBrk="1" fontAlgn="auto" latinLnBrk="0" hangingPunct="1">
              <a:lnSpc>
                <a:spcPct val="100000"/>
              </a:lnSpc>
              <a:spcBef>
                <a:spcPts val="0"/>
              </a:spcBef>
              <a:spcAft>
                <a:spcPts val="0"/>
              </a:spcAft>
              <a:buClrTx/>
              <a:buSzTx/>
              <a:buFontTx/>
              <a:buNone/>
              <a:tabLst/>
              <a:defRPr sz="3200" b="1">
                <a:solidFill>
                  <a:srgbClr val="010172"/>
                </a:solidFill>
                <a:latin typeface="+mj-lt"/>
                <a:ea typeface="Open Sans" panose="020B0606030504020204" pitchFamily="34" charset="0"/>
                <a:cs typeface="Open Sans" panose="020B0606030504020204" pitchFamily="34" charset="0"/>
              </a:defRPr>
            </a:lvl1pPr>
          </a:lstStyle>
          <a:p>
            <a:pPr marL="0" marR="0" lvl="0" indent="0" algn="l" defTabSz="412750" rtl="0" eaLnBrk="1" fontAlgn="auto" latinLnBrk="0" hangingPunct="1">
              <a:lnSpc>
                <a:spcPct val="100000"/>
              </a:lnSpc>
              <a:spcBef>
                <a:spcPts val="0"/>
              </a:spcBef>
              <a:spcAft>
                <a:spcPts val="0"/>
              </a:spcAft>
              <a:buClrTx/>
              <a:buSzTx/>
              <a:buFontTx/>
              <a:buNone/>
              <a:tabLst/>
              <a:defRPr/>
            </a:pPr>
            <a:r>
              <a:rPr lang="de-CH" noProof="0"/>
              <a:t>Titel der Referenz hinzufügen</a:t>
            </a:r>
          </a:p>
        </p:txBody>
      </p:sp>
      <p:sp>
        <p:nvSpPr>
          <p:cNvPr id="10" name="Text Placeholder 7">
            <a:extLst>
              <a:ext uri="{FF2B5EF4-FFF2-40B4-BE49-F238E27FC236}">
                <a16:creationId xmlns:a16="http://schemas.microsoft.com/office/drawing/2014/main" id="{5B309161-B8BA-4415-8E34-8963FF5E6987}"/>
              </a:ext>
            </a:extLst>
          </p:cNvPr>
          <p:cNvSpPr>
            <a:spLocks noGrp="1"/>
          </p:cNvSpPr>
          <p:nvPr>
            <p:ph type="body" sz="quarter" idx="11" hasCustomPrompt="1"/>
          </p:nvPr>
        </p:nvSpPr>
        <p:spPr>
          <a:xfrm>
            <a:off x="3062962" y="3590282"/>
            <a:ext cx="5644310" cy="2527168"/>
          </a:xfrm>
          <a:prstGeom prst="rect">
            <a:avLst/>
          </a:prstGeom>
        </p:spPr>
        <p:txBody>
          <a:bodyPr>
            <a:noAutofit/>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Lorem ipsum dolor sit amet, consectetuer adipiscing elit. Aenean commodo ligula eget dolor.</a:t>
            </a:r>
          </a:p>
        </p:txBody>
      </p:sp>
      <p:sp>
        <p:nvSpPr>
          <p:cNvPr id="11" name="Shape 5">
            <a:extLst>
              <a:ext uri="{FF2B5EF4-FFF2-40B4-BE49-F238E27FC236}">
                <a16:creationId xmlns:a16="http://schemas.microsoft.com/office/drawing/2014/main" id="{D83C87DF-001A-4783-9CA6-E82A33B34DE4}"/>
              </a:ext>
            </a:extLst>
          </p:cNvPr>
          <p:cNvSpPr/>
          <p:nvPr/>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14" name="Shape 5">
            <a:extLst>
              <a:ext uri="{FF2B5EF4-FFF2-40B4-BE49-F238E27FC236}">
                <a16:creationId xmlns:a16="http://schemas.microsoft.com/office/drawing/2014/main" id="{B6FA3F8B-93EA-418E-9977-87AE176120A7}"/>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pic>
        <p:nvPicPr>
          <p:cNvPr id="15" name="Picture 2">
            <a:extLst>
              <a:ext uri="{FF2B5EF4-FFF2-40B4-BE49-F238E27FC236}">
                <a16:creationId xmlns:a16="http://schemas.microsoft.com/office/drawing/2014/main" id="{F4C1F756-3060-468B-8EAD-DF927C0B36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6" name="Straight Connector 13">
            <a:extLst>
              <a:ext uri="{FF2B5EF4-FFF2-40B4-BE49-F238E27FC236}">
                <a16:creationId xmlns:a16="http://schemas.microsoft.com/office/drawing/2014/main" id="{AF752A36-AC50-4572-88E0-0D6834AF67AE}"/>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7" name="Shape 3">
            <a:extLst>
              <a:ext uri="{FF2B5EF4-FFF2-40B4-BE49-F238E27FC236}">
                <a16:creationId xmlns:a16="http://schemas.microsoft.com/office/drawing/2014/main" id="{A590077D-762A-4832-B3F3-334E4A70BC79}"/>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23" name="Shape 1354">
            <a:extLst>
              <a:ext uri="{FF2B5EF4-FFF2-40B4-BE49-F238E27FC236}">
                <a16:creationId xmlns:a16="http://schemas.microsoft.com/office/drawing/2014/main" id="{7AE20FD2-8FAC-467D-83EC-EE6E05198935}"/>
              </a:ext>
            </a:extLst>
          </p:cNvPr>
          <p:cNvSpPr/>
          <p:nvPr/>
        </p:nvSpPr>
        <p:spPr>
          <a:xfrm>
            <a:off x="2246761" y="1254161"/>
            <a:ext cx="444302" cy="4885631"/>
          </a:xfrm>
          <a:prstGeom prst="rect">
            <a:avLst/>
          </a:prstGeom>
          <a:gradFill>
            <a:gsLst>
              <a:gs pos="0">
                <a:srgbClr val="0064FA"/>
              </a:gs>
              <a:gs pos="100000">
                <a:srgbClr val="010172"/>
              </a:gs>
            </a:gsLst>
            <a:lin ang="7025841" scaled="0"/>
          </a:gradFill>
          <a:ln w="12700">
            <a:miter lim="400000"/>
          </a:ln>
        </p:spPr>
        <p:txBody>
          <a:bodyPr lIns="25400" tIns="25400" rIns="25400" bIns="25400" anchor="t">
            <a:noAutofit/>
          </a:bodyPr>
          <a:lstStyle/>
          <a:p>
            <a:pPr>
              <a:defRPr sz="3200">
                <a:solidFill>
                  <a:srgbClr val="FFFFFF"/>
                </a:solidFill>
              </a:defRPr>
            </a:pPr>
            <a:endParaRPr lang="de-CH" sz="1600" noProof="0">
              <a:latin typeface="+mj-lt"/>
            </a:endParaRPr>
          </a:p>
        </p:txBody>
      </p:sp>
      <p:sp>
        <p:nvSpPr>
          <p:cNvPr id="3" name="Textplatzhalter 2">
            <a:extLst>
              <a:ext uri="{FF2B5EF4-FFF2-40B4-BE49-F238E27FC236}">
                <a16:creationId xmlns:a16="http://schemas.microsoft.com/office/drawing/2014/main" id="{C22349A2-81D2-489D-9C2E-1864F199064B}"/>
              </a:ext>
            </a:extLst>
          </p:cNvPr>
          <p:cNvSpPr>
            <a:spLocks noGrp="1"/>
          </p:cNvSpPr>
          <p:nvPr>
            <p:ph type="body" sz="quarter" idx="24" hasCustomPrompt="1"/>
          </p:nvPr>
        </p:nvSpPr>
        <p:spPr>
          <a:xfrm>
            <a:off x="2367519" y="1310865"/>
            <a:ext cx="207652" cy="2441677"/>
          </a:xfrm>
        </p:spPr>
        <p:txBody>
          <a:bodyPr vert="vert270" anchor="ctr"/>
          <a:lstStyle>
            <a:lvl1pPr marL="0" indent="0">
              <a:buNone/>
              <a:defRPr sz="1200">
                <a:solidFill>
                  <a:schemeClr val="bg1"/>
                </a:solidFill>
              </a:defRPr>
            </a:lvl1pPr>
            <a:lvl2pPr marL="361950" indent="0">
              <a:buNone/>
              <a:defRPr/>
            </a:lvl2pPr>
          </a:lstStyle>
          <a:p>
            <a:pPr lvl="0"/>
            <a:r>
              <a:rPr lang="de-CH" noProof="0"/>
              <a:t>Kundenunternehmen</a:t>
            </a:r>
          </a:p>
        </p:txBody>
      </p:sp>
      <p:sp>
        <p:nvSpPr>
          <p:cNvPr id="2" name="Textfeld 1">
            <a:extLst>
              <a:ext uri="{FF2B5EF4-FFF2-40B4-BE49-F238E27FC236}">
                <a16:creationId xmlns:a16="http://schemas.microsoft.com/office/drawing/2014/main" id="{A0CFCA41-AB7E-437F-B449-BCBD18F7BD74}"/>
              </a:ext>
            </a:extLst>
          </p:cNvPr>
          <p:cNvSpPr txBox="1"/>
          <p:nvPr/>
        </p:nvSpPr>
        <p:spPr>
          <a:xfrm>
            <a:off x="3062961" y="3176588"/>
            <a:ext cx="5644311" cy="307777"/>
          </a:xfrm>
          <a:prstGeom prst="rect">
            <a:avLst/>
          </a:prstGeom>
          <a:noFill/>
        </p:spPr>
        <p:txBody>
          <a:bodyPr wrap="square" rtlCol="0">
            <a:spAutoFit/>
          </a:bodyPr>
          <a:lstStyle/>
          <a:p>
            <a:pPr algn="l"/>
            <a:r>
              <a:rPr lang="de-CH" sz="1400" b="1" kern="1200" noProof="0">
                <a:solidFill>
                  <a:srgbClr val="010172"/>
                </a:solidFill>
                <a:latin typeface="+mj-lt"/>
                <a:ea typeface="Open Sans" panose="020B0606030504020204" pitchFamily="34" charset="0"/>
                <a:cs typeface="Open Sans" panose="020B0606030504020204" pitchFamily="34" charset="0"/>
              </a:rPr>
              <a:t>Reference description</a:t>
            </a:r>
          </a:p>
        </p:txBody>
      </p:sp>
      <p:pic>
        <p:nvPicPr>
          <p:cNvPr id="29" name="Grafik 28">
            <a:extLst>
              <a:ext uri="{FF2B5EF4-FFF2-40B4-BE49-F238E27FC236}">
                <a16:creationId xmlns:a16="http://schemas.microsoft.com/office/drawing/2014/main" id="{D91F3934-991A-4AC4-997A-1D90DB6345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44554" y="4901810"/>
            <a:ext cx="482400" cy="482400"/>
          </a:xfrm>
          <a:prstGeom prst="rect">
            <a:avLst/>
          </a:prstGeom>
        </p:spPr>
      </p:pic>
      <p:pic>
        <p:nvPicPr>
          <p:cNvPr id="30" name="Grafik 29">
            <a:extLst>
              <a:ext uri="{FF2B5EF4-FFF2-40B4-BE49-F238E27FC236}">
                <a16:creationId xmlns:a16="http://schemas.microsoft.com/office/drawing/2014/main" id="{964E4EB3-B1D8-4D90-A746-C4AB962B4B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45514" y="4914485"/>
            <a:ext cx="482400" cy="482400"/>
          </a:xfrm>
          <a:prstGeom prst="rect">
            <a:avLst/>
          </a:prstGeom>
        </p:spPr>
      </p:pic>
      <p:pic>
        <p:nvPicPr>
          <p:cNvPr id="31" name="Grafik 30">
            <a:extLst>
              <a:ext uri="{FF2B5EF4-FFF2-40B4-BE49-F238E27FC236}">
                <a16:creationId xmlns:a16="http://schemas.microsoft.com/office/drawing/2014/main" id="{04B543CE-8079-4FBB-B355-5BB1BFE377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44554" y="3598605"/>
            <a:ext cx="482400" cy="482400"/>
          </a:xfrm>
          <a:prstGeom prst="rect">
            <a:avLst/>
          </a:prstGeom>
        </p:spPr>
      </p:pic>
      <p:pic>
        <p:nvPicPr>
          <p:cNvPr id="32" name="Grafik 31">
            <a:extLst>
              <a:ext uri="{FF2B5EF4-FFF2-40B4-BE49-F238E27FC236}">
                <a16:creationId xmlns:a16="http://schemas.microsoft.com/office/drawing/2014/main" id="{ECC966C8-98CE-4609-A2E9-1D6CEE88AE9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44791" y="3609210"/>
            <a:ext cx="482400" cy="482400"/>
          </a:xfrm>
          <a:prstGeom prst="rect">
            <a:avLst/>
          </a:prstGeom>
        </p:spPr>
      </p:pic>
      <p:sp>
        <p:nvSpPr>
          <p:cNvPr id="5" name="Textplatzhalter 4">
            <a:extLst>
              <a:ext uri="{FF2B5EF4-FFF2-40B4-BE49-F238E27FC236}">
                <a16:creationId xmlns:a16="http://schemas.microsoft.com/office/drawing/2014/main" id="{4B2DFEAF-786E-44BF-A819-791625FE0D11}"/>
              </a:ext>
            </a:extLst>
          </p:cNvPr>
          <p:cNvSpPr>
            <a:spLocks noGrp="1"/>
          </p:cNvSpPr>
          <p:nvPr>
            <p:ph type="body" sz="quarter" idx="25" hasCustomPrompt="1"/>
          </p:nvPr>
        </p:nvSpPr>
        <p:spPr>
          <a:xfrm>
            <a:off x="9008440" y="4185783"/>
            <a:ext cx="1327154" cy="245648"/>
          </a:xfrm>
        </p:spPr>
        <p:txBody>
          <a:bodyPr anchor="ctr"/>
          <a:lstStyle>
            <a:lvl1pPr marL="0" indent="0" algn="ctr">
              <a:buNone/>
              <a:defRPr sz="1200">
                <a:solidFill>
                  <a:schemeClr val="bg1"/>
                </a:solidFill>
              </a:defRPr>
            </a:lvl1pPr>
          </a:lstStyle>
          <a:p>
            <a:pPr lvl="0"/>
            <a:r>
              <a:rPr lang="de-CH" noProof="0"/>
              <a:t>Industry</a:t>
            </a:r>
          </a:p>
        </p:txBody>
      </p:sp>
      <p:sp>
        <p:nvSpPr>
          <p:cNvPr id="33" name="Textplatzhalter 4">
            <a:extLst>
              <a:ext uri="{FF2B5EF4-FFF2-40B4-BE49-F238E27FC236}">
                <a16:creationId xmlns:a16="http://schemas.microsoft.com/office/drawing/2014/main" id="{448FB7F7-9FB3-4CFD-960E-C7B855658E99}"/>
              </a:ext>
            </a:extLst>
          </p:cNvPr>
          <p:cNvSpPr>
            <a:spLocks noGrp="1"/>
          </p:cNvSpPr>
          <p:nvPr>
            <p:ph type="body" sz="quarter" idx="26" hasCustomPrompt="1"/>
          </p:nvPr>
        </p:nvSpPr>
        <p:spPr>
          <a:xfrm>
            <a:off x="10384539" y="4185324"/>
            <a:ext cx="1327154" cy="245648"/>
          </a:xfrm>
        </p:spPr>
        <p:txBody>
          <a:bodyPr anchor="ctr"/>
          <a:lstStyle>
            <a:lvl1pPr marL="0" indent="0" algn="ctr">
              <a:buNone/>
              <a:defRPr sz="1200">
                <a:solidFill>
                  <a:schemeClr val="bg1"/>
                </a:solidFill>
              </a:defRPr>
            </a:lvl1pPr>
          </a:lstStyle>
          <a:p>
            <a:pPr lvl="0"/>
            <a:r>
              <a:rPr lang="de-CH" noProof="0"/>
              <a:t>Service</a:t>
            </a:r>
          </a:p>
        </p:txBody>
      </p:sp>
      <p:sp>
        <p:nvSpPr>
          <p:cNvPr id="34" name="Textplatzhalter 4">
            <a:extLst>
              <a:ext uri="{FF2B5EF4-FFF2-40B4-BE49-F238E27FC236}">
                <a16:creationId xmlns:a16="http://schemas.microsoft.com/office/drawing/2014/main" id="{D9EED3F7-A797-403C-A5CB-382059856A44}"/>
              </a:ext>
            </a:extLst>
          </p:cNvPr>
          <p:cNvSpPr>
            <a:spLocks noGrp="1"/>
          </p:cNvSpPr>
          <p:nvPr>
            <p:ph type="body" sz="quarter" idx="27" hasCustomPrompt="1"/>
          </p:nvPr>
        </p:nvSpPr>
        <p:spPr>
          <a:xfrm>
            <a:off x="9008440" y="5448675"/>
            <a:ext cx="1327154" cy="245648"/>
          </a:xfrm>
        </p:spPr>
        <p:txBody>
          <a:bodyPr anchor="ctr"/>
          <a:lstStyle>
            <a:lvl1pPr marL="0" indent="0" algn="ctr">
              <a:buNone/>
              <a:defRPr sz="1200">
                <a:solidFill>
                  <a:schemeClr val="bg1"/>
                </a:solidFill>
              </a:defRPr>
            </a:lvl1pPr>
          </a:lstStyle>
          <a:p>
            <a:pPr lvl="0"/>
            <a:r>
              <a:rPr lang="de-CH" noProof="0"/>
              <a:t>Technology</a:t>
            </a:r>
          </a:p>
        </p:txBody>
      </p:sp>
      <p:sp>
        <p:nvSpPr>
          <p:cNvPr id="35" name="Textplatzhalter 4">
            <a:extLst>
              <a:ext uri="{FF2B5EF4-FFF2-40B4-BE49-F238E27FC236}">
                <a16:creationId xmlns:a16="http://schemas.microsoft.com/office/drawing/2014/main" id="{EE310150-8D4E-46B9-9527-4DAE7105572E}"/>
              </a:ext>
            </a:extLst>
          </p:cNvPr>
          <p:cNvSpPr>
            <a:spLocks noGrp="1"/>
          </p:cNvSpPr>
          <p:nvPr>
            <p:ph type="body" sz="quarter" idx="28" hasCustomPrompt="1"/>
          </p:nvPr>
        </p:nvSpPr>
        <p:spPr>
          <a:xfrm>
            <a:off x="10384539" y="5448216"/>
            <a:ext cx="1327154" cy="245648"/>
          </a:xfrm>
        </p:spPr>
        <p:txBody>
          <a:bodyPr anchor="ctr"/>
          <a:lstStyle>
            <a:lvl1pPr marL="0" indent="0" algn="ctr">
              <a:buNone/>
              <a:defRPr sz="1200">
                <a:solidFill>
                  <a:schemeClr val="bg1"/>
                </a:solidFill>
              </a:defRPr>
            </a:lvl1pPr>
          </a:lstStyle>
          <a:p>
            <a:pPr lvl="0"/>
            <a:r>
              <a:rPr lang="de-CH" noProof="0"/>
              <a:t>Competence</a:t>
            </a:r>
          </a:p>
        </p:txBody>
      </p:sp>
      <p:sp>
        <p:nvSpPr>
          <p:cNvPr id="36" name="Foliennummernplatzhalter 5">
            <a:extLst>
              <a:ext uri="{FF2B5EF4-FFF2-40B4-BE49-F238E27FC236}">
                <a16:creationId xmlns:a16="http://schemas.microsoft.com/office/drawing/2014/main" id="{3763389E-DE97-4564-8B90-B0F1D2DD4E07}"/>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
        <p:nvSpPr>
          <p:cNvPr id="24" name="Shape 1354">
            <a:extLst>
              <a:ext uri="{FF2B5EF4-FFF2-40B4-BE49-F238E27FC236}">
                <a16:creationId xmlns:a16="http://schemas.microsoft.com/office/drawing/2014/main" id="{FDBB12D5-9054-4DB2-A892-A645B0AD80A4}"/>
              </a:ext>
            </a:extLst>
          </p:cNvPr>
          <p:cNvSpPr/>
          <p:nvPr userDrawn="1"/>
        </p:nvSpPr>
        <p:spPr>
          <a:xfrm>
            <a:off x="8937373" y="3176588"/>
            <a:ext cx="2851257" cy="2963204"/>
          </a:xfrm>
          <a:prstGeom prst="rect">
            <a:avLst/>
          </a:prstGeom>
          <a:gradFill flip="none" rotWithShape="1">
            <a:gsLst>
              <a:gs pos="47800">
                <a:srgbClr val="0035B9"/>
              </a:gs>
              <a:gs pos="0">
                <a:srgbClr val="0064FA"/>
              </a:gs>
              <a:gs pos="100000">
                <a:srgbClr val="010172"/>
              </a:gs>
            </a:gsLst>
            <a:lin ang="13500000" scaled="1"/>
            <a:tileRect/>
          </a:gradFill>
          <a:ln w="12700">
            <a:miter lim="400000"/>
          </a:ln>
        </p:spPr>
        <p:txBody>
          <a:bodyPr lIns="25400" tIns="25400" rIns="25400" bIns="25400" anchor="t">
            <a:noAutofit/>
          </a:bodyPr>
          <a:lstStyle/>
          <a:p>
            <a:pPr>
              <a:defRPr sz="3200">
                <a:solidFill>
                  <a:srgbClr val="FFFFFF"/>
                </a:solidFill>
              </a:defRPr>
            </a:pPr>
            <a:endParaRPr lang="de-CH" sz="1600" noProof="0">
              <a:latin typeface="+mj-lt"/>
            </a:endParaRPr>
          </a:p>
        </p:txBody>
      </p:sp>
      <p:sp>
        <p:nvSpPr>
          <p:cNvPr id="25" name="Shape 1354">
            <a:extLst>
              <a:ext uri="{FF2B5EF4-FFF2-40B4-BE49-F238E27FC236}">
                <a16:creationId xmlns:a16="http://schemas.microsoft.com/office/drawing/2014/main" id="{912DED1D-F138-40EE-BAA8-1D315B73282C}"/>
              </a:ext>
            </a:extLst>
          </p:cNvPr>
          <p:cNvSpPr/>
          <p:nvPr userDrawn="1"/>
        </p:nvSpPr>
        <p:spPr>
          <a:xfrm>
            <a:off x="2246761" y="1254161"/>
            <a:ext cx="444302" cy="4885631"/>
          </a:xfrm>
          <a:prstGeom prst="rect">
            <a:avLst/>
          </a:prstGeom>
          <a:gradFill>
            <a:gsLst>
              <a:gs pos="0">
                <a:srgbClr val="0064FA"/>
              </a:gs>
              <a:gs pos="100000">
                <a:srgbClr val="010172"/>
              </a:gs>
            </a:gsLst>
            <a:lin ang="7025841" scaled="0"/>
          </a:gradFill>
          <a:ln w="12700">
            <a:miter lim="400000"/>
          </a:ln>
        </p:spPr>
        <p:txBody>
          <a:bodyPr lIns="25400" tIns="25400" rIns="25400" bIns="25400" anchor="t">
            <a:noAutofit/>
          </a:bodyPr>
          <a:lstStyle/>
          <a:p>
            <a:pPr>
              <a:defRPr sz="3200">
                <a:solidFill>
                  <a:srgbClr val="FFFFFF"/>
                </a:solidFill>
              </a:defRPr>
            </a:pPr>
            <a:endParaRPr lang="de-CH" sz="1600" noProof="0">
              <a:latin typeface="+mj-lt"/>
            </a:endParaRPr>
          </a:p>
        </p:txBody>
      </p:sp>
      <p:sp>
        <p:nvSpPr>
          <p:cNvPr id="26" name="Textfeld 25">
            <a:extLst>
              <a:ext uri="{FF2B5EF4-FFF2-40B4-BE49-F238E27FC236}">
                <a16:creationId xmlns:a16="http://schemas.microsoft.com/office/drawing/2014/main" id="{28EEFDE6-6EBA-49DE-9C36-47F32B6D7864}"/>
              </a:ext>
            </a:extLst>
          </p:cNvPr>
          <p:cNvSpPr txBox="1"/>
          <p:nvPr userDrawn="1"/>
        </p:nvSpPr>
        <p:spPr>
          <a:xfrm>
            <a:off x="3062961" y="3176588"/>
            <a:ext cx="5644311" cy="307777"/>
          </a:xfrm>
          <a:prstGeom prst="rect">
            <a:avLst/>
          </a:prstGeom>
          <a:noFill/>
        </p:spPr>
        <p:txBody>
          <a:bodyPr wrap="square" rtlCol="0">
            <a:spAutoFit/>
          </a:bodyPr>
          <a:lstStyle/>
          <a:p>
            <a:pPr algn="l"/>
            <a:r>
              <a:rPr lang="de-CH" sz="1400" b="1" kern="1200" noProof="0">
                <a:solidFill>
                  <a:srgbClr val="010172"/>
                </a:solidFill>
                <a:latin typeface="+mj-lt"/>
                <a:ea typeface="Open Sans" panose="020B0606030504020204" pitchFamily="34" charset="0"/>
                <a:cs typeface="Open Sans" panose="020B0606030504020204" pitchFamily="34" charset="0"/>
              </a:rPr>
              <a:t>Reference description</a:t>
            </a:r>
          </a:p>
        </p:txBody>
      </p:sp>
      <p:pic>
        <p:nvPicPr>
          <p:cNvPr id="27" name="Grafik 26">
            <a:extLst>
              <a:ext uri="{FF2B5EF4-FFF2-40B4-BE49-F238E27FC236}">
                <a16:creationId xmlns:a16="http://schemas.microsoft.com/office/drawing/2014/main" id="{F244E3D8-6BFF-49A8-B622-400D9112161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44554" y="4901810"/>
            <a:ext cx="482400" cy="482400"/>
          </a:xfrm>
          <a:prstGeom prst="rect">
            <a:avLst/>
          </a:prstGeom>
        </p:spPr>
      </p:pic>
      <p:pic>
        <p:nvPicPr>
          <p:cNvPr id="37" name="Grafik 36">
            <a:extLst>
              <a:ext uri="{FF2B5EF4-FFF2-40B4-BE49-F238E27FC236}">
                <a16:creationId xmlns:a16="http://schemas.microsoft.com/office/drawing/2014/main" id="{232FA901-C68C-4AA2-8BB3-CF17F9D1547A}"/>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45514" y="4914485"/>
            <a:ext cx="482400" cy="482400"/>
          </a:xfrm>
          <a:prstGeom prst="rect">
            <a:avLst/>
          </a:prstGeom>
        </p:spPr>
      </p:pic>
      <p:pic>
        <p:nvPicPr>
          <p:cNvPr id="38" name="Grafik 37">
            <a:extLst>
              <a:ext uri="{FF2B5EF4-FFF2-40B4-BE49-F238E27FC236}">
                <a16:creationId xmlns:a16="http://schemas.microsoft.com/office/drawing/2014/main" id="{A2D0FB9D-26FB-40A4-B5F9-5E6CF4CE56AF}"/>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44554" y="3598605"/>
            <a:ext cx="482400" cy="482400"/>
          </a:xfrm>
          <a:prstGeom prst="rect">
            <a:avLst/>
          </a:prstGeom>
        </p:spPr>
      </p:pic>
      <p:pic>
        <p:nvPicPr>
          <p:cNvPr id="39" name="Grafik 38">
            <a:extLst>
              <a:ext uri="{FF2B5EF4-FFF2-40B4-BE49-F238E27FC236}">
                <a16:creationId xmlns:a16="http://schemas.microsoft.com/office/drawing/2014/main" id="{6D370395-E347-46ED-BBEC-4E0B8E404E60}"/>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44791" y="3609210"/>
            <a:ext cx="482400" cy="482400"/>
          </a:xfrm>
          <a:prstGeom prst="rect">
            <a:avLst/>
          </a:prstGeom>
        </p:spPr>
      </p:pic>
    </p:spTree>
    <p:extLst>
      <p:ext uri="{BB962C8B-B14F-4D97-AF65-F5344CB8AC3E}">
        <p14:creationId xmlns:p14="http://schemas.microsoft.com/office/powerpoint/2010/main" val="40429490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Übersicht Abschnitte">
    <p:spTree>
      <p:nvGrpSpPr>
        <p:cNvPr id="1" name=""/>
        <p:cNvGrpSpPr/>
        <p:nvPr/>
      </p:nvGrpSpPr>
      <p:grpSpPr>
        <a:xfrm>
          <a:off x="0" y="0"/>
          <a:ext cx="0" cy="0"/>
          <a:chOff x="0" y="0"/>
          <a:chExt cx="0" cy="0"/>
        </a:xfrm>
      </p:grpSpPr>
      <p:sp>
        <p:nvSpPr>
          <p:cNvPr id="9" name="Shape 3">
            <a:extLst>
              <a:ext uri="{FF2B5EF4-FFF2-40B4-BE49-F238E27FC236}">
                <a16:creationId xmlns:a16="http://schemas.microsoft.com/office/drawing/2014/main" id="{41E739E0-02A0-4C2F-A446-D8617D8DF5C7}"/>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2" name="Titel 1">
            <a:extLst>
              <a:ext uri="{FF2B5EF4-FFF2-40B4-BE49-F238E27FC236}">
                <a16:creationId xmlns:a16="http://schemas.microsoft.com/office/drawing/2014/main" id="{D863FDA4-1022-4EF8-BD2E-C29815111757}"/>
              </a:ext>
            </a:extLst>
          </p:cNvPr>
          <p:cNvSpPr>
            <a:spLocks noGrp="1"/>
          </p:cNvSpPr>
          <p:nvPr>
            <p:ph type="title" hasCustomPrompt="1"/>
          </p:nvPr>
        </p:nvSpPr>
        <p:spPr>
          <a:xfrm>
            <a:off x="7740502" y="1557337"/>
            <a:ext cx="4043510" cy="1331913"/>
          </a:xfrm>
        </p:spPr>
        <p:txBody>
          <a:bodyPr>
            <a:noAutofit/>
          </a:bodyPr>
          <a:lstStyle/>
          <a:p>
            <a:pPr marL="0" marR="0" lvl="0" indent="0" algn="l" defTabSz="412750" rtl="0" eaLnBrk="1" fontAlgn="auto" latinLnBrk="0" hangingPunct="1">
              <a:lnSpc>
                <a:spcPct val="100000"/>
              </a:lnSpc>
              <a:spcBef>
                <a:spcPts val="0"/>
              </a:spcBef>
              <a:spcAft>
                <a:spcPts val="0"/>
              </a:spcAft>
              <a:buClrTx/>
              <a:buSzTx/>
              <a:buFontTx/>
              <a:buNone/>
              <a:tabLst/>
              <a:defRPr/>
            </a:pPr>
            <a:r>
              <a:rPr lang="de-CH" noProof="0"/>
              <a:t>Überschrift durch Klicken hinzufügen</a:t>
            </a:r>
          </a:p>
        </p:txBody>
      </p:sp>
      <p:sp>
        <p:nvSpPr>
          <p:cNvPr id="4" name="Picture Placeholder 2">
            <a:extLst>
              <a:ext uri="{FF2B5EF4-FFF2-40B4-BE49-F238E27FC236}">
                <a16:creationId xmlns:a16="http://schemas.microsoft.com/office/drawing/2014/main" id="{1AE020B4-B0B5-43B1-9870-51B6561E8F3F}"/>
              </a:ext>
            </a:extLst>
          </p:cNvPr>
          <p:cNvSpPr>
            <a:spLocks noGrp="1"/>
          </p:cNvSpPr>
          <p:nvPr>
            <p:ph type="pic" sz="quarter" idx="16" hasCustomPrompt="1"/>
          </p:nvPr>
        </p:nvSpPr>
        <p:spPr>
          <a:xfrm>
            <a:off x="0" y="1254161"/>
            <a:ext cx="2520000" cy="4885631"/>
          </a:xfrm>
          <a:prstGeom prst="rect">
            <a:avLst/>
          </a:prstGeom>
          <a:solidFill>
            <a:schemeClr val="tx2"/>
          </a:solidFill>
        </p:spPr>
        <p:txBody>
          <a:bodyPr>
            <a:normAutofit/>
          </a:bodyPr>
          <a:lstStyle>
            <a:lvl1pPr marL="0" indent="0" algn="l">
              <a:buNone/>
              <a:defRPr sz="1400">
                <a:solidFill>
                  <a:schemeClr val="bg1"/>
                </a:solidFill>
                <a:latin typeface="+mj-lt"/>
              </a:defRPr>
            </a:lvl1pPr>
          </a:lstStyle>
          <a:p>
            <a:pPr marL="0" marR="0" lvl="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Bild durch Klicken auf das Symbol einfügen</a:t>
            </a:r>
          </a:p>
          <a:p>
            <a:endParaRPr lang="de-CH" noProof="0"/>
          </a:p>
        </p:txBody>
      </p:sp>
      <p:sp>
        <p:nvSpPr>
          <p:cNvPr id="5" name="Picture Placeholder 2">
            <a:extLst>
              <a:ext uri="{FF2B5EF4-FFF2-40B4-BE49-F238E27FC236}">
                <a16:creationId xmlns:a16="http://schemas.microsoft.com/office/drawing/2014/main" id="{E654469C-BE96-4352-895D-434526CD2E04}"/>
              </a:ext>
            </a:extLst>
          </p:cNvPr>
          <p:cNvSpPr>
            <a:spLocks noGrp="1"/>
          </p:cNvSpPr>
          <p:nvPr>
            <p:ph type="pic" sz="quarter" idx="17" hasCustomPrompt="1"/>
          </p:nvPr>
        </p:nvSpPr>
        <p:spPr>
          <a:xfrm>
            <a:off x="2560383" y="1243707"/>
            <a:ext cx="2520000" cy="4885631"/>
          </a:xfrm>
          <a:prstGeom prst="rect">
            <a:avLst/>
          </a:prstGeom>
          <a:solidFill>
            <a:schemeClr val="tx2"/>
          </a:solidFill>
        </p:spPr>
        <p:txBody>
          <a:bodyPr>
            <a:normAutofit/>
          </a:bodyPr>
          <a:lstStyle>
            <a:lvl1pPr marL="0" indent="0" algn="l">
              <a:buNone/>
              <a:defRPr sz="1400">
                <a:solidFill>
                  <a:schemeClr val="bg1"/>
                </a:solidFill>
                <a:latin typeface="+mj-lt"/>
              </a:defRPr>
            </a:lvl1pPr>
          </a:lstStyle>
          <a:p>
            <a:pPr marL="0" marR="0" lvl="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Bild durch Klicken auf das Symbol einfügen</a:t>
            </a:r>
          </a:p>
          <a:p>
            <a:endParaRPr lang="de-CH" noProof="0"/>
          </a:p>
        </p:txBody>
      </p:sp>
      <p:sp>
        <p:nvSpPr>
          <p:cNvPr id="6" name="Picture Placeholder 2">
            <a:extLst>
              <a:ext uri="{FF2B5EF4-FFF2-40B4-BE49-F238E27FC236}">
                <a16:creationId xmlns:a16="http://schemas.microsoft.com/office/drawing/2014/main" id="{EE5F5CB7-3001-4435-994C-C7F2512F3C2C}"/>
              </a:ext>
            </a:extLst>
          </p:cNvPr>
          <p:cNvSpPr>
            <a:spLocks noGrp="1"/>
          </p:cNvSpPr>
          <p:nvPr>
            <p:ph type="pic" sz="quarter" idx="18" hasCustomPrompt="1"/>
          </p:nvPr>
        </p:nvSpPr>
        <p:spPr>
          <a:xfrm>
            <a:off x="5120766" y="1254161"/>
            <a:ext cx="2520000" cy="4885631"/>
          </a:xfrm>
          <a:prstGeom prst="rect">
            <a:avLst/>
          </a:prstGeom>
          <a:solidFill>
            <a:schemeClr val="tx2"/>
          </a:solidFill>
        </p:spPr>
        <p:txBody>
          <a:bodyPr>
            <a:normAutofit/>
          </a:bodyPr>
          <a:lstStyle>
            <a:lvl1pPr marL="0" indent="0" algn="l">
              <a:buNone/>
              <a:defRPr sz="1400">
                <a:solidFill>
                  <a:schemeClr val="bg1"/>
                </a:solidFill>
                <a:latin typeface="+mj-lt"/>
              </a:defRPr>
            </a:lvl1pPr>
          </a:lstStyle>
          <a:p>
            <a:pPr marL="0" marR="0" lvl="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Bild durch Klicken auf das Symbol einfügen</a:t>
            </a:r>
          </a:p>
          <a:p>
            <a:endParaRPr lang="de-CH" noProof="0"/>
          </a:p>
        </p:txBody>
      </p:sp>
      <p:sp>
        <p:nvSpPr>
          <p:cNvPr id="8" name="Textplatzhalter 7">
            <a:extLst>
              <a:ext uri="{FF2B5EF4-FFF2-40B4-BE49-F238E27FC236}">
                <a16:creationId xmlns:a16="http://schemas.microsoft.com/office/drawing/2014/main" id="{0F07C0AF-1C0C-4738-B98C-31C484D5B4DD}"/>
              </a:ext>
            </a:extLst>
          </p:cNvPr>
          <p:cNvSpPr>
            <a:spLocks noGrp="1"/>
          </p:cNvSpPr>
          <p:nvPr>
            <p:ph type="body" sz="quarter" idx="19"/>
          </p:nvPr>
        </p:nvSpPr>
        <p:spPr>
          <a:xfrm>
            <a:off x="7740650" y="3176588"/>
            <a:ext cx="4043363" cy="29638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10" name="Shape 5">
            <a:extLst>
              <a:ext uri="{FF2B5EF4-FFF2-40B4-BE49-F238E27FC236}">
                <a16:creationId xmlns:a16="http://schemas.microsoft.com/office/drawing/2014/main" id="{B5422F28-1196-4398-855A-529509854CD7}"/>
              </a:ext>
            </a:extLst>
          </p:cNvPr>
          <p:cNvSpPr/>
          <p:nvPr/>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11" name="Shape 5">
            <a:extLst>
              <a:ext uri="{FF2B5EF4-FFF2-40B4-BE49-F238E27FC236}">
                <a16:creationId xmlns:a16="http://schemas.microsoft.com/office/drawing/2014/main" id="{42000E04-36D0-4836-974B-B42C10ADCC3C}"/>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pic>
        <p:nvPicPr>
          <p:cNvPr id="12" name="Picture 2">
            <a:extLst>
              <a:ext uri="{FF2B5EF4-FFF2-40B4-BE49-F238E27FC236}">
                <a16:creationId xmlns:a16="http://schemas.microsoft.com/office/drawing/2014/main" id="{1E253976-F3CB-43D1-9093-3A2A4EEC70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3" name="Straight Connector 13">
            <a:extLst>
              <a:ext uri="{FF2B5EF4-FFF2-40B4-BE49-F238E27FC236}">
                <a16:creationId xmlns:a16="http://schemas.microsoft.com/office/drawing/2014/main" id="{46697FA2-A7F0-4418-BA0B-5C757B55EAD1}"/>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4" name="Foliennummernplatzhalter 5">
            <a:extLst>
              <a:ext uri="{FF2B5EF4-FFF2-40B4-BE49-F238E27FC236}">
                <a16:creationId xmlns:a16="http://schemas.microsoft.com/office/drawing/2014/main" id="{AA3E206D-6B45-4329-810A-D1986D041FDF}"/>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
        <p:nvSpPr>
          <p:cNvPr id="15" name="Shape 3">
            <a:extLst>
              <a:ext uri="{FF2B5EF4-FFF2-40B4-BE49-F238E27FC236}">
                <a16:creationId xmlns:a16="http://schemas.microsoft.com/office/drawing/2014/main" id="{C9A11D8A-EDC3-4B79-9B09-496C80BD104C}"/>
              </a:ext>
            </a:extLst>
          </p:cNvPr>
          <p:cNvSpPr/>
          <p:nvPr userDrawn="1"/>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16" name="Shape 5">
            <a:extLst>
              <a:ext uri="{FF2B5EF4-FFF2-40B4-BE49-F238E27FC236}">
                <a16:creationId xmlns:a16="http://schemas.microsoft.com/office/drawing/2014/main" id="{B396036C-2B88-4434-8648-03DCFC5D5B87}"/>
              </a:ext>
            </a:extLst>
          </p:cNvPr>
          <p:cNvSpPr/>
          <p:nvPr userDrawn="1"/>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17" name="Shape 5">
            <a:extLst>
              <a:ext uri="{FF2B5EF4-FFF2-40B4-BE49-F238E27FC236}">
                <a16:creationId xmlns:a16="http://schemas.microsoft.com/office/drawing/2014/main" id="{C8560763-5C3D-41EA-8C0C-6F5A28C21373}"/>
              </a:ext>
            </a:extLst>
          </p:cNvPr>
          <p:cNvSpPr/>
          <p:nvPr userDrawn="1"/>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pic>
        <p:nvPicPr>
          <p:cNvPr id="18" name="Picture 2">
            <a:extLst>
              <a:ext uri="{FF2B5EF4-FFF2-40B4-BE49-F238E27FC236}">
                <a16:creationId xmlns:a16="http://schemas.microsoft.com/office/drawing/2014/main" id="{F9B24D19-51CB-447C-864A-7C85C3052BF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9" name="Straight Connector 13">
            <a:extLst>
              <a:ext uri="{FF2B5EF4-FFF2-40B4-BE49-F238E27FC236}">
                <a16:creationId xmlns:a16="http://schemas.microsoft.com/office/drawing/2014/main" id="{983F1169-1970-484C-A030-9E149BD1ED2A}"/>
              </a:ext>
            </a:extLst>
          </p:cNvPr>
          <p:cNvCxnSpPr>
            <a:cxnSpLocks/>
          </p:cNvCxnSpPr>
          <p:nvPr userDrawn="1"/>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573332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stimonials">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D263B61D-B31B-42B4-96FB-C7DE9310E84E}"/>
              </a:ext>
            </a:extLst>
          </p:cNvPr>
          <p:cNvPicPr>
            <a:picLocks noChangeAspect="1"/>
          </p:cNvPicPr>
          <p:nvPr/>
        </p:nvPicPr>
        <p:blipFill rotWithShape="1">
          <a:blip r:embed="rId2" cstate="print">
            <a:alphaModFix/>
            <a:extLst>
              <a:ext uri="{28A0092B-C50C-407E-A947-70E740481C1C}">
                <a14:useLocalDpi xmlns:a14="http://schemas.microsoft.com/office/drawing/2010/main" val="0"/>
              </a:ext>
            </a:extLst>
          </a:blip>
          <a:srcRect t="15259" r="30328" b="26510"/>
          <a:stretch/>
        </p:blipFill>
        <p:spPr>
          <a:xfrm>
            <a:off x="5924781" y="1557339"/>
            <a:ext cx="6267219" cy="5300661"/>
          </a:xfrm>
          <a:prstGeom prst="rect">
            <a:avLst/>
          </a:prstGeom>
        </p:spPr>
      </p:pic>
      <p:sp>
        <p:nvSpPr>
          <p:cNvPr id="32" name="Shape 3">
            <a:extLst>
              <a:ext uri="{FF2B5EF4-FFF2-40B4-BE49-F238E27FC236}">
                <a16:creationId xmlns:a16="http://schemas.microsoft.com/office/drawing/2014/main" id="{A95BC1F7-E4A1-499D-A9CE-6EDE0AEC1ACC}"/>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9" name="Textplatzhalter 4">
            <a:extLst>
              <a:ext uri="{FF2B5EF4-FFF2-40B4-BE49-F238E27FC236}">
                <a16:creationId xmlns:a16="http://schemas.microsoft.com/office/drawing/2014/main" id="{706AFC92-ED9C-4BEE-8700-79C0A801B7BD}"/>
              </a:ext>
            </a:extLst>
          </p:cNvPr>
          <p:cNvSpPr>
            <a:spLocks noGrp="1"/>
          </p:cNvSpPr>
          <p:nvPr>
            <p:ph type="body" sz="quarter" idx="12" hasCustomPrompt="1"/>
          </p:nvPr>
        </p:nvSpPr>
        <p:spPr>
          <a:xfrm>
            <a:off x="1366246" y="1825876"/>
            <a:ext cx="7381838" cy="1161986"/>
          </a:xfrm>
        </p:spPr>
        <p:txBody>
          <a:bodyPr>
            <a:noAutofit/>
          </a:bodyPr>
          <a:lstStyle>
            <a:lvl1pPr marL="0" indent="0" algn="l">
              <a:buNone/>
              <a:defRPr sz="2000" b="0" i="1">
                <a:solidFill>
                  <a:srgbClr val="010172"/>
                </a:solidFill>
              </a:defRPr>
            </a:lvl1pPr>
            <a:lvl2pPr marL="0" indent="0" algn="ctr">
              <a:buNone/>
              <a:defRPr sz="3200" b="1">
                <a:solidFill>
                  <a:schemeClr val="bg1"/>
                </a:solidFill>
              </a:defRPr>
            </a:lvl2pPr>
            <a:lvl3pPr marL="346075" indent="0" algn="ctr">
              <a:buNone/>
              <a:defRPr sz="3200" b="1">
                <a:solidFill>
                  <a:schemeClr val="bg1"/>
                </a:solidFill>
              </a:defRPr>
            </a:lvl3pPr>
            <a:lvl4pPr marL="696913" indent="0" algn="ctr">
              <a:buNone/>
              <a:defRPr sz="3200" b="1">
                <a:solidFill>
                  <a:schemeClr val="bg1"/>
                </a:solidFill>
              </a:defRPr>
            </a:lvl4pPr>
            <a:lvl5pPr marL="969963" indent="0" algn="ctr">
              <a:buNone/>
              <a:defRPr sz="3200" b="1">
                <a:solidFill>
                  <a:schemeClr val="bg1"/>
                </a:solidFill>
              </a:defRPr>
            </a:lvl5pPr>
          </a:lstStyle>
          <a:p>
            <a:pPr marL="0" marR="0" lvl="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„Kundenzitat durch Klicken hinzufügen“</a:t>
            </a:r>
          </a:p>
        </p:txBody>
      </p:sp>
      <p:sp>
        <p:nvSpPr>
          <p:cNvPr id="10" name="Text Placeholder 7">
            <a:extLst>
              <a:ext uri="{FF2B5EF4-FFF2-40B4-BE49-F238E27FC236}">
                <a16:creationId xmlns:a16="http://schemas.microsoft.com/office/drawing/2014/main" id="{83412715-7DEB-4693-BAB5-2DB2E71963A3}"/>
              </a:ext>
            </a:extLst>
          </p:cNvPr>
          <p:cNvSpPr>
            <a:spLocks noGrp="1"/>
          </p:cNvSpPr>
          <p:nvPr>
            <p:ph type="body" sz="quarter" idx="11" hasCustomPrompt="1"/>
          </p:nvPr>
        </p:nvSpPr>
        <p:spPr>
          <a:xfrm>
            <a:off x="1363362" y="2943798"/>
            <a:ext cx="4095262" cy="270001"/>
          </a:xfrm>
          <a:prstGeom prst="rect">
            <a:avLst/>
          </a:prstGeom>
        </p:spPr>
        <p:txBody>
          <a:bodyPr>
            <a:normAutofit/>
          </a:bodyPr>
          <a:lstStyle>
            <a:lvl1pPr marL="0" indent="0" algn="l">
              <a:buNone/>
              <a:defRPr sz="1400" b="0">
                <a:solidFill>
                  <a:schemeClr val="bg2">
                    <a:lumMod val="75000"/>
                  </a:schemeClr>
                </a:solidFill>
                <a:latin typeface="+mj-lt"/>
                <a:ea typeface="Open Sans" panose="020B0606030504020204" pitchFamily="34" charset="0"/>
                <a:cs typeface="Open Sans" panose="020B0606030504020204" pitchFamily="34" charset="0"/>
              </a:defRPr>
            </a:lvl1pPr>
          </a:lstStyle>
          <a:p>
            <a:pPr lvl="0"/>
            <a:r>
              <a:rPr lang="de-CH" noProof="0"/>
              <a:t>Position</a:t>
            </a:r>
          </a:p>
        </p:txBody>
      </p:sp>
      <p:sp>
        <p:nvSpPr>
          <p:cNvPr id="11" name="Text Placeholder 7">
            <a:extLst>
              <a:ext uri="{FF2B5EF4-FFF2-40B4-BE49-F238E27FC236}">
                <a16:creationId xmlns:a16="http://schemas.microsoft.com/office/drawing/2014/main" id="{43830031-985F-4731-8654-5ECE0A2490F1}"/>
              </a:ext>
            </a:extLst>
          </p:cNvPr>
          <p:cNvSpPr>
            <a:spLocks noGrp="1"/>
          </p:cNvSpPr>
          <p:nvPr>
            <p:ph type="body" sz="quarter" idx="13" hasCustomPrompt="1"/>
          </p:nvPr>
        </p:nvSpPr>
        <p:spPr>
          <a:xfrm>
            <a:off x="1363362" y="3177196"/>
            <a:ext cx="4095262" cy="252000"/>
          </a:xfrm>
          <a:prstGeom prst="rect">
            <a:avLst/>
          </a:prstGeom>
        </p:spPr>
        <p:txBody>
          <a:bodyPr>
            <a:normAutofit/>
          </a:bodyPr>
          <a:lstStyle>
            <a:lvl1pPr marL="0" indent="0" algn="l">
              <a:buNone/>
              <a:defRPr sz="1000" b="0">
                <a:solidFill>
                  <a:schemeClr val="accent2"/>
                </a:solidFill>
                <a:latin typeface="+mj-lt"/>
                <a:ea typeface="Open Sans" panose="020B0606030504020204" pitchFamily="34" charset="0"/>
                <a:cs typeface="Open Sans" panose="020B0606030504020204" pitchFamily="34" charset="0"/>
              </a:defRPr>
            </a:lvl1pPr>
          </a:lstStyle>
          <a:p>
            <a:pPr lvl="0"/>
            <a:r>
              <a:rPr lang="de-CH" noProof="0"/>
              <a:t>Firmenname</a:t>
            </a:r>
          </a:p>
        </p:txBody>
      </p:sp>
      <p:pic>
        <p:nvPicPr>
          <p:cNvPr id="15" name="Picture 2">
            <a:extLst>
              <a:ext uri="{FF2B5EF4-FFF2-40B4-BE49-F238E27FC236}">
                <a16:creationId xmlns:a16="http://schemas.microsoft.com/office/drawing/2014/main" id="{61E21D67-D4AA-4D12-8EE8-8D2B6C19F2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6" name="Straight Connector 13">
            <a:extLst>
              <a:ext uri="{FF2B5EF4-FFF2-40B4-BE49-F238E27FC236}">
                <a16:creationId xmlns:a16="http://schemas.microsoft.com/office/drawing/2014/main" id="{C3DAABB0-2757-4F61-8030-98512091FE29}"/>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7" name="Shape 5">
            <a:extLst>
              <a:ext uri="{FF2B5EF4-FFF2-40B4-BE49-F238E27FC236}">
                <a16:creationId xmlns:a16="http://schemas.microsoft.com/office/drawing/2014/main" id="{2F38012D-AE9E-4E9C-9237-F58FE54622C0}"/>
              </a:ext>
            </a:extLst>
          </p:cNvPr>
          <p:cNvSpPr/>
          <p:nvPr/>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18" name="Shape 5">
            <a:extLst>
              <a:ext uri="{FF2B5EF4-FFF2-40B4-BE49-F238E27FC236}">
                <a16:creationId xmlns:a16="http://schemas.microsoft.com/office/drawing/2014/main" id="{17EFFD09-01CE-4990-97E4-EBDB4F78FBEC}"/>
              </a:ext>
            </a:extLst>
          </p:cNvPr>
          <p:cNvSpPr/>
          <p:nvPr/>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pic>
        <p:nvPicPr>
          <p:cNvPr id="26" name="Grafik 25" descr="Öffnendes Anführungszeichen mit einfarbiger Füllung">
            <a:extLst>
              <a:ext uri="{FF2B5EF4-FFF2-40B4-BE49-F238E27FC236}">
                <a16:creationId xmlns:a16="http://schemas.microsoft.com/office/drawing/2014/main" id="{9710645A-FE0A-4B7C-B8BA-A9C10D4D80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476705" y="1205066"/>
            <a:ext cx="1161986" cy="1161986"/>
          </a:xfrm>
          <a:prstGeom prst="rect">
            <a:avLst/>
          </a:prstGeom>
        </p:spPr>
      </p:pic>
      <p:sp>
        <p:nvSpPr>
          <p:cNvPr id="28" name="Textplatzhalter 4">
            <a:extLst>
              <a:ext uri="{FF2B5EF4-FFF2-40B4-BE49-F238E27FC236}">
                <a16:creationId xmlns:a16="http://schemas.microsoft.com/office/drawing/2014/main" id="{0B23B40D-B1E8-4AF0-A8D5-EC94AD67FCA0}"/>
              </a:ext>
            </a:extLst>
          </p:cNvPr>
          <p:cNvSpPr>
            <a:spLocks noGrp="1"/>
          </p:cNvSpPr>
          <p:nvPr>
            <p:ph type="body" sz="quarter" idx="14" hasCustomPrompt="1"/>
          </p:nvPr>
        </p:nvSpPr>
        <p:spPr>
          <a:xfrm>
            <a:off x="1297530" y="4426329"/>
            <a:ext cx="6799724" cy="1162800"/>
          </a:xfrm>
        </p:spPr>
        <p:txBody>
          <a:bodyPr>
            <a:noAutofit/>
          </a:bodyPr>
          <a:lstStyle>
            <a:lvl1pPr marL="0" indent="0" algn="l">
              <a:buNone/>
              <a:defRPr sz="2000" b="0" i="1">
                <a:solidFill>
                  <a:srgbClr val="010172"/>
                </a:solidFill>
              </a:defRPr>
            </a:lvl1pPr>
            <a:lvl2pPr marL="0" indent="0" algn="ctr">
              <a:buNone/>
              <a:defRPr sz="3200" b="1">
                <a:solidFill>
                  <a:schemeClr val="bg1"/>
                </a:solidFill>
              </a:defRPr>
            </a:lvl2pPr>
            <a:lvl3pPr marL="346075" indent="0" algn="ctr">
              <a:buNone/>
              <a:defRPr sz="3200" b="1">
                <a:solidFill>
                  <a:schemeClr val="bg1"/>
                </a:solidFill>
              </a:defRPr>
            </a:lvl3pPr>
            <a:lvl4pPr marL="696913" indent="0" algn="ctr">
              <a:buNone/>
              <a:defRPr sz="3200" b="1">
                <a:solidFill>
                  <a:schemeClr val="bg1"/>
                </a:solidFill>
              </a:defRPr>
            </a:lvl4pPr>
            <a:lvl5pPr marL="969963" indent="0" algn="ctr">
              <a:buNone/>
              <a:defRPr sz="3200" b="1">
                <a:solidFill>
                  <a:schemeClr val="bg1"/>
                </a:solidFill>
              </a:defRPr>
            </a:lvl5pPr>
          </a:lstStyle>
          <a:p>
            <a:pPr marL="0" marR="0" lvl="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„Kundenzitat durch Klicken hinzufügen“</a:t>
            </a:r>
          </a:p>
        </p:txBody>
      </p:sp>
      <p:sp>
        <p:nvSpPr>
          <p:cNvPr id="29" name="Text Placeholder 7">
            <a:extLst>
              <a:ext uri="{FF2B5EF4-FFF2-40B4-BE49-F238E27FC236}">
                <a16:creationId xmlns:a16="http://schemas.microsoft.com/office/drawing/2014/main" id="{EAC4419C-7835-41BF-9DAF-C37DAF86E85C}"/>
              </a:ext>
            </a:extLst>
          </p:cNvPr>
          <p:cNvSpPr>
            <a:spLocks noGrp="1"/>
          </p:cNvSpPr>
          <p:nvPr>
            <p:ph type="body" sz="quarter" idx="15" hasCustomPrompt="1"/>
          </p:nvPr>
        </p:nvSpPr>
        <p:spPr>
          <a:xfrm>
            <a:off x="1294645" y="5541276"/>
            <a:ext cx="4095262" cy="270001"/>
          </a:xfrm>
          <a:prstGeom prst="rect">
            <a:avLst/>
          </a:prstGeom>
        </p:spPr>
        <p:txBody>
          <a:bodyPr>
            <a:normAutofit/>
          </a:bodyPr>
          <a:lstStyle>
            <a:lvl1pPr marL="0" indent="0" algn="l">
              <a:buNone/>
              <a:defRPr sz="1400" b="0">
                <a:solidFill>
                  <a:schemeClr val="bg2">
                    <a:lumMod val="75000"/>
                  </a:schemeClr>
                </a:solidFill>
                <a:latin typeface="+mj-lt"/>
                <a:ea typeface="Open Sans" panose="020B0606030504020204" pitchFamily="34" charset="0"/>
                <a:cs typeface="Open Sans" panose="020B0606030504020204" pitchFamily="34" charset="0"/>
              </a:defRPr>
            </a:lvl1pPr>
          </a:lstStyle>
          <a:p>
            <a:pPr lvl="0"/>
            <a:r>
              <a:rPr lang="de-CH" noProof="0"/>
              <a:t>Position</a:t>
            </a:r>
          </a:p>
        </p:txBody>
      </p:sp>
      <p:sp>
        <p:nvSpPr>
          <p:cNvPr id="30" name="Text Placeholder 7">
            <a:extLst>
              <a:ext uri="{FF2B5EF4-FFF2-40B4-BE49-F238E27FC236}">
                <a16:creationId xmlns:a16="http://schemas.microsoft.com/office/drawing/2014/main" id="{B695728A-8BA2-4C3A-9646-138C67230421}"/>
              </a:ext>
            </a:extLst>
          </p:cNvPr>
          <p:cNvSpPr>
            <a:spLocks noGrp="1"/>
          </p:cNvSpPr>
          <p:nvPr>
            <p:ph type="body" sz="quarter" idx="16" hasCustomPrompt="1"/>
          </p:nvPr>
        </p:nvSpPr>
        <p:spPr>
          <a:xfrm>
            <a:off x="1294645" y="5762642"/>
            <a:ext cx="4095262" cy="252000"/>
          </a:xfrm>
          <a:prstGeom prst="rect">
            <a:avLst/>
          </a:prstGeom>
        </p:spPr>
        <p:txBody>
          <a:bodyPr>
            <a:normAutofit/>
          </a:bodyPr>
          <a:lstStyle>
            <a:lvl1pPr marL="0" indent="0" algn="l">
              <a:buNone/>
              <a:defRPr sz="1000" b="0">
                <a:solidFill>
                  <a:schemeClr val="accent3"/>
                </a:solidFill>
                <a:latin typeface="+mj-lt"/>
                <a:ea typeface="Open Sans" panose="020B0606030504020204" pitchFamily="34" charset="0"/>
                <a:cs typeface="Open Sans" panose="020B0606030504020204" pitchFamily="34" charset="0"/>
              </a:defRPr>
            </a:lvl1pPr>
          </a:lstStyle>
          <a:p>
            <a:pPr lvl="0"/>
            <a:r>
              <a:rPr lang="de-CH" noProof="0"/>
              <a:t>Firmenname</a:t>
            </a:r>
          </a:p>
        </p:txBody>
      </p:sp>
      <p:pic>
        <p:nvPicPr>
          <p:cNvPr id="31" name="Grafik 30" descr="Öffnendes Anführungszeichen mit einfarbiger Füllung">
            <a:extLst>
              <a:ext uri="{FF2B5EF4-FFF2-40B4-BE49-F238E27FC236}">
                <a16:creationId xmlns:a16="http://schemas.microsoft.com/office/drawing/2014/main" id="{3B81F739-D8E8-411C-9895-1410F20601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407988" y="3805519"/>
            <a:ext cx="1161986" cy="1161986"/>
          </a:xfrm>
          <a:prstGeom prst="rect">
            <a:avLst/>
          </a:prstGeom>
        </p:spPr>
      </p:pic>
      <p:sp>
        <p:nvSpPr>
          <p:cNvPr id="35" name="Foliennummernplatzhalter 5">
            <a:extLst>
              <a:ext uri="{FF2B5EF4-FFF2-40B4-BE49-F238E27FC236}">
                <a16:creationId xmlns:a16="http://schemas.microsoft.com/office/drawing/2014/main" id="{A8435F9E-C0A7-46AD-87C1-F9CC35138F61}"/>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pic>
        <p:nvPicPr>
          <p:cNvPr id="19" name="Picture 6">
            <a:extLst>
              <a:ext uri="{FF2B5EF4-FFF2-40B4-BE49-F238E27FC236}">
                <a16:creationId xmlns:a16="http://schemas.microsoft.com/office/drawing/2014/main" id="{167997C2-A282-4984-A8E3-3856D5C71224}"/>
              </a:ext>
            </a:extLst>
          </p:cNvPr>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t="15259" r="30328" b="26510"/>
          <a:stretch/>
        </p:blipFill>
        <p:spPr>
          <a:xfrm>
            <a:off x="5924781" y="1557339"/>
            <a:ext cx="6267219" cy="5300661"/>
          </a:xfrm>
          <a:prstGeom prst="rect">
            <a:avLst/>
          </a:prstGeom>
        </p:spPr>
      </p:pic>
      <p:sp>
        <p:nvSpPr>
          <p:cNvPr id="20" name="Shape 3">
            <a:extLst>
              <a:ext uri="{FF2B5EF4-FFF2-40B4-BE49-F238E27FC236}">
                <a16:creationId xmlns:a16="http://schemas.microsoft.com/office/drawing/2014/main" id="{FDEB4615-0651-474C-9F78-EB39A4B0DFF4}"/>
              </a:ext>
            </a:extLst>
          </p:cNvPr>
          <p:cNvSpPr/>
          <p:nvPr userDrawn="1"/>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pic>
        <p:nvPicPr>
          <p:cNvPr id="21" name="Picture 2">
            <a:extLst>
              <a:ext uri="{FF2B5EF4-FFF2-40B4-BE49-F238E27FC236}">
                <a16:creationId xmlns:a16="http://schemas.microsoft.com/office/drawing/2014/main" id="{61F5BAAA-F33B-4AA9-A64E-C1F8653511D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22" name="Straight Connector 13">
            <a:extLst>
              <a:ext uri="{FF2B5EF4-FFF2-40B4-BE49-F238E27FC236}">
                <a16:creationId xmlns:a16="http://schemas.microsoft.com/office/drawing/2014/main" id="{B0AEDAFE-4444-4FB9-AD94-AEEF9F91CD6E}"/>
              </a:ext>
            </a:extLst>
          </p:cNvPr>
          <p:cNvCxnSpPr>
            <a:cxnSpLocks/>
          </p:cNvCxnSpPr>
          <p:nvPr userDrawn="1"/>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23" name="Shape 5">
            <a:extLst>
              <a:ext uri="{FF2B5EF4-FFF2-40B4-BE49-F238E27FC236}">
                <a16:creationId xmlns:a16="http://schemas.microsoft.com/office/drawing/2014/main" id="{23CF7A41-C7D2-4531-81B4-4D4DFB3C9850}"/>
              </a:ext>
            </a:extLst>
          </p:cNvPr>
          <p:cNvSpPr/>
          <p:nvPr userDrawn="1"/>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24" name="Shape 5">
            <a:extLst>
              <a:ext uri="{FF2B5EF4-FFF2-40B4-BE49-F238E27FC236}">
                <a16:creationId xmlns:a16="http://schemas.microsoft.com/office/drawing/2014/main" id="{BC7A1610-F1CC-418B-BDED-49BD7D998176}"/>
              </a:ext>
            </a:extLst>
          </p:cNvPr>
          <p:cNvSpPr/>
          <p:nvPr userDrawn="1"/>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pic>
        <p:nvPicPr>
          <p:cNvPr id="25" name="Grafik 24" descr="Öffnendes Anführungszeichen mit einfarbiger Füllung">
            <a:extLst>
              <a:ext uri="{FF2B5EF4-FFF2-40B4-BE49-F238E27FC236}">
                <a16:creationId xmlns:a16="http://schemas.microsoft.com/office/drawing/2014/main" id="{F6707F74-13EC-40F8-85D0-BE25E7660CF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476705" y="1205066"/>
            <a:ext cx="1161986" cy="1161986"/>
          </a:xfrm>
          <a:prstGeom prst="rect">
            <a:avLst/>
          </a:prstGeom>
        </p:spPr>
      </p:pic>
      <p:pic>
        <p:nvPicPr>
          <p:cNvPr id="27" name="Grafik 26" descr="Öffnendes Anführungszeichen mit einfarbiger Füllung">
            <a:extLst>
              <a:ext uri="{FF2B5EF4-FFF2-40B4-BE49-F238E27FC236}">
                <a16:creationId xmlns:a16="http://schemas.microsoft.com/office/drawing/2014/main" id="{349D1D4D-692C-410A-8675-DCC9F6124269}"/>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407988" y="3805519"/>
            <a:ext cx="1161986" cy="1161986"/>
          </a:xfrm>
          <a:prstGeom prst="rect">
            <a:avLst/>
          </a:prstGeom>
        </p:spPr>
      </p:pic>
    </p:spTree>
    <p:extLst>
      <p:ext uri="{BB962C8B-B14F-4D97-AF65-F5344CB8AC3E}">
        <p14:creationId xmlns:p14="http://schemas.microsoft.com/office/powerpoint/2010/main" val="3184947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bschluss">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9911AEFD-998E-4905-9145-5C3FAB185EAC}"/>
              </a:ext>
            </a:extLst>
          </p:cNvPr>
          <p:cNvSpPr/>
          <p:nvPr/>
        </p:nvSpPr>
        <p:spPr>
          <a:xfrm>
            <a:off x="1" y="1390"/>
            <a:ext cx="12192000" cy="5094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de-CH" sz="1250" noProof="0">
              <a:solidFill>
                <a:schemeClr val="lt1"/>
              </a:solidFill>
              <a:latin typeface="+mj-lt"/>
              <a:sym typeface="Helvetica Light"/>
            </a:endParaRPr>
          </a:p>
        </p:txBody>
      </p:sp>
      <p:pic>
        <p:nvPicPr>
          <p:cNvPr id="5" name="Picture 6">
            <a:extLst>
              <a:ext uri="{FF2B5EF4-FFF2-40B4-BE49-F238E27FC236}">
                <a16:creationId xmlns:a16="http://schemas.microsoft.com/office/drawing/2014/main" id="{89C56A45-AAA7-4DC7-946B-DA96E760203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394" r="22539" b="26509"/>
          <a:stretch/>
        </p:blipFill>
        <p:spPr>
          <a:xfrm>
            <a:off x="5478509" y="0"/>
            <a:ext cx="6713492" cy="5095390"/>
          </a:xfrm>
          <a:prstGeom prst="rect">
            <a:avLst/>
          </a:prstGeom>
        </p:spPr>
      </p:pic>
      <p:pic>
        <p:nvPicPr>
          <p:cNvPr id="7" name="Grafik 6" descr="Ein Bild, das Zeichnung enthält.&#10;&#10;Automatisch generierte Beschreibung">
            <a:extLst>
              <a:ext uri="{FF2B5EF4-FFF2-40B4-BE49-F238E27FC236}">
                <a16:creationId xmlns:a16="http://schemas.microsoft.com/office/drawing/2014/main" id="{43C1D3A9-4276-480A-A24B-BA72D3DAD4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045" y="604839"/>
            <a:ext cx="2088000" cy="446886"/>
          </a:xfrm>
          <a:prstGeom prst="rect">
            <a:avLst/>
          </a:prstGeom>
        </p:spPr>
      </p:pic>
      <p:grpSp>
        <p:nvGrpSpPr>
          <p:cNvPr id="11" name="Gruppieren 10">
            <a:extLst>
              <a:ext uri="{FF2B5EF4-FFF2-40B4-BE49-F238E27FC236}">
                <a16:creationId xmlns:a16="http://schemas.microsoft.com/office/drawing/2014/main" id="{DBC26B99-3F50-4C54-80EB-D88D691BAB63}"/>
              </a:ext>
            </a:extLst>
          </p:cNvPr>
          <p:cNvGrpSpPr/>
          <p:nvPr/>
        </p:nvGrpSpPr>
        <p:grpSpPr>
          <a:xfrm>
            <a:off x="10190564" y="5830534"/>
            <a:ext cx="1595036" cy="301430"/>
            <a:chOff x="10146196" y="5679819"/>
            <a:chExt cx="1595036" cy="301430"/>
          </a:xfrm>
        </p:grpSpPr>
        <p:sp>
          <p:nvSpPr>
            <p:cNvPr id="12" name="Rechteck: abgerundete Ecken 11">
              <a:extLst>
                <a:ext uri="{FF2B5EF4-FFF2-40B4-BE49-F238E27FC236}">
                  <a16:creationId xmlns:a16="http://schemas.microsoft.com/office/drawing/2014/main" id="{F91FA49F-86DF-4766-A4C1-782CB4552672}"/>
                </a:ext>
              </a:extLst>
            </p:cNvPr>
            <p:cNvSpPr/>
            <p:nvPr/>
          </p:nvSpPr>
          <p:spPr>
            <a:xfrm>
              <a:off x="11442659" y="5679819"/>
              <a:ext cx="298573" cy="301430"/>
            </a:xfrm>
            <a:prstGeom prst="roundRect">
              <a:avLst/>
            </a:prstGeom>
            <a:gradFill flip="none" rotWithShape="1">
              <a:gsLst>
                <a:gs pos="0">
                  <a:srgbClr val="0064FA"/>
                </a:gs>
                <a:gs pos="100000">
                  <a:srgbClr val="010172"/>
                </a:gs>
              </a:gsLst>
              <a:lin ang="13500000" scaled="1"/>
              <a:tileRect/>
            </a:gradFill>
            <a:ln>
              <a:noFill/>
            </a:ln>
          </p:spPr>
          <p:txBody>
            <a:bodyPr/>
            <a:lstStyle/>
            <a:p>
              <a:pPr defTabSz="768096" hangingPunct="1"/>
              <a:endParaRPr lang="de-CH" sz="1512" noProof="0">
                <a:solidFill>
                  <a:srgbClr val="000000"/>
                </a:solidFill>
                <a:latin typeface="+mj-lt"/>
              </a:endParaRPr>
            </a:p>
          </p:txBody>
        </p:sp>
        <p:sp>
          <p:nvSpPr>
            <p:cNvPr id="13" name="Freeform 126">
              <a:extLst>
                <a:ext uri="{FF2B5EF4-FFF2-40B4-BE49-F238E27FC236}">
                  <a16:creationId xmlns:a16="http://schemas.microsoft.com/office/drawing/2014/main" id="{5FEAA898-2676-43AD-8EBE-47AF559591A1}"/>
                </a:ext>
              </a:extLst>
            </p:cNvPr>
            <p:cNvSpPr>
              <a:spLocks noEditPoints="1"/>
            </p:cNvSpPr>
            <p:nvPr/>
          </p:nvSpPr>
          <p:spPr bwMode="auto">
            <a:xfrm>
              <a:off x="10581207" y="5679819"/>
              <a:ext cx="298573" cy="301430"/>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46 h 146"/>
                <a:gd name="T28" fmla="*/ 110 w 145"/>
                <a:gd name="T29" fmla="*/ 49 h 146"/>
                <a:gd name="T30" fmla="*/ 118 w 145"/>
                <a:gd name="T31" fmla="*/ 38 h 146"/>
                <a:gd name="T32" fmla="*/ 106 w 145"/>
                <a:gd name="T33" fmla="*/ 43 h 146"/>
                <a:gd name="T34" fmla="*/ 91 w 145"/>
                <a:gd name="T35" fmla="*/ 37 h 146"/>
                <a:gd name="T36" fmla="*/ 77 w 145"/>
                <a:gd name="T37" fmla="*/ 42 h 146"/>
                <a:gd name="T38" fmla="*/ 71 w 145"/>
                <a:gd name="T39" fmla="*/ 56 h 146"/>
                <a:gd name="T40" fmla="*/ 72 w 145"/>
                <a:gd name="T41" fmla="*/ 61 h 146"/>
                <a:gd name="T42" fmla="*/ 49 w 145"/>
                <a:gd name="T43" fmla="*/ 55 h 146"/>
                <a:gd name="T44" fmla="*/ 31 w 145"/>
                <a:gd name="T45" fmla="*/ 40 h 146"/>
                <a:gd name="T46" fmla="*/ 28 w 145"/>
                <a:gd name="T47" fmla="*/ 50 h 146"/>
                <a:gd name="T48" fmla="*/ 37 w 145"/>
                <a:gd name="T49" fmla="*/ 67 h 146"/>
                <a:gd name="T50" fmla="*/ 27 w 145"/>
                <a:gd name="T51" fmla="*/ 64 h 146"/>
                <a:gd name="T52" fmla="*/ 27 w 145"/>
                <a:gd name="T53" fmla="*/ 65 h 146"/>
                <a:gd name="T54" fmla="*/ 32 w 145"/>
                <a:gd name="T55" fmla="*/ 77 h 146"/>
                <a:gd name="T56" fmla="*/ 44 w 145"/>
                <a:gd name="T57" fmla="*/ 84 h 146"/>
                <a:gd name="T58" fmla="*/ 39 w 145"/>
                <a:gd name="T59" fmla="*/ 85 h 146"/>
                <a:gd name="T60" fmla="*/ 35 w 145"/>
                <a:gd name="T61" fmla="*/ 84 h 146"/>
                <a:gd name="T62" fmla="*/ 42 w 145"/>
                <a:gd name="T63" fmla="*/ 94 h 146"/>
                <a:gd name="T64" fmla="*/ 54 w 145"/>
                <a:gd name="T65" fmla="*/ 98 h 146"/>
                <a:gd name="T66" fmla="*/ 29 w 145"/>
                <a:gd name="T67" fmla="*/ 107 h 146"/>
                <a:gd name="T68" fmla="*/ 24 w 145"/>
                <a:gd name="T69" fmla="*/ 106 h 146"/>
                <a:gd name="T70" fmla="*/ 55 w 145"/>
                <a:gd name="T71" fmla="*/ 115 h 146"/>
                <a:gd name="T72" fmla="*/ 75 w 145"/>
                <a:gd name="T73" fmla="*/ 112 h 146"/>
                <a:gd name="T74" fmla="*/ 90 w 145"/>
                <a:gd name="T75" fmla="*/ 103 h 146"/>
                <a:gd name="T76" fmla="*/ 102 w 145"/>
                <a:gd name="T77" fmla="*/ 90 h 146"/>
                <a:gd name="T78" fmla="*/ 109 w 145"/>
                <a:gd name="T79" fmla="*/ 75 h 146"/>
                <a:gd name="T80" fmla="*/ 111 w 145"/>
                <a:gd name="T81" fmla="*/ 59 h 146"/>
                <a:gd name="T82" fmla="*/ 111 w 145"/>
                <a:gd name="T83" fmla="*/ 56 h 146"/>
                <a:gd name="T84" fmla="*/ 121 w 145"/>
                <a:gd name="T85" fmla="*/ 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6" y="0"/>
                    <a:pt x="132" y="3"/>
                    <a:pt x="137" y="8"/>
                  </a:cubicBezTo>
                  <a:cubicBezTo>
                    <a:pt x="143" y="14"/>
                    <a:pt x="145" y="20"/>
                    <a:pt x="145" y="28"/>
                  </a:cubicBezTo>
                  <a:close/>
                  <a:moveTo>
                    <a:pt x="121" y="46"/>
                  </a:moveTo>
                  <a:cubicBezTo>
                    <a:pt x="118" y="47"/>
                    <a:pt x="114" y="49"/>
                    <a:pt x="110" y="49"/>
                  </a:cubicBezTo>
                  <a:cubicBezTo>
                    <a:pt x="114" y="47"/>
                    <a:pt x="117" y="43"/>
                    <a:pt x="118" y="38"/>
                  </a:cubicBezTo>
                  <a:cubicBezTo>
                    <a:pt x="114" y="40"/>
                    <a:pt x="110" y="42"/>
                    <a:pt x="106" y="43"/>
                  </a:cubicBezTo>
                  <a:cubicBezTo>
                    <a:pt x="102" y="39"/>
                    <a:pt x="97" y="37"/>
                    <a:pt x="91" y="37"/>
                  </a:cubicBezTo>
                  <a:cubicBezTo>
                    <a:pt x="86" y="37"/>
                    <a:pt x="81" y="39"/>
                    <a:pt x="77" y="42"/>
                  </a:cubicBezTo>
                  <a:cubicBezTo>
                    <a:pt x="73" y="46"/>
                    <a:pt x="71" y="51"/>
                    <a:pt x="71" y="56"/>
                  </a:cubicBezTo>
                  <a:cubicBezTo>
                    <a:pt x="71" y="58"/>
                    <a:pt x="72" y="60"/>
                    <a:pt x="72" y="61"/>
                  </a:cubicBezTo>
                  <a:cubicBezTo>
                    <a:pt x="64" y="61"/>
                    <a:pt x="56" y="59"/>
                    <a:pt x="49" y="55"/>
                  </a:cubicBezTo>
                  <a:cubicBezTo>
                    <a:pt x="42" y="51"/>
                    <a:pt x="36" y="46"/>
                    <a:pt x="31" y="40"/>
                  </a:cubicBezTo>
                  <a:cubicBezTo>
                    <a:pt x="29" y="43"/>
                    <a:pt x="28" y="47"/>
                    <a:pt x="28" y="50"/>
                  </a:cubicBezTo>
                  <a:cubicBezTo>
                    <a:pt x="28" y="57"/>
                    <a:pt x="31" y="63"/>
                    <a:pt x="37" y="67"/>
                  </a:cubicBezTo>
                  <a:cubicBezTo>
                    <a:pt x="34" y="67"/>
                    <a:pt x="31" y="66"/>
                    <a:pt x="27" y="64"/>
                  </a:cubicBezTo>
                  <a:cubicBezTo>
                    <a:pt x="27" y="65"/>
                    <a:pt x="27" y="65"/>
                    <a:pt x="27" y="65"/>
                  </a:cubicBezTo>
                  <a:cubicBezTo>
                    <a:pt x="27" y="69"/>
                    <a:pt x="29" y="73"/>
                    <a:pt x="32" y="77"/>
                  </a:cubicBezTo>
                  <a:cubicBezTo>
                    <a:pt x="35" y="81"/>
                    <a:pt x="39" y="83"/>
                    <a:pt x="44" y="84"/>
                  </a:cubicBezTo>
                  <a:cubicBezTo>
                    <a:pt x="42" y="85"/>
                    <a:pt x="40" y="85"/>
                    <a:pt x="39" y="85"/>
                  </a:cubicBezTo>
                  <a:cubicBezTo>
                    <a:pt x="38" y="85"/>
                    <a:pt x="37" y="85"/>
                    <a:pt x="35" y="84"/>
                  </a:cubicBezTo>
                  <a:cubicBezTo>
                    <a:pt x="36" y="88"/>
                    <a:pt x="39" y="92"/>
                    <a:pt x="42" y="94"/>
                  </a:cubicBezTo>
                  <a:cubicBezTo>
                    <a:pt x="46" y="97"/>
                    <a:pt x="49" y="98"/>
                    <a:pt x="54" y="98"/>
                  </a:cubicBezTo>
                  <a:cubicBezTo>
                    <a:pt x="46" y="104"/>
                    <a:pt x="38" y="107"/>
                    <a:pt x="29" y="107"/>
                  </a:cubicBezTo>
                  <a:cubicBezTo>
                    <a:pt x="27" y="107"/>
                    <a:pt x="26" y="107"/>
                    <a:pt x="24" y="106"/>
                  </a:cubicBezTo>
                  <a:cubicBezTo>
                    <a:pt x="34" y="112"/>
                    <a:pt x="44" y="115"/>
                    <a:pt x="55" y="115"/>
                  </a:cubicBezTo>
                  <a:cubicBezTo>
                    <a:pt x="62" y="115"/>
                    <a:pt x="68" y="114"/>
                    <a:pt x="75" y="112"/>
                  </a:cubicBezTo>
                  <a:cubicBezTo>
                    <a:pt x="81" y="110"/>
                    <a:pt x="86" y="107"/>
                    <a:pt x="90" y="103"/>
                  </a:cubicBezTo>
                  <a:cubicBezTo>
                    <a:pt x="95" y="99"/>
                    <a:pt x="99" y="95"/>
                    <a:pt x="102" y="90"/>
                  </a:cubicBezTo>
                  <a:cubicBezTo>
                    <a:pt x="105" y="85"/>
                    <a:pt x="107" y="80"/>
                    <a:pt x="109" y="75"/>
                  </a:cubicBezTo>
                  <a:cubicBezTo>
                    <a:pt x="111" y="69"/>
                    <a:pt x="111" y="64"/>
                    <a:pt x="111" y="59"/>
                  </a:cubicBezTo>
                  <a:cubicBezTo>
                    <a:pt x="111" y="58"/>
                    <a:pt x="111" y="57"/>
                    <a:pt x="111" y="56"/>
                  </a:cubicBezTo>
                  <a:cubicBezTo>
                    <a:pt x="115" y="53"/>
                    <a:pt x="118" y="50"/>
                    <a:pt x="121" y="46"/>
                  </a:cubicBezTo>
                  <a:close/>
                </a:path>
              </a:pathLst>
            </a:custGeom>
            <a:gradFill flip="none" rotWithShape="1">
              <a:gsLst>
                <a:gs pos="0">
                  <a:srgbClr val="0064FA"/>
                </a:gs>
                <a:gs pos="100000">
                  <a:srgbClr val="010172"/>
                </a:gs>
              </a:gsLst>
              <a:lin ang="13500000" scaled="1"/>
              <a:tileRect/>
            </a:gradFill>
            <a:ln>
              <a:noFill/>
            </a:ln>
          </p:spPr>
          <p:txBody>
            <a:bodyPr/>
            <a:lstStyle/>
            <a:p>
              <a:pPr defTabSz="768096" hangingPunct="1">
                <a:defRPr/>
              </a:pPr>
              <a:endParaRPr lang="de-CH" sz="1512" noProof="0">
                <a:latin typeface="+mj-lt"/>
              </a:endParaRPr>
            </a:p>
          </p:txBody>
        </p:sp>
        <p:sp>
          <p:nvSpPr>
            <p:cNvPr id="14" name="Freeform 127">
              <a:extLst>
                <a:ext uri="{FF2B5EF4-FFF2-40B4-BE49-F238E27FC236}">
                  <a16:creationId xmlns:a16="http://schemas.microsoft.com/office/drawing/2014/main" id="{804AB99C-B37A-4789-8AD2-3C788D54A03A}"/>
                </a:ext>
              </a:extLst>
            </p:cNvPr>
            <p:cNvSpPr>
              <a:spLocks/>
            </p:cNvSpPr>
            <p:nvPr/>
          </p:nvSpPr>
          <p:spPr bwMode="auto">
            <a:xfrm>
              <a:off x="11011933" y="5679819"/>
              <a:ext cx="298573" cy="301430"/>
            </a:xfrm>
            <a:custGeom>
              <a:avLst/>
              <a:gdLst>
                <a:gd name="T0" fmla="*/ 145 w 145"/>
                <a:gd name="T1" fmla="*/ 118 h 146"/>
                <a:gd name="T2" fmla="*/ 137 w 145"/>
                <a:gd name="T3" fmla="*/ 138 h 146"/>
                <a:gd name="T4" fmla="*/ 118 w 145"/>
                <a:gd name="T5" fmla="*/ 146 h 146"/>
                <a:gd name="T6" fmla="*/ 100 w 145"/>
                <a:gd name="T7" fmla="*/ 146 h 146"/>
                <a:gd name="T8" fmla="*/ 100 w 145"/>
                <a:gd name="T9" fmla="*/ 88 h 146"/>
                <a:gd name="T10" fmla="*/ 119 w 145"/>
                <a:gd name="T11" fmla="*/ 88 h 146"/>
                <a:gd name="T12" fmla="*/ 122 w 145"/>
                <a:gd name="T13" fmla="*/ 67 h 146"/>
                <a:gd name="T14" fmla="*/ 100 w 145"/>
                <a:gd name="T15" fmla="*/ 67 h 146"/>
                <a:gd name="T16" fmla="*/ 100 w 145"/>
                <a:gd name="T17" fmla="*/ 53 h 146"/>
                <a:gd name="T18" fmla="*/ 102 w 145"/>
                <a:gd name="T19" fmla="*/ 46 h 146"/>
                <a:gd name="T20" fmla="*/ 111 w 145"/>
                <a:gd name="T21" fmla="*/ 43 h 146"/>
                <a:gd name="T22" fmla="*/ 124 w 145"/>
                <a:gd name="T23" fmla="*/ 43 h 146"/>
                <a:gd name="T24" fmla="*/ 124 w 145"/>
                <a:gd name="T25" fmla="*/ 23 h 146"/>
                <a:gd name="T26" fmla="*/ 107 w 145"/>
                <a:gd name="T27" fmla="*/ 22 h 146"/>
                <a:gd name="T28" fmla="*/ 86 w 145"/>
                <a:gd name="T29" fmla="*/ 30 h 146"/>
                <a:gd name="T30" fmla="*/ 79 w 145"/>
                <a:gd name="T31" fmla="*/ 51 h 146"/>
                <a:gd name="T32" fmla="*/ 79 w 145"/>
                <a:gd name="T33" fmla="*/ 67 h 146"/>
                <a:gd name="T34" fmla="*/ 57 w 145"/>
                <a:gd name="T35" fmla="*/ 67 h 146"/>
                <a:gd name="T36" fmla="*/ 57 w 145"/>
                <a:gd name="T37" fmla="*/ 88 h 146"/>
                <a:gd name="T38" fmla="*/ 79 w 145"/>
                <a:gd name="T39" fmla="*/ 88 h 146"/>
                <a:gd name="T40" fmla="*/ 79 w 145"/>
                <a:gd name="T41" fmla="*/ 146 h 146"/>
                <a:gd name="T42" fmla="*/ 27 w 145"/>
                <a:gd name="T43" fmla="*/ 146 h 146"/>
                <a:gd name="T44" fmla="*/ 8 w 145"/>
                <a:gd name="T45" fmla="*/ 138 h 146"/>
                <a:gd name="T46" fmla="*/ 0 w 145"/>
                <a:gd name="T47" fmla="*/ 118 h 146"/>
                <a:gd name="T48" fmla="*/ 0 w 145"/>
                <a:gd name="T49" fmla="*/ 28 h 146"/>
                <a:gd name="T50" fmla="*/ 8 w 145"/>
                <a:gd name="T51" fmla="*/ 8 h 146"/>
                <a:gd name="T52" fmla="*/ 27 w 145"/>
                <a:gd name="T53" fmla="*/ 0 h 146"/>
                <a:gd name="T54" fmla="*/ 118 w 145"/>
                <a:gd name="T55" fmla="*/ 0 h 146"/>
                <a:gd name="T56" fmla="*/ 137 w 145"/>
                <a:gd name="T57" fmla="*/ 8 h 146"/>
                <a:gd name="T58" fmla="*/ 145 w 145"/>
                <a:gd name="T59" fmla="*/ 28 h 146"/>
                <a:gd name="T60" fmla="*/ 145 w 145"/>
                <a:gd name="T61" fmla="*/ 11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5" h="146">
                  <a:moveTo>
                    <a:pt x="145" y="118"/>
                  </a:moveTo>
                  <a:cubicBezTo>
                    <a:pt x="145" y="126"/>
                    <a:pt x="142" y="132"/>
                    <a:pt x="137" y="138"/>
                  </a:cubicBezTo>
                  <a:cubicBezTo>
                    <a:pt x="132" y="143"/>
                    <a:pt x="125" y="146"/>
                    <a:pt x="118" y="146"/>
                  </a:cubicBezTo>
                  <a:cubicBezTo>
                    <a:pt x="100" y="146"/>
                    <a:pt x="100" y="146"/>
                    <a:pt x="100" y="146"/>
                  </a:cubicBezTo>
                  <a:cubicBezTo>
                    <a:pt x="100" y="88"/>
                    <a:pt x="100" y="88"/>
                    <a:pt x="100" y="88"/>
                  </a:cubicBezTo>
                  <a:cubicBezTo>
                    <a:pt x="119" y="88"/>
                    <a:pt x="119" y="88"/>
                    <a:pt x="119" y="88"/>
                  </a:cubicBezTo>
                  <a:cubicBezTo>
                    <a:pt x="122" y="67"/>
                    <a:pt x="122" y="67"/>
                    <a:pt x="122" y="67"/>
                  </a:cubicBezTo>
                  <a:cubicBezTo>
                    <a:pt x="100" y="67"/>
                    <a:pt x="100" y="67"/>
                    <a:pt x="100" y="67"/>
                  </a:cubicBezTo>
                  <a:cubicBezTo>
                    <a:pt x="100" y="53"/>
                    <a:pt x="100" y="53"/>
                    <a:pt x="100" y="53"/>
                  </a:cubicBezTo>
                  <a:cubicBezTo>
                    <a:pt x="100" y="50"/>
                    <a:pt x="101" y="47"/>
                    <a:pt x="102" y="46"/>
                  </a:cubicBezTo>
                  <a:cubicBezTo>
                    <a:pt x="104" y="44"/>
                    <a:pt x="107" y="43"/>
                    <a:pt x="111" y="43"/>
                  </a:cubicBezTo>
                  <a:cubicBezTo>
                    <a:pt x="124" y="43"/>
                    <a:pt x="124" y="43"/>
                    <a:pt x="124" y="43"/>
                  </a:cubicBezTo>
                  <a:cubicBezTo>
                    <a:pt x="124" y="23"/>
                    <a:pt x="124" y="23"/>
                    <a:pt x="124" y="23"/>
                  </a:cubicBezTo>
                  <a:cubicBezTo>
                    <a:pt x="118" y="23"/>
                    <a:pt x="112" y="22"/>
                    <a:pt x="107" y="22"/>
                  </a:cubicBezTo>
                  <a:cubicBezTo>
                    <a:pt x="98" y="22"/>
                    <a:pt x="91" y="25"/>
                    <a:pt x="86" y="30"/>
                  </a:cubicBezTo>
                  <a:cubicBezTo>
                    <a:pt x="81" y="35"/>
                    <a:pt x="79" y="42"/>
                    <a:pt x="79" y="51"/>
                  </a:cubicBezTo>
                  <a:cubicBezTo>
                    <a:pt x="79" y="67"/>
                    <a:pt x="79" y="67"/>
                    <a:pt x="79" y="67"/>
                  </a:cubicBezTo>
                  <a:cubicBezTo>
                    <a:pt x="57" y="67"/>
                    <a:pt x="57" y="67"/>
                    <a:pt x="57" y="67"/>
                  </a:cubicBezTo>
                  <a:cubicBezTo>
                    <a:pt x="57" y="88"/>
                    <a:pt x="57" y="88"/>
                    <a:pt x="57" y="88"/>
                  </a:cubicBezTo>
                  <a:cubicBezTo>
                    <a:pt x="79" y="88"/>
                    <a:pt x="79" y="88"/>
                    <a:pt x="79" y="88"/>
                  </a:cubicBezTo>
                  <a:cubicBezTo>
                    <a:pt x="79" y="146"/>
                    <a:pt x="79" y="146"/>
                    <a:pt x="79"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5" y="0"/>
                    <a:pt x="132" y="3"/>
                    <a:pt x="137" y="8"/>
                  </a:cubicBezTo>
                  <a:cubicBezTo>
                    <a:pt x="142" y="14"/>
                    <a:pt x="145" y="20"/>
                    <a:pt x="145" y="28"/>
                  </a:cubicBezTo>
                  <a:lnTo>
                    <a:pt x="145" y="118"/>
                  </a:lnTo>
                  <a:close/>
                </a:path>
              </a:pathLst>
            </a:custGeom>
            <a:gradFill flip="none" rotWithShape="1">
              <a:gsLst>
                <a:gs pos="0">
                  <a:srgbClr val="0064FA"/>
                </a:gs>
                <a:gs pos="100000">
                  <a:srgbClr val="010172"/>
                </a:gs>
              </a:gsLst>
              <a:lin ang="13500000" scaled="1"/>
              <a:tileRect/>
            </a:gradFill>
            <a:ln>
              <a:noFill/>
            </a:ln>
          </p:spPr>
          <p:txBody>
            <a:bodyPr/>
            <a:lstStyle/>
            <a:p>
              <a:pPr defTabSz="768096" hangingPunct="1">
                <a:defRPr/>
              </a:pPr>
              <a:endParaRPr lang="de-CH" sz="1512" noProof="0">
                <a:latin typeface="+mj-lt"/>
              </a:endParaRPr>
            </a:p>
          </p:txBody>
        </p:sp>
        <p:sp>
          <p:nvSpPr>
            <p:cNvPr id="15" name="Freeform 137">
              <a:extLst>
                <a:ext uri="{FF2B5EF4-FFF2-40B4-BE49-F238E27FC236}">
                  <a16:creationId xmlns:a16="http://schemas.microsoft.com/office/drawing/2014/main" id="{05CE876B-7EE2-42AF-AB65-DEB008CC2845}"/>
                </a:ext>
              </a:extLst>
            </p:cNvPr>
            <p:cNvSpPr>
              <a:spLocks noEditPoints="1"/>
            </p:cNvSpPr>
            <p:nvPr/>
          </p:nvSpPr>
          <p:spPr bwMode="auto">
            <a:xfrm>
              <a:off x="10146196" y="5679819"/>
              <a:ext cx="302858" cy="301430"/>
            </a:xfrm>
            <a:custGeom>
              <a:avLst/>
              <a:gdLst>
                <a:gd name="T0" fmla="*/ 146 w 146"/>
                <a:gd name="T1" fmla="*/ 28 h 146"/>
                <a:gd name="T2" fmla="*/ 146 w 146"/>
                <a:gd name="T3" fmla="*/ 118 h 146"/>
                <a:gd name="T4" fmla="*/ 138 w 146"/>
                <a:gd name="T5" fmla="*/ 138 h 146"/>
                <a:gd name="T6" fmla="*/ 118 w 146"/>
                <a:gd name="T7" fmla="*/ 146 h 146"/>
                <a:gd name="T8" fmla="*/ 28 w 146"/>
                <a:gd name="T9" fmla="*/ 146 h 146"/>
                <a:gd name="T10" fmla="*/ 8 w 146"/>
                <a:gd name="T11" fmla="*/ 138 h 146"/>
                <a:gd name="T12" fmla="*/ 0 w 146"/>
                <a:gd name="T13" fmla="*/ 118 h 146"/>
                <a:gd name="T14" fmla="*/ 0 w 146"/>
                <a:gd name="T15" fmla="*/ 28 h 146"/>
                <a:gd name="T16" fmla="*/ 8 w 146"/>
                <a:gd name="T17" fmla="*/ 8 h 146"/>
                <a:gd name="T18" fmla="*/ 28 w 146"/>
                <a:gd name="T19" fmla="*/ 0 h 146"/>
                <a:gd name="T20" fmla="*/ 118 w 146"/>
                <a:gd name="T21" fmla="*/ 0 h 146"/>
                <a:gd name="T22" fmla="*/ 138 w 146"/>
                <a:gd name="T23" fmla="*/ 8 h 146"/>
                <a:gd name="T24" fmla="*/ 146 w 146"/>
                <a:gd name="T25" fmla="*/ 28 h 146"/>
                <a:gd name="T26" fmla="*/ 46 w 146"/>
                <a:gd name="T27" fmla="*/ 36 h 146"/>
                <a:gd name="T28" fmla="*/ 43 w 146"/>
                <a:gd name="T29" fmla="*/ 28 h 146"/>
                <a:gd name="T30" fmla="*/ 34 w 146"/>
                <a:gd name="T31" fmla="*/ 25 h 146"/>
                <a:gd name="T32" fmla="*/ 25 w 146"/>
                <a:gd name="T33" fmla="*/ 28 h 146"/>
                <a:gd name="T34" fmla="*/ 21 w 146"/>
                <a:gd name="T35" fmla="*/ 36 h 146"/>
                <a:gd name="T36" fmla="*/ 25 w 146"/>
                <a:gd name="T37" fmla="*/ 44 h 146"/>
                <a:gd name="T38" fmla="*/ 33 w 146"/>
                <a:gd name="T39" fmla="*/ 47 h 146"/>
                <a:gd name="T40" fmla="*/ 34 w 146"/>
                <a:gd name="T41" fmla="*/ 47 h 146"/>
                <a:gd name="T42" fmla="*/ 43 w 146"/>
                <a:gd name="T43" fmla="*/ 44 h 146"/>
                <a:gd name="T44" fmla="*/ 46 w 146"/>
                <a:gd name="T45" fmla="*/ 36 h 146"/>
                <a:gd name="T46" fmla="*/ 23 w 146"/>
                <a:gd name="T47" fmla="*/ 122 h 146"/>
                <a:gd name="T48" fmla="*/ 45 w 146"/>
                <a:gd name="T49" fmla="*/ 122 h 146"/>
                <a:gd name="T50" fmla="*/ 45 w 146"/>
                <a:gd name="T51" fmla="*/ 56 h 146"/>
                <a:gd name="T52" fmla="*/ 23 w 146"/>
                <a:gd name="T53" fmla="*/ 56 h 146"/>
                <a:gd name="T54" fmla="*/ 23 w 146"/>
                <a:gd name="T55" fmla="*/ 122 h 146"/>
                <a:gd name="T56" fmla="*/ 101 w 146"/>
                <a:gd name="T57" fmla="*/ 122 h 146"/>
                <a:gd name="T58" fmla="*/ 123 w 146"/>
                <a:gd name="T59" fmla="*/ 122 h 146"/>
                <a:gd name="T60" fmla="*/ 123 w 146"/>
                <a:gd name="T61" fmla="*/ 84 h 146"/>
                <a:gd name="T62" fmla="*/ 116 w 146"/>
                <a:gd name="T63" fmla="*/ 62 h 146"/>
                <a:gd name="T64" fmla="*/ 98 w 146"/>
                <a:gd name="T65" fmla="*/ 55 h 146"/>
                <a:gd name="T66" fmla="*/ 78 w 146"/>
                <a:gd name="T67" fmla="*/ 66 h 146"/>
                <a:gd name="T68" fmla="*/ 78 w 146"/>
                <a:gd name="T69" fmla="*/ 66 h 146"/>
                <a:gd name="T70" fmla="*/ 78 w 146"/>
                <a:gd name="T71" fmla="*/ 56 h 146"/>
                <a:gd name="T72" fmla="*/ 57 w 146"/>
                <a:gd name="T73" fmla="*/ 56 h 146"/>
                <a:gd name="T74" fmla="*/ 57 w 146"/>
                <a:gd name="T75" fmla="*/ 122 h 146"/>
                <a:gd name="T76" fmla="*/ 78 w 146"/>
                <a:gd name="T77" fmla="*/ 122 h 146"/>
                <a:gd name="T78" fmla="*/ 78 w 146"/>
                <a:gd name="T79" fmla="*/ 85 h 146"/>
                <a:gd name="T80" fmla="*/ 79 w 146"/>
                <a:gd name="T81" fmla="*/ 80 h 146"/>
                <a:gd name="T82" fmla="*/ 83 w 146"/>
                <a:gd name="T83" fmla="*/ 74 h 146"/>
                <a:gd name="T84" fmla="*/ 90 w 146"/>
                <a:gd name="T85" fmla="*/ 72 h 146"/>
                <a:gd name="T86" fmla="*/ 101 w 146"/>
                <a:gd name="T87" fmla="*/ 87 h 146"/>
                <a:gd name="T88" fmla="*/ 101 w 146"/>
                <a:gd name="T89" fmla="*/ 1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6" h="146">
                  <a:moveTo>
                    <a:pt x="146" y="28"/>
                  </a:moveTo>
                  <a:cubicBezTo>
                    <a:pt x="146" y="118"/>
                    <a:pt x="146" y="118"/>
                    <a:pt x="146" y="118"/>
                  </a:cubicBezTo>
                  <a:cubicBezTo>
                    <a:pt x="146" y="126"/>
                    <a:pt x="143" y="132"/>
                    <a:pt x="138" y="138"/>
                  </a:cubicBezTo>
                  <a:cubicBezTo>
                    <a:pt x="132" y="143"/>
                    <a:pt x="126" y="146"/>
                    <a:pt x="118" y="146"/>
                  </a:cubicBezTo>
                  <a:cubicBezTo>
                    <a:pt x="28" y="146"/>
                    <a:pt x="28" y="146"/>
                    <a:pt x="28"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8" y="0"/>
                  </a:cubicBezTo>
                  <a:cubicBezTo>
                    <a:pt x="118" y="0"/>
                    <a:pt x="118" y="0"/>
                    <a:pt x="118" y="0"/>
                  </a:cubicBezTo>
                  <a:cubicBezTo>
                    <a:pt x="126" y="0"/>
                    <a:pt x="132" y="3"/>
                    <a:pt x="138" y="8"/>
                  </a:cubicBezTo>
                  <a:cubicBezTo>
                    <a:pt x="143" y="14"/>
                    <a:pt x="146" y="20"/>
                    <a:pt x="146" y="28"/>
                  </a:cubicBezTo>
                  <a:close/>
                  <a:moveTo>
                    <a:pt x="46" y="36"/>
                  </a:moveTo>
                  <a:cubicBezTo>
                    <a:pt x="46" y="33"/>
                    <a:pt x="45" y="30"/>
                    <a:pt x="43" y="28"/>
                  </a:cubicBezTo>
                  <a:cubicBezTo>
                    <a:pt x="40" y="26"/>
                    <a:pt x="37" y="25"/>
                    <a:pt x="34" y="25"/>
                  </a:cubicBezTo>
                  <a:cubicBezTo>
                    <a:pt x="30" y="25"/>
                    <a:pt x="27" y="26"/>
                    <a:pt x="25" y="28"/>
                  </a:cubicBezTo>
                  <a:cubicBezTo>
                    <a:pt x="23" y="30"/>
                    <a:pt x="21" y="33"/>
                    <a:pt x="21" y="36"/>
                  </a:cubicBezTo>
                  <a:cubicBezTo>
                    <a:pt x="21" y="39"/>
                    <a:pt x="22" y="42"/>
                    <a:pt x="25" y="44"/>
                  </a:cubicBezTo>
                  <a:cubicBezTo>
                    <a:pt x="27" y="46"/>
                    <a:pt x="30" y="47"/>
                    <a:pt x="33" y="47"/>
                  </a:cubicBezTo>
                  <a:cubicBezTo>
                    <a:pt x="34" y="47"/>
                    <a:pt x="34" y="47"/>
                    <a:pt x="34" y="47"/>
                  </a:cubicBezTo>
                  <a:cubicBezTo>
                    <a:pt x="37" y="47"/>
                    <a:pt x="40" y="46"/>
                    <a:pt x="43" y="44"/>
                  </a:cubicBezTo>
                  <a:cubicBezTo>
                    <a:pt x="45" y="42"/>
                    <a:pt x="46" y="39"/>
                    <a:pt x="46" y="36"/>
                  </a:cubicBezTo>
                  <a:close/>
                  <a:moveTo>
                    <a:pt x="23" y="122"/>
                  </a:moveTo>
                  <a:cubicBezTo>
                    <a:pt x="45" y="122"/>
                    <a:pt x="45" y="122"/>
                    <a:pt x="45" y="122"/>
                  </a:cubicBezTo>
                  <a:cubicBezTo>
                    <a:pt x="45" y="56"/>
                    <a:pt x="45" y="56"/>
                    <a:pt x="45" y="56"/>
                  </a:cubicBezTo>
                  <a:cubicBezTo>
                    <a:pt x="23" y="56"/>
                    <a:pt x="23" y="56"/>
                    <a:pt x="23" y="56"/>
                  </a:cubicBezTo>
                  <a:lnTo>
                    <a:pt x="23" y="122"/>
                  </a:lnTo>
                  <a:close/>
                  <a:moveTo>
                    <a:pt x="101" y="122"/>
                  </a:moveTo>
                  <a:cubicBezTo>
                    <a:pt x="123" y="122"/>
                    <a:pt x="123" y="122"/>
                    <a:pt x="123" y="122"/>
                  </a:cubicBezTo>
                  <a:cubicBezTo>
                    <a:pt x="123" y="84"/>
                    <a:pt x="123" y="84"/>
                    <a:pt x="123" y="84"/>
                  </a:cubicBezTo>
                  <a:cubicBezTo>
                    <a:pt x="123" y="75"/>
                    <a:pt x="121" y="67"/>
                    <a:pt x="116" y="62"/>
                  </a:cubicBezTo>
                  <a:cubicBezTo>
                    <a:pt x="112" y="57"/>
                    <a:pt x="106" y="55"/>
                    <a:pt x="98" y="55"/>
                  </a:cubicBezTo>
                  <a:cubicBezTo>
                    <a:pt x="89" y="55"/>
                    <a:pt x="83" y="58"/>
                    <a:pt x="78" y="66"/>
                  </a:cubicBezTo>
                  <a:cubicBezTo>
                    <a:pt x="78" y="66"/>
                    <a:pt x="78" y="66"/>
                    <a:pt x="78" y="66"/>
                  </a:cubicBezTo>
                  <a:cubicBezTo>
                    <a:pt x="78" y="56"/>
                    <a:pt x="78" y="56"/>
                    <a:pt x="78" y="56"/>
                  </a:cubicBezTo>
                  <a:cubicBezTo>
                    <a:pt x="57" y="56"/>
                    <a:pt x="57" y="56"/>
                    <a:pt x="57" y="56"/>
                  </a:cubicBezTo>
                  <a:cubicBezTo>
                    <a:pt x="57" y="60"/>
                    <a:pt x="57" y="82"/>
                    <a:pt x="57" y="122"/>
                  </a:cubicBezTo>
                  <a:cubicBezTo>
                    <a:pt x="78" y="122"/>
                    <a:pt x="78" y="122"/>
                    <a:pt x="78" y="122"/>
                  </a:cubicBezTo>
                  <a:cubicBezTo>
                    <a:pt x="78" y="85"/>
                    <a:pt x="78" y="85"/>
                    <a:pt x="78" y="85"/>
                  </a:cubicBezTo>
                  <a:cubicBezTo>
                    <a:pt x="78" y="83"/>
                    <a:pt x="79" y="81"/>
                    <a:pt x="79" y="80"/>
                  </a:cubicBezTo>
                  <a:cubicBezTo>
                    <a:pt x="80" y="78"/>
                    <a:pt x="81" y="76"/>
                    <a:pt x="83" y="74"/>
                  </a:cubicBezTo>
                  <a:cubicBezTo>
                    <a:pt x="85" y="73"/>
                    <a:pt x="88" y="72"/>
                    <a:pt x="90" y="72"/>
                  </a:cubicBezTo>
                  <a:cubicBezTo>
                    <a:pt x="98" y="72"/>
                    <a:pt x="101" y="77"/>
                    <a:pt x="101" y="87"/>
                  </a:cubicBezTo>
                  <a:lnTo>
                    <a:pt x="101" y="122"/>
                  </a:lnTo>
                  <a:close/>
                </a:path>
              </a:pathLst>
            </a:custGeom>
            <a:gradFill flip="none" rotWithShape="1">
              <a:gsLst>
                <a:gs pos="0">
                  <a:srgbClr val="0064FA"/>
                </a:gs>
                <a:gs pos="100000">
                  <a:srgbClr val="010172"/>
                </a:gs>
              </a:gsLst>
              <a:lin ang="13500000" scaled="1"/>
              <a:tileRect/>
            </a:gradFill>
            <a:ln>
              <a:noFill/>
            </a:ln>
          </p:spPr>
          <p:txBody>
            <a:bodyPr/>
            <a:lstStyle/>
            <a:p>
              <a:pPr defTabSz="768096" hangingPunct="1">
                <a:defRPr/>
              </a:pPr>
              <a:endParaRPr lang="de-CH" sz="1512" noProof="0">
                <a:latin typeface="+mj-lt"/>
              </a:endParaRPr>
            </a:p>
          </p:txBody>
        </p:sp>
        <p:pic>
          <p:nvPicPr>
            <p:cNvPr id="16" name="Grafik 15">
              <a:extLst>
                <a:ext uri="{FF2B5EF4-FFF2-40B4-BE49-F238E27FC236}">
                  <a16:creationId xmlns:a16="http://schemas.microsoft.com/office/drawing/2014/main" id="{3F268AFE-D7A6-42DC-898B-1B6F2BD922C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90695" y="5740534"/>
              <a:ext cx="202500" cy="180000"/>
            </a:xfrm>
            <a:prstGeom prst="rect">
              <a:avLst/>
            </a:prstGeom>
          </p:spPr>
        </p:pic>
      </p:grpSp>
      <p:sp>
        <p:nvSpPr>
          <p:cNvPr id="17" name="Shape 3286">
            <a:extLst>
              <a:ext uri="{FF2B5EF4-FFF2-40B4-BE49-F238E27FC236}">
                <a16:creationId xmlns:a16="http://schemas.microsoft.com/office/drawing/2014/main" id="{A71C3C9E-5E34-4739-85A9-FB4E6B2525C2}"/>
              </a:ext>
            </a:extLst>
          </p:cNvPr>
          <p:cNvSpPr/>
          <p:nvPr/>
        </p:nvSpPr>
        <p:spPr>
          <a:xfrm>
            <a:off x="413924" y="5581271"/>
            <a:ext cx="2506134" cy="606769"/>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p>
            <a:pPr algn="l">
              <a:lnSpc>
                <a:spcPct val="120000"/>
              </a:lnSpc>
              <a:defRPr sz="1800">
                <a:solidFill>
                  <a:srgbClr val="53585F"/>
                </a:solidFill>
                <a:latin typeface="San Francisco Display Bold"/>
                <a:ea typeface="San Francisco Display Bold"/>
                <a:cs typeface="San Francisco Display Bold"/>
                <a:sym typeface="San Francisco Display Bold"/>
              </a:defRPr>
            </a:pPr>
            <a:r>
              <a:rPr lang="de-CH" sz="1100" b="1" noProof="0" dirty="0">
                <a:solidFill>
                  <a:srgbClr val="0000BF"/>
                </a:solidFill>
                <a:latin typeface="+mj-lt"/>
                <a:ea typeface="Open Sans" panose="020B0606030504020204" pitchFamily="34" charset="0"/>
                <a:cs typeface="Open Sans" panose="020B0606030504020204" pitchFamily="34" charset="0"/>
              </a:rPr>
              <a:t>Adresse</a:t>
            </a:r>
          </a:p>
          <a:p>
            <a:pPr algn="l">
              <a:lnSpc>
                <a:spcPct val="120000"/>
              </a:lnSpc>
              <a:defRPr sz="1800">
                <a:solidFill>
                  <a:srgbClr val="53585F"/>
                </a:solidFill>
                <a:latin typeface="San Francisco Display Light"/>
                <a:ea typeface="San Francisco Display Light"/>
                <a:cs typeface="San Francisco Display Light"/>
                <a:sym typeface="San Francisco Display Light"/>
              </a:defRPr>
            </a:pPr>
            <a:r>
              <a:rPr lang="de-CH" sz="1000" noProof="0" dirty="0">
                <a:solidFill>
                  <a:schemeClr val="tx1"/>
                </a:solidFill>
                <a:latin typeface="+mj-lt"/>
                <a:ea typeface="Open Sans" panose="020B0606030504020204" pitchFamily="34" charset="0"/>
                <a:cs typeface="Open Sans" panose="020B0606030504020204" pitchFamily="34" charset="0"/>
              </a:rPr>
              <a:t>Seestrasse 97  I  CH-8800 Thalwil</a:t>
            </a:r>
          </a:p>
          <a:p>
            <a:pPr algn="l">
              <a:lnSpc>
                <a:spcPct val="120000"/>
              </a:lnSpc>
              <a:defRPr sz="1800">
                <a:solidFill>
                  <a:srgbClr val="53585F"/>
                </a:solidFill>
                <a:latin typeface="San Francisco Display Light"/>
                <a:ea typeface="San Francisco Display Light"/>
                <a:cs typeface="San Francisco Display Light"/>
                <a:sym typeface="San Francisco Display Light"/>
              </a:defRPr>
            </a:pPr>
            <a:r>
              <a:rPr lang="de-CH" sz="1000" noProof="0" dirty="0">
                <a:solidFill>
                  <a:schemeClr val="tx1"/>
                </a:solidFill>
                <a:latin typeface="+mj-lt"/>
                <a:ea typeface="Open Sans" panose="020B0606030504020204" pitchFamily="34" charset="0"/>
                <a:cs typeface="Open Sans" panose="020B0606030504020204" pitchFamily="34" charset="0"/>
              </a:rPr>
              <a:t>Tel.: +41 44 722 75 55</a:t>
            </a:r>
          </a:p>
        </p:txBody>
      </p:sp>
      <p:sp>
        <p:nvSpPr>
          <p:cNvPr id="18" name="Shape 3287">
            <a:extLst>
              <a:ext uri="{FF2B5EF4-FFF2-40B4-BE49-F238E27FC236}">
                <a16:creationId xmlns:a16="http://schemas.microsoft.com/office/drawing/2014/main" id="{CBD0711B-197A-41FC-9153-F73E8E4D4095}"/>
              </a:ext>
            </a:extLst>
          </p:cNvPr>
          <p:cNvSpPr/>
          <p:nvPr/>
        </p:nvSpPr>
        <p:spPr>
          <a:xfrm>
            <a:off x="3498418" y="5581272"/>
            <a:ext cx="2988927" cy="606769"/>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p>
            <a:pPr algn="l">
              <a:lnSpc>
                <a:spcPct val="120000"/>
              </a:lnSpc>
              <a:defRPr sz="1800">
                <a:solidFill>
                  <a:srgbClr val="53585F"/>
                </a:solidFill>
                <a:latin typeface="San Francisco Display Bold"/>
                <a:ea typeface="San Francisco Display Bold"/>
                <a:cs typeface="San Francisco Display Bold"/>
                <a:sym typeface="San Francisco Display Bold"/>
              </a:defRPr>
            </a:pPr>
            <a:r>
              <a:rPr lang="de-CH" sz="1100" b="1" noProof="0">
                <a:solidFill>
                  <a:srgbClr val="0000BF"/>
                </a:solidFill>
                <a:latin typeface="+mj-lt"/>
                <a:ea typeface="Open Sans" panose="020B0606030504020204" pitchFamily="34" charset="0"/>
                <a:cs typeface="Open Sans" panose="020B0606030504020204" pitchFamily="34" charset="0"/>
              </a:rPr>
              <a:t>Events</a:t>
            </a:r>
          </a:p>
          <a:p>
            <a:pPr algn="l">
              <a:lnSpc>
                <a:spcPct val="120000"/>
              </a:lnSpc>
              <a:defRPr sz="1800">
                <a:solidFill>
                  <a:srgbClr val="53585F"/>
                </a:solidFill>
                <a:latin typeface="San Francisco Display Light"/>
                <a:ea typeface="San Francisco Display Light"/>
                <a:cs typeface="San Francisco Display Light"/>
                <a:sym typeface="San Francisco Display Light"/>
              </a:defRPr>
            </a:pPr>
            <a:r>
              <a:rPr lang="de-CH" sz="1000" noProof="0">
                <a:solidFill>
                  <a:schemeClr val="tx1"/>
                </a:solidFill>
                <a:latin typeface="+mj-lt"/>
                <a:ea typeface="Open Sans" panose="020B0606030504020204" pitchFamily="34" charset="0"/>
                <a:cs typeface="Open Sans" panose="020B0606030504020204" pitchFamily="34" charset="0"/>
              </a:rPr>
              <a:t>Online und OnSite Events zu modernen Cloud Technologien </a:t>
            </a:r>
            <a:r>
              <a:rPr lang="de-CH" sz="1000" noProof="0">
                <a:solidFill>
                  <a:schemeClr val="tx1"/>
                </a:solidFill>
                <a:latin typeface="+mj-lt"/>
                <a:ea typeface="Open Sans" panose="020B0606030504020204" pitchFamily="34" charset="0"/>
                <a:cs typeface="Open Sans" panose="020B0606030504020204" pitchFamily="34" charset="0"/>
                <a:hlinkClick r:id="rId6"/>
              </a:rPr>
              <a:t>www.allgeier.ch/events</a:t>
            </a:r>
            <a:r>
              <a:rPr lang="de-CH" sz="1000" noProof="0">
                <a:solidFill>
                  <a:schemeClr val="tx1"/>
                </a:solidFill>
                <a:latin typeface="+mj-lt"/>
                <a:ea typeface="Open Sans" panose="020B0606030504020204" pitchFamily="34" charset="0"/>
                <a:cs typeface="Open Sans" panose="020B0606030504020204" pitchFamily="34" charset="0"/>
              </a:rPr>
              <a:t> </a:t>
            </a:r>
          </a:p>
        </p:txBody>
      </p:sp>
      <p:sp>
        <p:nvSpPr>
          <p:cNvPr id="19" name="Shape 3288">
            <a:extLst>
              <a:ext uri="{FF2B5EF4-FFF2-40B4-BE49-F238E27FC236}">
                <a16:creationId xmlns:a16="http://schemas.microsoft.com/office/drawing/2014/main" id="{EF9390BE-B78E-437F-9B0D-7D65CA3AAA39}"/>
              </a:ext>
            </a:extLst>
          </p:cNvPr>
          <p:cNvSpPr/>
          <p:nvPr/>
        </p:nvSpPr>
        <p:spPr>
          <a:xfrm>
            <a:off x="6906120" y="5581271"/>
            <a:ext cx="2330576" cy="606769"/>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p>
            <a:pPr algn="l">
              <a:lnSpc>
                <a:spcPct val="120000"/>
              </a:lnSpc>
              <a:defRPr sz="1800">
                <a:solidFill>
                  <a:srgbClr val="53585F"/>
                </a:solidFill>
                <a:latin typeface="San Francisco Display Bold"/>
                <a:ea typeface="San Francisco Display Bold"/>
                <a:cs typeface="San Francisco Display Bold"/>
                <a:sym typeface="San Francisco Display Bold"/>
              </a:defRPr>
            </a:pPr>
            <a:r>
              <a:rPr lang="de-CH" sz="1100" b="1" noProof="0">
                <a:solidFill>
                  <a:srgbClr val="0000BF"/>
                </a:solidFill>
                <a:latin typeface="+mj-lt"/>
                <a:ea typeface="Open Sans" panose="020B0606030504020204" pitchFamily="34" charset="0"/>
                <a:cs typeface="Open Sans" panose="020B0606030504020204" pitchFamily="34" charset="0"/>
              </a:rPr>
              <a:t>Blog</a:t>
            </a:r>
          </a:p>
          <a:p>
            <a:pPr algn="l">
              <a:lnSpc>
                <a:spcPct val="120000"/>
              </a:lnSpc>
              <a:defRPr sz="1800">
                <a:solidFill>
                  <a:srgbClr val="53585F"/>
                </a:solidFill>
                <a:latin typeface="San Francisco Display Light"/>
                <a:ea typeface="San Francisco Display Light"/>
                <a:cs typeface="San Francisco Display Light"/>
                <a:sym typeface="San Francisco Display Light"/>
              </a:defRPr>
            </a:pPr>
            <a:r>
              <a:rPr lang="de-CH" sz="1000" noProof="0">
                <a:solidFill>
                  <a:schemeClr val="tx1"/>
                </a:solidFill>
                <a:latin typeface="+mj-lt"/>
                <a:ea typeface="Open Sans" panose="020B0606030504020204" pitchFamily="34" charset="0"/>
                <a:cs typeface="Open Sans" panose="020B0606030504020204" pitchFamily="34" charset="0"/>
              </a:rPr>
              <a:t>Wir bloggen über Trends und neue Features </a:t>
            </a:r>
            <a:r>
              <a:rPr lang="de-CH" sz="1000" noProof="0">
                <a:solidFill>
                  <a:schemeClr val="tx1"/>
                </a:solidFill>
                <a:latin typeface="+mj-lt"/>
                <a:ea typeface="Open Sans" panose="020B0606030504020204" pitchFamily="34" charset="0"/>
                <a:cs typeface="Open Sans" panose="020B0606030504020204" pitchFamily="34" charset="0"/>
                <a:hlinkClick r:id="rId7"/>
              </a:rPr>
              <a:t>www.allgeier.ch/it-blog</a:t>
            </a:r>
            <a:r>
              <a:rPr lang="de-CH" sz="1000" noProof="0">
                <a:solidFill>
                  <a:schemeClr val="tx1"/>
                </a:solidFill>
                <a:latin typeface="+mj-lt"/>
                <a:ea typeface="Open Sans" panose="020B0606030504020204" pitchFamily="34" charset="0"/>
                <a:cs typeface="Open Sans" panose="020B0606030504020204" pitchFamily="34" charset="0"/>
              </a:rPr>
              <a:t> </a:t>
            </a:r>
          </a:p>
        </p:txBody>
      </p:sp>
      <p:grpSp>
        <p:nvGrpSpPr>
          <p:cNvPr id="20" name="Gruppieren 19">
            <a:extLst>
              <a:ext uri="{FF2B5EF4-FFF2-40B4-BE49-F238E27FC236}">
                <a16:creationId xmlns:a16="http://schemas.microsoft.com/office/drawing/2014/main" id="{C1689794-A36E-4EBC-A512-76AC11E2A1C0}"/>
              </a:ext>
            </a:extLst>
          </p:cNvPr>
          <p:cNvGrpSpPr/>
          <p:nvPr userDrawn="1"/>
        </p:nvGrpSpPr>
        <p:grpSpPr>
          <a:xfrm>
            <a:off x="10190564" y="5830534"/>
            <a:ext cx="1595036" cy="301430"/>
            <a:chOff x="10146196" y="5679819"/>
            <a:chExt cx="1595036" cy="301430"/>
          </a:xfrm>
        </p:grpSpPr>
        <p:sp>
          <p:nvSpPr>
            <p:cNvPr id="21" name="Rechteck: abgerundete Ecken 20">
              <a:extLst>
                <a:ext uri="{FF2B5EF4-FFF2-40B4-BE49-F238E27FC236}">
                  <a16:creationId xmlns:a16="http://schemas.microsoft.com/office/drawing/2014/main" id="{871618C6-CB5B-4490-9F9B-B25BCC3A32F6}"/>
                </a:ext>
              </a:extLst>
            </p:cNvPr>
            <p:cNvSpPr/>
            <p:nvPr/>
          </p:nvSpPr>
          <p:spPr>
            <a:xfrm>
              <a:off x="11442659" y="5679819"/>
              <a:ext cx="298573" cy="301430"/>
            </a:xfrm>
            <a:prstGeom prst="roundRect">
              <a:avLst/>
            </a:prstGeom>
            <a:gradFill flip="none" rotWithShape="1">
              <a:gsLst>
                <a:gs pos="0">
                  <a:srgbClr val="0064FA"/>
                </a:gs>
                <a:gs pos="100000">
                  <a:srgbClr val="010172"/>
                </a:gs>
              </a:gsLst>
              <a:lin ang="13500000" scaled="1"/>
              <a:tileRect/>
            </a:gradFill>
            <a:ln>
              <a:noFill/>
            </a:ln>
          </p:spPr>
          <p:txBody>
            <a:bodyPr/>
            <a:lstStyle/>
            <a:p>
              <a:pPr defTabSz="768096" hangingPunct="1"/>
              <a:endParaRPr lang="de-CH" sz="1512" noProof="0">
                <a:solidFill>
                  <a:srgbClr val="000000"/>
                </a:solidFill>
                <a:latin typeface="+mj-lt"/>
              </a:endParaRPr>
            </a:p>
          </p:txBody>
        </p:sp>
        <p:sp>
          <p:nvSpPr>
            <p:cNvPr id="22" name="Freeform 126">
              <a:extLst>
                <a:ext uri="{FF2B5EF4-FFF2-40B4-BE49-F238E27FC236}">
                  <a16:creationId xmlns:a16="http://schemas.microsoft.com/office/drawing/2014/main" id="{E9A9D1CB-E9C6-49C2-BA69-C4FF10F69A25}"/>
                </a:ext>
              </a:extLst>
            </p:cNvPr>
            <p:cNvSpPr>
              <a:spLocks noEditPoints="1"/>
            </p:cNvSpPr>
            <p:nvPr/>
          </p:nvSpPr>
          <p:spPr bwMode="auto">
            <a:xfrm>
              <a:off x="10581207" y="5679819"/>
              <a:ext cx="298573" cy="301430"/>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46 h 146"/>
                <a:gd name="T28" fmla="*/ 110 w 145"/>
                <a:gd name="T29" fmla="*/ 49 h 146"/>
                <a:gd name="T30" fmla="*/ 118 w 145"/>
                <a:gd name="T31" fmla="*/ 38 h 146"/>
                <a:gd name="T32" fmla="*/ 106 w 145"/>
                <a:gd name="T33" fmla="*/ 43 h 146"/>
                <a:gd name="T34" fmla="*/ 91 w 145"/>
                <a:gd name="T35" fmla="*/ 37 h 146"/>
                <a:gd name="T36" fmla="*/ 77 w 145"/>
                <a:gd name="T37" fmla="*/ 42 h 146"/>
                <a:gd name="T38" fmla="*/ 71 w 145"/>
                <a:gd name="T39" fmla="*/ 56 h 146"/>
                <a:gd name="T40" fmla="*/ 72 w 145"/>
                <a:gd name="T41" fmla="*/ 61 h 146"/>
                <a:gd name="T42" fmla="*/ 49 w 145"/>
                <a:gd name="T43" fmla="*/ 55 h 146"/>
                <a:gd name="T44" fmla="*/ 31 w 145"/>
                <a:gd name="T45" fmla="*/ 40 h 146"/>
                <a:gd name="T46" fmla="*/ 28 w 145"/>
                <a:gd name="T47" fmla="*/ 50 h 146"/>
                <a:gd name="T48" fmla="*/ 37 w 145"/>
                <a:gd name="T49" fmla="*/ 67 h 146"/>
                <a:gd name="T50" fmla="*/ 27 w 145"/>
                <a:gd name="T51" fmla="*/ 64 h 146"/>
                <a:gd name="T52" fmla="*/ 27 w 145"/>
                <a:gd name="T53" fmla="*/ 65 h 146"/>
                <a:gd name="T54" fmla="*/ 32 w 145"/>
                <a:gd name="T55" fmla="*/ 77 h 146"/>
                <a:gd name="T56" fmla="*/ 44 w 145"/>
                <a:gd name="T57" fmla="*/ 84 h 146"/>
                <a:gd name="T58" fmla="*/ 39 w 145"/>
                <a:gd name="T59" fmla="*/ 85 h 146"/>
                <a:gd name="T60" fmla="*/ 35 w 145"/>
                <a:gd name="T61" fmla="*/ 84 h 146"/>
                <a:gd name="T62" fmla="*/ 42 w 145"/>
                <a:gd name="T63" fmla="*/ 94 h 146"/>
                <a:gd name="T64" fmla="*/ 54 w 145"/>
                <a:gd name="T65" fmla="*/ 98 h 146"/>
                <a:gd name="T66" fmla="*/ 29 w 145"/>
                <a:gd name="T67" fmla="*/ 107 h 146"/>
                <a:gd name="T68" fmla="*/ 24 w 145"/>
                <a:gd name="T69" fmla="*/ 106 h 146"/>
                <a:gd name="T70" fmla="*/ 55 w 145"/>
                <a:gd name="T71" fmla="*/ 115 h 146"/>
                <a:gd name="T72" fmla="*/ 75 w 145"/>
                <a:gd name="T73" fmla="*/ 112 h 146"/>
                <a:gd name="T74" fmla="*/ 90 w 145"/>
                <a:gd name="T75" fmla="*/ 103 h 146"/>
                <a:gd name="T76" fmla="*/ 102 w 145"/>
                <a:gd name="T77" fmla="*/ 90 h 146"/>
                <a:gd name="T78" fmla="*/ 109 w 145"/>
                <a:gd name="T79" fmla="*/ 75 h 146"/>
                <a:gd name="T80" fmla="*/ 111 w 145"/>
                <a:gd name="T81" fmla="*/ 59 h 146"/>
                <a:gd name="T82" fmla="*/ 111 w 145"/>
                <a:gd name="T83" fmla="*/ 56 h 146"/>
                <a:gd name="T84" fmla="*/ 121 w 145"/>
                <a:gd name="T85" fmla="*/ 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6" y="0"/>
                    <a:pt x="132" y="3"/>
                    <a:pt x="137" y="8"/>
                  </a:cubicBezTo>
                  <a:cubicBezTo>
                    <a:pt x="143" y="14"/>
                    <a:pt x="145" y="20"/>
                    <a:pt x="145" y="28"/>
                  </a:cubicBezTo>
                  <a:close/>
                  <a:moveTo>
                    <a:pt x="121" y="46"/>
                  </a:moveTo>
                  <a:cubicBezTo>
                    <a:pt x="118" y="47"/>
                    <a:pt x="114" y="49"/>
                    <a:pt x="110" y="49"/>
                  </a:cubicBezTo>
                  <a:cubicBezTo>
                    <a:pt x="114" y="47"/>
                    <a:pt x="117" y="43"/>
                    <a:pt x="118" y="38"/>
                  </a:cubicBezTo>
                  <a:cubicBezTo>
                    <a:pt x="114" y="40"/>
                    <a:pt x="110" y="42"/>
                    <a:pt x="106" y="43"/>
                  </a:cubicBezTo>
                  <a:cubicBezTo>
                    <a:pt x="102" y="39"/>
                    <a:pt x="97" y="37"/>
                    <a:pt x="91" y="37"/>
                  </a:cubicBezTo>
                  <a:cubicBezTo>
                    <a:pt x="86" y="37"/>
                    <a:pt x="81" y="39"/>
                    <a:pt x="77" y="42"/>
                  </a:cubicBezTo>
                  <a:cubicBezTo>
                    <a:pt x="73" y="46"/>
                    <a:pt x="71" y="51"/>
                    <a:pt x="71" y="56"/>
                  </a:cubicBezTo>
                  <a:cubicBezTo>
                    <a:pt x="71" y="58"/>
                    <a:pt x="72" y="60"/>
                    <a:pt x="72" y="61"/>
                  </a:cubicBezTo>
                  <a:cubicBezTo>
                    <a:pt x="64" y="61"/>
                    <a:pt x="56" y="59"/>
                    <a:pt x="49" y="55"/>
                  </a:cubicBezTo>
                  <a:cubicBezTo>
                    <a:pt x="42" y="51"/>
                    <a:pt x="36" y="46"/>
                    <a:pt x="31" y="40"/>
                  </a:cubicBezTo>
                  <a:cubicBezTo>
                    <a:pt x="29" y="43"/>
                    <a:pt x="28" y="47"/>
                    <a:pt x="28" y="50"/>
                  </a:cubicBezTo>
                  <a:cubicBezTo>
                    <a:pt x="28" y="57"/>
                    <a:pt x="31" y="63"/>
                    <a:pt x="37" y="67"/>
                  </a:cubicBezTo>
                  <a:cubicBezTo>
                    <a:pt x="34" y="67"/>
                    <a:pt x="31" y="66"/>
                    <a:pt x="27" y="64"/>
                  </a:cubicBezTo>
                  <a:cubicBezTo>
                    <a:pt x="27" y="65"/>
                    <a:pt x="27" y="65"/>
                    <a:pt x="27" y="65"/>
                  </a:cubicBezTo>
                  <a:cubicBezTo>
                    <a:pt x="27" y="69"/>
                    <a:pt x="29" y="73"/>
                    <a:pt x="32" y="77"/>
                  </a:cubicBezTo>
                  <a:cubicBezTo>
                    <a:pt x="35" y="81"/>
                    <a:pt x="39" y="83"/>
                    <a:pt x="44" y="84"/>
                  </a:cubicBezTo>
                  <a:cubicBezTo>
                    <a:pt x="42" y="85"/>
                    <a:pt x="40" y="85"/>
                    <a:pt x="39" y="85"/>
                  </a:cubicBezTo>
                  <a:cubicBezTo>
                    <a:pt x="38" y="85"/>
                    <a:pt x="37" y="85"/>
                    <a:pt x="35" y="84"/>
                  </a:cubicBezTo>
                  <a:cubicBezTo>
                    <a:pt x="36" y="88"/>
                    <a:pt x="39" y="92"/>
                    <a:pt x="42" y="94"/>
                  </a:cubicBezTo>
                  <a:cubicBezTo>
                    <a:pt x="46" y="97"/>
                    <a:pt x="49" y="98"/>
                    <a:pt x="54" y="98"/>
                  </a:cubicBezTo>
                  <a:cubicBezTo>
                    <a:pt x="46" y="104"/>
                    <a:pt x="38" y="107"/>
                    <a:pt x="29" y="107"/>
                  </a:cubicBezTo>
                  <a:cubicBezTo>
                    <a:pt x="27" y="107"/>
                    <a:pt x="26" y="107"/>
                    <a:pt x="24" y="106"/>
                  </a:cubicBezTo>
                  <a:cubicBezTo>
                    <a:pt x="34" y="112"/>
                    <a:pt x="44" y="115"/>
                    <a:pt x="55" y="115"/>
                  </a:cubicBezTo>
                  <a:cubicBezTo>
                    <a:pt x="62" y="115"/>
                    <a:pt x="68" y="114"/>
                    <a:pt x="75" y="112"/>
                  </a:cubicBezTo>
                  <a:cubicBezTo>
                    <a:pt x="81" y="110"/>
                    <a:pt x="86" y="107"/>
                    <a:pt x="90" y="103"/>
                  </a:cubicBezTo>
                  <a:cubicBezTo>
                    <a:pt x="95" y="99"/>
                    <a:pt x="99" y="95"/>
                    <a:pt x="102" y="90"/>
                  </a:cubicBezTo>
                  <a:cubicBezTo>
                    <a:pt x="105" y="85"/>
                    <a:pt x="107" y="80"/>
                    <a:pt x="109" y="75"/>
                  </a:cubicBezTo>
                  <a:cubicBezTo>
                    <a:pt x="111" y="69"/>
                    <a:pt x="111" y="64"/>
                    <a:pt x="111" y="59"/>
                  </a:cubicBezTo>
                  <a:cubicBezTo>
                    <a:pt x="111" y="58"/>
                    <a:pt x="111" y="57"/>
                    <a:pt x="111" y="56"/>
                  </a:cubicBezTo>
                  <a:cubicBezTo>
                    <a:pt x="115" y="53"/>
                    <a:pt x="118" y="50"/>
                    <a:pt x="121" y="46"/>
                  </a:cubicBezTo>
                  <a:close/>
                </a:path>
              </a:pathLst>
            </a:custGeom>
            <a:gradFill flip="none" rotWithShape="1">
              <a:gsLst>
                <a:gs pos="0">
                  <a:srgbClr val="0064FA"/>
                </a:gs>
                <a:gs pos="100000">
                  <a:srgbClr val="010172"/>
                </a:gs>
              </a:gsLst>
              <a:lin ang="13500000" scaled="1"/>
              <a:tileRect/>
            </a:gradFill>
            <a:ln>
              <a:noFill/>
            </a:ln>
          </p:spPr>
          <p:txBody>
            <a:bodyPr/>
            <a:lstStyle/>
            <a:p>
              <a:pPr defTabSz="768096" hangingPunct="1">
                <a:defRPr/>
              </a:pPr>
              <a:endParaRPr lang="de-CH" sz="1512" noProof="0">
                <a:latin typeface="+mj-lt"/>
              </a:endParaRPr>
            </a:p>
          </p:txBody>
        </p:sp>
        <p:sp>
          <p:nvSpPr>
            <p:cNvPr id="23" name="Freeform 127">
              <a:extLst>
                <a:ext uri="{FF2B5EF4-FFF2-40B4-BE49-F238E27FC236}">
                  <a16:creationId xmlns:a16="http://schemas.microsoft.com/office/drawing/2014/main" id="{0CD27B25-9B38-403E-A617-E93DAF694805}"/>
                </a:ext>
              </a:extLst>
            </p:cNvPr>
            <p:cNvSpPr>
              <a:spLocks/>
            </p:cNvSpPr>
            <p:nvPr/>
          </p:nvSpPr>
          <p:spPr bwMode="auto">
            <a:xfrm>
              <a:off x="11011933" y="5679819"/>
              <a:ext cx="298573" cy="301430"/>
            </a:xfrm>
            <a:custGeom>
              <a:avLst/>
              <a:gdLst>
                <a:gd name="T0" fmla="*/ 145 w 145"/>
                <a:gd name="T1" fmla="*/ 118 h 146"/>
                <a:gd name="T2" fmla="*/ 137 w 145"/>
                <a:gd name="T3" fmla="*/ 138 h 146"/>
                <a:gd name="T4" fmla="*/ 118 w 145"/>
                <a:gd name="T5" fmla="*/ 146 h 146"/>
                <a:gd name="T6" fmla="*/ 100 w 145"/>
                <a:gd name="T7" fmla="*/ 146 h 146"/>
                <a:gd name="T8" fmla="*/ 100 w 145"/>
                <a:gd name="T9" fmla="*/ 88 h 146"/>
                <a:gd name="T10" fmla="*/ 119 w 145"/>
                <a:gd name="T11" fmla="*/ 88 h 146"/>
                <a:gd name="T12" fmla="*/ 122 w 145"/>
                <a:gd name="T13" fmla="*/ 67 h 146"/>
                <a:gd name="T14" fmla="*/ 100 w 145"/>
                <a:gd name="T15" fmla="*/ 67 h 146"/>
                <a:gd name="T16" fmla="*/ 100 w 145"/>
                <a:gd name="T17" fmla="*/ 53 h 146"/>
                <a:gd name="T18" fmla="*/ 102 w 145"/>
                <a:gd name="T19" fmla="*/ 46 h 146"/>
                <a:gd name="T20" fmla="*/ 111 w 145"/>
                <a:gd name="T21" fmla="*/ 43 h 146"/>
                <a:gd name="T22" fmla="*/ 124 w 145"/>
                <a:gd name="T23" fmla="*/ 43 h 146"/>
                <a:gd name="T24" fmla="*/ 124 w 145"/>
                <a:gd name="T25" fmla="*/ 23 h 146"/>
                <a:gd name="T26" fmla="*/ 107 w 145"/>
                <a:gd name="T27" fmla="*/ 22 h 146"/>
                <a:gd name="T28" fmla="*/ 86 w 145"/>
                <a:gd name="T29" fmla="*/ 30 h 146"/>
                <a:gd name="T30" fmla="*/ 79 w 145"/>
                <a:gd name="T31" fmla="*/ 51 h 146"/>
                <a:gd name="T32" fmla="*/ 79 w 145"/>
                <a:gd name="T33" fmla="*/ 67 h 146"/>
                <a:gd name="T34" fmla="*/ 57 w 145"/>
                <a:gd name="T35" fmla="*/ 67 h 146"/>
                <a:gd name="T36" fmla="*/ 57 w 145"/>
                <a:gd name="T37" fmla="*/ 88 h 146"/>
                <a:gd name="T38" fmla="*/ 79 w 145"/>
                <a:gd name="T39" fmla="*/ 88 h 146"/>
                <a:gd name="T40" fmla="*/ 79 w 145"/>
                <a:gd name="T41" fmla="*/ 146 h 146"/>
                <a:gd name="T42" fmla="*/ 27 w 145"/>
                <a:gd name="T43" fmla="*/ 146 h 146"/>
                <a:gd name="T44" fmla="*/ 8 w 145"/>
                <a:gd name="T45" fmla="*/ 138 h 146"/>
                <a:gd name="T46" fmla="*/ 0 w 145"/>
                <a:gd name="T47" fmla="*/ 118 h 146"/>
                <a:gd name="T48" fmla="*/ 0 w 145"/>
                <a:gd name="T49" fmla="*/ 28 h 146"/>
                <a:gd name="T50" fmla="*/ 8 w 145"/>
                <a:gd name="T51" fmla="*/ 8 h 146"/>
                <a:gd name="T52" fmla="*/ 27 w 145"/>
                <a:gd name="T53" fmla="*/ 0 h 146"/>
                <a:gd name="T54" fmla="*/ 118 w 145"/>
                <a:gd name="T55" fmla="*/ 0 h 146"/>
                <a:gd name="T56" fmla="*/ 137 w 145"/>
                <a:gd name="T57" fmla="*/ 8 h 146"/>
                <a:gd name="T58" fmla="*/ 145 w 145"/>
                <a:gd name="T59" fmla="*/ 28 h 146"/>
                <a:gd name="T60" fmla="*/ 145 w 145"/>
                <a:gd name="T61" fmla="*/ 11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5" h="146">
                  <a:moveTo>
                    <a:pt x="145" y="118"/>
                  </a:moveTo>
                  <a:cubicBezTo>
                    <a:pt x="145" y="126"/>
                    <a:pt x="142" y="132"/>
                    <a:pt x="137" y="138"/>
                  </a:cubicBezTo>
                  <a:cubicBezTo>
                    <a:pt x="132" y="143"/>
                    <a:pt x="125" y="146"/>
                    <a:pt x="118" y="146"/>
                  </a:cubicBezTo>
                  <a:cubicBezTo>
                    <a:pt x="100" y="146"/>
                    <a:pt x="100" y="146"/>
                    <a:pt x="100" y="146"/>
                  </a:cubicBezTo>
                  <a:cubicBezTo>
                    <a:pt x="100" y="88"/>
                    <a:pt x="100" y="88"/>
                    <a:pt x="100" y="88"/>
                  </a:cubicBezTo>
                  <a:cubicBezTo>
                    <a:pt x="119" y="88"/>
                    <a:pt x="119" y="88"/>
                    <a:pt x="119" y="88"/>
                  </a:cubicBezTo>
                  <a:cubicBezTo>
                    <a:pt x="122" y="67"/>
                    <a:pt x="122" y="67"/>
                    <a:pt x="122" y="67"/>
                  </a:cubicBezTo>
                  <a:cubicBezTo>
                    <a:pt x="100" y="67"/>
                    <a:pt x="100" y="67"/>
                    <a:pt x="100" y="67"/>
                  </a:cubicBezTo>
                  <a:cubicBezTo>
                    <a:pt x="100" y="53"/>
                    <a:pt x="100" y="53"/>
                    <a:pt x="100" y="53"/>
                  </a:cubicBezTo>
                  <a:cubicBezTo>
                    <a:pt x="100" y="50"/>
                    <a:pt x="101" y="47"/>
                    <a:pt x="102" y="46"/>
                  </a:cubicBezTo>
                  <a:cubicBezTo>
                    <a:pt x="104" y="44"/>
                    <a:pt x="107" y="43"/>
                    <a:pt x="111" y="43"/>
                  </a:cubicBezTo>
                  <a:cubicBezTo>
                    <a:pt x="124" y="43"/>
                    <a:pt x="124" y="43"/>
                    <a:pt x="124" y="43"/>
                  </a:cubicBezTo>
                  <a:cubicBezTo>
                    <a:pt x="124" y="23"/>
                    <a:pt x="124" y="23"/>
                    <a:pt x="124" y="23"/>
                  </a:cubicBezTo>
                  <a:cubicBezTo>
                    <a:pt x="118" y="23"/>
                    <a:pt x="112" y="22"/>
                    <a:pt x="107" y="22"/>
                  </a:cubicBezTo>
                  <a:cubicBezTo>
                    <a:pt x="98" y="22"/>
                    <a:pt x="91" y="25"/>
                    <a:pt x="86" y="30"/>
                  </a:cubicBezTo>
                  <a:cubicBezTo>
                    <a:pt x="81" y="35"/>
                    <a:pt x="79" y="42"/>
                    <a:pt x="79" y="51"/>
                  </a:cubicBezTo>
                  <a:cubicBezTo>
                    <a:pt x="79" y="67"/>
                    <a:pt x="79" y="67"/>
                    <a:pt x="79" y="67"/>
                  </a:cubicBezTo>
                  <a:cubicBezTo>
                    <a:pt x="57" y="67"/>
                    <a:pt x="57" y="67"/>
                    <a:pt x="57" y="67"/>
                  </a:cubicBezTo>
                  <a:cubicBezTo>
                    <a:pt x="57" y="88"/>
                    <a:pt x="57" y="88"/>
                    <a:pt x="57" y="88"/>
                  </a:cubicBezTo>
                  <a:cubicBezTo>
                    <a:pt x="79" y="88"/>
                    <a:pt x="79" y="88"/>
                    <a:pt x="79" y="88"/>
                  </a:cubicBezTo>
                  <a:cubicBezTo>
                    <a:pt x="79" y="146"/>
                    <a:pt x="79" y="146"/>
                    <a:pt x="79"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5" y="0"/>
                    <a:pt x="132" y="3"/>
                    <a:pt x="137" y="8"/>
                  </a:cubicBezTo>
                  <a:cubicBezTo>
                    <a:pt x="142" y="14"/>
                    <a:pt x="145" y="20"/>
                    <a:pt x="145" y="28"/>
                  </a:cubicBezTo>
                  <a:lnTo>
                    <a:pt x="145" y="118"/>
                  </a:lnTo>
                  <a:close/>
                </a:path>
              </a:pathLst>
            </a:custGeom>
            <a:gradFill flip="none" rotWithShape="1">
              <a:gsLst>
                <a:gs pos="0">
                  <a:srgbClr val="0064FA"/>
                </a:gs>
                <a:gs pos="100000">
                  <a:srgbClr val="010172"/>
                </a:gs>
              </a:gsLst>
              <a:lin ang="13500000" scaled="1"/>
              <a:tileRect/>
            </a:gradFill>
            <a:ln>
              <a:noFill/>
            </a:ln>
          </p:spPr>
          <p:txBody>
            <a:bodyPr/>
            <a:lstStyle/>
            <a:p>
              <a:pPr defTabSz="768096" hangingPunct="1">
                <a:defRPr/>
              </a:pPr>
              <a:endParaRPr lang="de-CH" sz="1512" noProof="0">
                <a:latin typeface="+mj-lt"/>
              </a:endParaRPr>
            </a:p>
          </p:txBody>
        </p:sp>
        <p:sp>
          <p:nvSpPr>
            <p:cNvPr id="24" name="Freeform 137">
              <a:extLst>
                <a:ext uri="{FF2B5EF4-FFF2-40B4-BE49-F238E27FC236}">
                  <a16:creationId xmlns:a16="http://schemas.microsoft.com/office/drawing/2014/main" id="{9267A9FE-B33A-4FE1-9229-24F762CCFEF6}"/>
                </a:ext>
              </a:extLst>
            </p:cNvPr>
            <p:cNvSpPr>
              <a:spLocks noEditPoints="1"/>
            </p:cNvSpPr>
            <p:nvPr/>
          </p:nvSpPr>
          <p:spPr bwMode="auto">
            <a:xfrm>
              <a:off x="10146196" y="5679819"/>
              <a:ext cx="302858" cy="301430"/>
            </a:xfrm>
            <a:custGeom>
              <a:avLst/>
              <a:gdLst>
                <a:gd name="T0" fmla="*/ 146 w 146"/>
                <a:gd name="T1" fmla="*/ 28 h 146"/>
                <a:gd name="T2" fmla="*/ 146 w 146"/>
                <a:gd name="T3" fmla="*/ 118 h 146"/>
                <a:gd name="T4" fmla="*/ 138 w 146"/>
                <a:gd name="T5" fmla="*/ 138 h 146"/>
                <a:gd name="T6" fmla="*/ 118 w 146"/>
                <a:gd name="T7" fmla="*/ 146 h 146"/>
                <a:gd name="T8" fmla="*/ 28 w 146"/>
                <a:gd name="T9" fmla="*/ 146 h 146"/>
                <a:gd name="T10" fmla="*/ 8 w 146"/>
                <a:gd name="T11" fmla="*/ 138 h 146"/>
                <a:gd name="T12" fmla="*/ 0 w 146"/>
                <a:gd name="T13" fmla="*/ 118 h 146"/>
                <a:gd name="T14" fmla="*/ 0 w 146"/>
                <a:gd name="T15" fmla="*/ 28 h 146"/>
                <a:gd name="T16" fmla="*/ 8 w 146"/>
                <a:gd name="T17" fmla="*/ 8 h 146"/>
                <a:gd name="T18" fmla="*/ 28 w 146"/>
                <a:gd name="T19" fmla="*/ 0 h 146"/>
                <a:gd name="T20" fmla="*/ 118 w 146"/>
                <a:gd name="T21" fmla="*/ 0 h 146"/>
                <a:gd name="T22" fmla="*/ 138 w 146"/>
                <a:gd name="T23" fmla="*/ 8 h 146"/>
                <a:gd name="T24" fmla="*/ 146 w 146"/>
                <a:gd name="T25" fmla="*/ 28 h 146"/>
                <a:gd name="T26" fmla="*/ 46 w 146"/>
                <a:gd name="T27" fmla="*/ 36 h 146"/>
                <a:gd name="T28" fmla="*/ 43 w 146"/>
                <a:gd name="T29" fmla="*/ 28 h 146"/>
                <a:gd name="T30" fmla="*/ 34 w 146"/>
                <a:gd name="T31" fmla="*/ 25 h 146"/>
                <a:gd name="T32" fmla="*/ 25 w 146"/>
                <a:gd name="T33" fmla="*/ 28 h 146"/>
                <a:gd name="T34" fmla="*/ 21 w 146"/>
                <a:gd name="T35" fmla="*/ 36 h 146"/>
                <a:gd name="T36" fmla="*/ 25 w 146"/>
                <a:gd name="T37" fmla="*/ 44 h 146"/>
                <a:gd name="T38" fmla="*/ 33 w 146"/>
                <a:gd name="T39" fmla="*/ 47 h 146"/>
                <a:gd name="T40" fmla="*/ 34 w 146"/>
                <a:gd name="T41" fmla="*/ 47 h 146"/>
                <a:gd name="T42" fmla="*/ 43 w 146"/>
                <a:gd name="T43" fmla="*/ 44 h 146"/>
                <a:gd name="T44" fmla="*/ 46 w 146"/>
                <a:gd name="T45" fmla="*/ 36 h 146"/>
                <a:gd name="T46" fmla="*/ 23 w 146"/>
                <a:gd name="T47" fmla="*/ 122 h 146"/>
                <a:gd name="T48" fmla="*/ 45 w 146"/>
                <a:gd name="T49" fmla="*/ 122 h 146"/>
                <a:gd name="T50" fmla="*/ 45 w 146"/>
                <a:gd name="T51" fmla="*/ 56 h 146"/>
                <a:gd name="T52" fmla="*/ 23 w 146"/>
                <a:gd name="T53" fmla="*/ 56 h 146"/>
                <a:gd name="T54" fmla="*/ 23 w 146"/>
                <a:gd name="T55" fmla="*/ 122 h 146"/>
                <a:gd name="T56" fmla="*/ 101 w 146"/>
                <a:gd name="T57" fmla="*/ 122 h 146"/>
                <a:gd name="T58" fmla="*/ 123 w 146"/>
                <a:gd name="T59" fmla="*/ 122 h 146"/>
                <a:gd name="T60" fmla="*/ 123 w 146"/>
                <a:gd name="T61" fmla="*/ 84 h 146"/>
                <a:gd name="T62" fmla="*/ 116 w 146"/>
                <a:gd name="T63" fmla="*/ 62 h 146"/>
                <a:gd name="T64" fmla="*/ 98 w 146"/>
                <a:gd name="T65" fmla="*/ 55 h 146"/>
                <a:gd name="T66" fmla="*/ 78 w 146"/>
                <a:gd name="T67" fmla="*/ 66 h 146"/>
                <a:gd name="T68" fmla="*/ 78 w 146"/>
                <a:gd name="T69" fmla="*/ 66 h 146"/>
                <a:gd name="T70" fmla="*/ 78 w 146"/>
                <a:gd name="T71" fmla="*/ 56 h 146"/>
                <a:gd name="T72" fmla="*/ 57 w 146"/>
                <a:gd name="T73" fmla="*/ 56 h 146"/>
                <a:gd name="T74" fmla="*/ 57 w 146"/>
                <a:gd name="T75" fmla="*/ 122 h 146"/>
                <a:gd name="T76" fmla="*/ 78 w 146"/>
                <a:gd name="T77" fmla="*/ 122 h 146"/>
                <a:gd name="T78" fmla="*/ 78 w 146"/>
                <a:gd name="T79" fmla="*/ 85 h 146"/>
                <a:gd name="T80" fmla="*/ 79 w 146"/>
                <a:gd name="T81" fmla="*/ 80 h 146"/>
                <a:gd name="T82" fmla="*/ 83 w 146"/>
                <a:gd name="T83" fmla="*/ 74 h 146"/>
                <a:gd name="T84" fmla="*/ 90 w 146"/>
                <a:gd name="T85" fmla="*/ 72 h 146"/>
                <a:gd name="T86" fmla="*/ 101 w 146"/>
                <a:gd name="T87" fmla="*/ 87 h 146"/>
                <a:gd name="T88" fmla="*/ 101 w 146"/>
                <a:gd name="T89" fmla="*/ 1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6" h="146">
                  <a:moveTo>
                    <a:pt x="146" y="28"/>
                  </a:moveTo>
                  <a:cubicBezTo>
                    <a:pt x="146" y="118"/>
                    <a:pt x="146" y="118"/>
                    <a:pt x="146" y="118"/>
                  </a:cubicBezTo>
                  <a:cubicBezTo>
                    <a:pt x="146" y="126"/>
                    <a:pt x="143" y="132"/>
                    <a:pt x="138" y="138"/>
                  </a:cubicBezTo>
                  <a:cubicBezTo>
                    <a:pt x="132" y="143"/>
                    <a:pt x="126" y="146"/>
                    <a:pt x="118" y="146"/>
                  </a:cubicBezTo>
                  <a:cubicBezTo>
                    <a:pt x="28" y="146"/>
                    <a:pt x="28" y="146"/>
                    <a:pt x="28"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8" y="0"/>
                  </a:cubicBezTo>
                  <a:cubicBezTo>
                    <a:pt x="118" y="0"/>
                    <a:pt x="118" y="0"/>
                    <a:pt x="118" y="0"/>
                  </a:cubicBezTo>
                  <a:cubicBezTo>
                    <a:pt x="126" y="0"/>
                    <a:pt x="132" y="3"/>
                    <a:pt x="138" y="8"/>
                  </a:cubicBezTo>
                  <a:cubicBezTo>
                    <a:pt x="143" y="14"/>
                    <a:pt x="146" y="20"/>
                    <a:pt x="146" y="28"/>
                  </a:cubicBezTo>
                  <a:close/>
                  <a:moveTo>
                    <a:pt x="46" y="36"/>
                  </a:moveTo>
                  <a:cubicBezTo>
                    <a:pt x="46" y="33"/>
                    <a:pt x="45" y="30"/>
                    <a:pt x="43" y="28"/>
                  </a:cubicBezTo>
                  <a:cubicBezTo>
                    <a:pt x="40" y="26"/>
                    <a:pt x="37" y="25"/>
                    <a:pt x="34" y="25"/>
                  </a:cubicBezTo>
                  <a:cubicBezTo>
                    <a:pt x="30" y="25"/>
                    <a:pt x="27" y="26"/>
                    <a:pt x="25" y="28"/>
                  </a:cubicBezTo>
                  <a:cubicBezTo>
                    <a:pt x="23" y="30"/>
                    <a:pt x="21" y="33"/>
                    <a:pt x="21" y="36"/>
                  </a:cubicBezTo>
                  <a:cubicBezTo>
                    <a:pt x="21" y="39"/>
                    <a:pt x="22" y="42"/>
                    <a:pt x="25" y="44"/>
                  </a:cubicBezTo>
                  <a:cubicBezTo>
                    <a:pt x="27" y="46"/>
                    <a:pt x="30" y="47"/>
                    <a:pt x="33" y="47"/>
                  </a:cubicBezTo>
                  <a:cubicBezTo>
                    <a:pt x="34" y="47"/>
                    <a:pt x="34" y="47"/>
                    <a:pt x="34" y="47"/>
                  </a:cubicBezTo>
                  <a:cubicBezTo>
                    <a:pt x="37" y="47"/>
                    <a:pt x="40" y="46"/>
                    <a:pt x="43" y="44"/>
                  </a:cubicBezTo>
                  <a:cubicBezTo>
                    <a:pt x="45" y="42"/>
                    <a:pt x="46" y="39"/>
                    <a:pt x="46" y="36"/>
                  </a:cubicBezTo>
                  <a:close/>
                  <a:moveTo>
                    <a:pt x="23" y="122"/>
                  </a:moveTo>
                  <a:cubicBezTo>
                    <a:pt x="45" y="122"/>
                    <a:pt x="45" y="122"/>
                    <a:pt x="45" y="122"/>
                  </a:cubicBezTo>
                  <a:cubicBezTo>
                    <a:pt x="45" y="56"/>
                    <a:pt x="45" y="56"/>
                    <a:pt x="45" y="56"/>
                  </a:cubicBezTo>
                  <a:cubicBezTo>
                    <a:pt x="23" y="56"/>
                    <a:pt x="23" y="56"/>
                    <a:pt x="23" y="56"/>
                  </a:cubicBezTo>
                  <a:lnTo>
                    <a:pt x="23" y="122"/>
                  </a:lnTo>
                  <a:close/>
                  <a:moveTo>
                    <a:pt x="101" y="122"/>
                  </a:moveTo>
                  <a:cubicBezTo>
                    <a:pt x="123" y="122"/>
                    <a:pt x="123" y="122"/>
                    <a:pt x="123" y="122"/>
                  </a:cubicBezTo>
                  <a:cubicBezTo>
                    <a:pt x="123" y="84"/>
                    <a:pt x="123" y="84"/>
                    <a:pt x="123" y="84"/>
                  </a:cubicBezTo>
                  <a:cubicBezTo>
                    <a:pt x="123" y="75"/>
                    <a:pt x="121" y="67"/>
                    <a:pt x="116" y="62"/>
                  </a:cubicBezTo>
                  <a:cubicBezTo>
                    <a:pt x="112" y="57"/>
                    <a:pt x="106" y="55"/>
                    <a:pt x="98" y="55"/>
                  </a:cubicBezTo>
                  <a:cubicBezTo>
                    <a:pt x="89" y="55"/>
                    <a:pt x="83" y="58"/>
                    <a:pt x="78" y="66"/>
                  </a:cubicBezTo>
                  <a:cubicBezTo>
                    <a:pt x="78" y="66"/>
                    <a:pt x="78" y="66"/>
                    <a:pt x="78" y="66"/>
                  </a:cubicBezTo>
                  <a:cubicBezTo>
                    <a:pt x="78" y="56"/>
                    <a:pt x="78" y="56"/>
                    <a:pt x="78" y="56"/>
                  </a:cubicBezTo>
                  <a:cubicBezTo>
                    <a:pt x="57" y="56"/>
                    <a:pt x="57" y="56"/>
                    <a:pt x="57" y="56"/>
                  </a:cubicBezTo>
                  <a:cubicBezTo>
                    <a:pt x="57" y="60"/>
                    <a:pt x="57" y="82"/>
                    <a:pt x="57" y="122"/>
                  </a:cubicBezTo>
                  <a:cubicBezTo>
                    <a:pt x="78" y="122"/>
                    <a:pt x="78" y="122"/>
                    <a:pt x="78" y="122"/>
                  </a:cubicBezTo>
                  <a:cubicBezTo>
                    <a:pt x="78" y="85"/>
                    <a:pt x="78" y="85"/>
                    <a:pt x="78" y="85"/>
                  </a:cubicBezTo>
                  <a:cubicBezTo>
                    <a:pt x="78" y="83"/>
                    <a:pt x="79" y="81"/>
                    <a:pt x="79" y="80"/>
                  </a:cubicBezTo>
                  <a:cubicBezTo>
                    <a:pt x="80" y="78"/>
                    <a:pt x="81" y="76"/>
                    <a:pt x="83" y="74"/>
                  </a:cubicBezTo>
                  <a:cubicBezTo>
                    <a:pt x="85" y="73"/>
                    <a:pt x="88" y="72"/>
                    <a:pt x="90" y="72"/>
                  </a:cubicBezTo>
                  <a:cubicBezTo>
                    <a:pt x="98" y="72"/>
                    <a:pt x="101" y="77"/>
                    <a:pt x="101" y="87"/>
                  </a:cubicBezTo>
                  <a:lnTo>
                    <a:pt x="101" y="122"/>
                  </a:lnTo>
                  <a:close/>
                </a:path>
              </a:pathLst>
            </a:custGeom>
            <a:gradFill flip="none" rotWithShape="1">
              <a:gsLst>
                <a:gs pos="0">
                  <a:srgbClr val="0064FA"/>
                </a:gs>
                <a:gs pos="100000">
                  <a:srgbClr val="010172"/>
                </a:gs>
              </a:gsLst>
              <a:lin ang="13500000" scaled="1"/>
              <a:tileRect/>
            </a:gradFill>
            <a:ln>
              <a:noFill/>
            </a:ln>
          </p:spPr>
          <p:txBody>
            <a:bodyPr/>
            <a:lstStyle/>
            <a:p>
              <a:pPr defTabSz="768096" hangingPunct="1">
                <a:defRPr/>
              </a:pPr>
              <a:endParaRPr lang="de-CH" sz="1512" noProof="0">
                <a:latin typeface="+mj-lt"/>
              </a:endParaRPr>
            </a:p>
          </p:txBody>
        </p:sp>
        <p:pic>
          <p:nvPicPr>
            <p:cNvPr id="25" name="Grafik 24">
              <a:extLst>
                <a:ext uri="{FF2B5EF4-FFF2-40B4-BE49-F238E27FC236}">
                  <a16:creationId xmlns:a16="http://schemas.microsoft.com/office/drawing/2014/main" id="{9B84B2CE-0A26-412A-BC6A-98B3F3C22CC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90695" y="5740534"/>
              <a:ext cx="202500" cy="180000"/>
            </a:xfrm>
            <a:prstGeom prst="rect">
              <a:avLst/>
            </a:prstGeom>
          </p:spPr>
        </p:pic>
      </p:grpSp>
    </p:spTree>
    <p:extLst>
      <p:ext uri="{BB962C8B-B14F-4D97-AF65-F5344CB8AC3E}">
        <p14:creationId xmlns:p14="http://schemas.microsoft.com/office/powerpoint/2010/main" val="356739797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hell">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197B5E9-CCAE-49DA-B039-BFA0D19DA8F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013" r="30593" b="20253"/>
          <a:stretch/>
        </p:blipFill>
        <p:spPr>
          <a:xfrm>
            <a:off x="4925569" y="1"/>
            <a:ext cx="7266432" cy="6858000"/>
          </a:xfrm>
          <a:prstGeom prst="rect">
            <a:avLst/>
          </a:prstGeom>
        </p:spPr>
      </p:pic>
      <p:pic>
        <p:nvPicPr>
          <p:cNvPr id="8" name="Picture 3">
            <a:extLst>
              <a:ext uri="{FF2B5EF4-FFF2-40B4-BE49-F238E27FC236}">
                <a16:creationId xmlns:a16="http://schemas.microsoft.com/office/drawing/2014/main" id="{5F992549-DA6B-4A82-9952-F532768674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360408"/>
            <a:ext cx="2594114" cy="758592"/>
          </a:xfrm>
          <a:prstGeom prst="rect">
            <a:avLst/>
          </a:prstGeom>
        </p:spPr>
      </p:pic>
      <p:sp>
        <p:nvSpPr>
          <p:cNvPr id="2" name="Titel 1">
            <a:extLst>
              <a:ext uri="{FF2B5EF4-FFF2-40B4-BE49-F238E27FC236}">
                <a16:creationId xmlns:a16="http://schemas.microsoft.com/office/drawing/2014/main" id="{A2EE3488-1EC3-460F-9749-ECE5948D9813}"/>
              </a:ext>
            </a:extLst>
          </p:cNvPr>
          <p:cNvSpPr>
            <a:spLocks noGrp="1"/>
          </p:cNvSpPr>
          <p:nvPr>
            <p:ph type="title" hasCustomPrompt="1"/>
          </p:nvPr>
        </p:nvSpPr>
        <p:spPr>
          <a:xfrm>
            <a:off x="737190" y="4167964"/>
            <a:ext cx="5763951" cy="1961374"/>
          </a:xfrm>
        </p:spPr>
        <p:txBody>
          <a:bodyPr/>
          <a:lstStyle>
            <a:lvl1pPr>
              <a:defRPr>
                <a:solidFill>
                  <a:srgbClr val="010172"/>
                </a:solidFill>
              </a:defRPr>
            </a:lvl1pPr>
          </a:lstStyle>
          <a:p>
            <a:r>
              <a:rPr lang="de-CH" noProof="0"/>
              <a:t>Titel durch Klicken hinzufügen</a:t>
            </a:r>
          </a:p>
        </p:txBody>
      </p:sp>
      <p:sp>
        <p:nvSpPr>
          <p:cNvPr id="6" name="Textplatzhalter 8">
            <a:extLst>
              <a:ext uri="{FF2B5EF4-FFF2-40B4-BE49-F238E27FC236}">
                <a16:creationId xmlns:a16="http://schemas.microsoft.com/office/drawing/2014/main" id="{100EC333-A32A-4FC0-A9A3-199A130C68B7}"/>
              </a:ext>
            </a:extLst>
          </p:cNvPr>
          <p:cNvSpPr>
            <a:spLocks noGrp="1"/>
          </p:cNvSpPr>
          <p:nvPr>
            <p:ph type="body" sz="quarter" idx="11" hasCustomPrompt="1"/>
          </p:nvPr>
        </p:nvSpPr>
        <p:spPr>
          <a:xfrm>
            <a:off x="730102" y="3685954"/>
            <a:ext cx="5771039" cy="375683"/>
          </a:xfrm>
        </p:spPr>
        <p:txBody>
          <a:bodyPr/>
          <a:lstStyle>
            <a:lvl1pPr marL="0" indent="0">
              <a:buNone/>
              <a:defRPr sz="1400">
                <a:solidFill>
                  <a:srgbClr val="000000"/>
                </a:solidFill>
              </a:defRPr>
            </a:lvl1pPr>
            <a:lvl2pPr marL="361950" indent="0">
              <a:buNone/>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de-CH" noProof="0"/>
              <a:t>Untertitel der Präsentation durch Klicken hinzufügen.</a:t>
            </a:r>
          </a:p>
        </p:txBody>
      </p:sp>
      <p:pic>
        <p:nvPicPr>
          <p:cNvPr id="9" name="Picture 6">
            <a:extLst>
              <a:ext uri="{FF2B5EF4-FFF2-40B4-BE49-F238E27FC236}">
                <a16:creationId xmlns:a16="http://schemas.microsoft.com/office/drawing/2014/main" id="{EC628316-2075-4C0A-BD95-A0806DC7C9F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5013" r="30593" b="20253"/>
          <a:stretch/>
        </p:blipFill>
        <p:spPr>
          <a:xfrm>
            <a:off x="4925569" y="1"/>
            <a:ext cx="7266432" cy="6858000"/>
          </a:xfrm>
          <a:prstGeom prst="rect">
            <a:avLst/>
          </a:prstGeom>
        </p:spPr>
      </p:pic>
      <p:pic>
        <p:nvPicPr>
          <p:cNvPr id="10" name="Picture 3">
            <a:extLst>
              <a:ext uri="{FF2B5EF4-FFF2-40B4-BE49-F238E27FC236}">
                <a16:creationId xmlns:a16="http://schemas.microsoft.com/office/drawing/2014/main" id="{1D92DBC3-091E-46A4-8C79-6CD32A5A5A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360408"/>
            <a:ext cx="2594114" cy="758592"/>
          </a:xfrm>
          <a:prstGeom prst="rect">
            <a:avLst/>
          </a:prstGeom>
        </p:spPr>
      </p:pic>
    </p:spTree>
    <p:extLst>
      <p:ext uri="{BB962C8B-B14F-4D97-AF65-F5344CB8AC3E}">
        <p14:creationId xmlns:p14="http://schemas.microsoft.com/office/powerpoint/2010/main" val="41455792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9" name="Shape 3">
            <a:extLst>
              <a:ext uri="{FF2B5EF4-FFF2-40B4-BE49-F238E27FC236}">
                <a16:creationId xmlns:a16="http://schemas.microsoft.com/office/drawing/2014/main" id="{B3B62F0E-3147-4AF3-A1D4-D892BE0D7716}"/>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pic>
        <p:nvPicPr>
          <p:cNvPr id="4" name="Picture 2">
            <a:extLst>
              <a:ext uri="{FF2B5EF4-FFF2-40B4-BE49-F238E27FC236}">
                <a16:creationId xmlns:a16="http://schemas.microsoft.com/office/drawing/2014/main" id="{BD0EF0BC-3422-4929-BA2B-2CBFC9138D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5" name="Straight Connector 13">
            <a:extLst>
              <a:ext uri="{FF2B5EF4-FFF2-40B4-BE49-F238E27FC236}">
                <a16:creationId xmlns:a16="http://schemas.microsoft.com/office/drawing/2014/main" id="{DC5B93A9-F82D-498E-B533-1B4014AA85EF}"/>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6" name="Shape 5">
            <a:extLst>
              <a:ext uri="{FF2B5EF4-FFF2-40B4-BE49-F238E27FC236}">
                <a16:creationId xmlns:a16="http://schemas.microsoft.com/office/drawing/2014/main" id="{B0A7CD0C-9B9E-4E1B-A752-81BFF76001CB}"/>
              </a:ext>
            </a:extLst>
          </p:cNvPr>
          <p:cNvSpPr/>
          <p:nvPr/>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7" name="Shape 5">
            <a:extLst>
              <a:ext uri="{FF2B5EF4-FFF2-40B4-BE49-F238E27FC236}">
                <a16:creationId xmlns:a16="http://schemas.microsoft.com/office/drawing/2014/main" id="{F4F8357F-ADDF-42B2-AACF-7D743E4F72D1}"/>
              </a:ext>
            </a:extLst>
          </p:cNvPr>
          <p:cNvSpPr/>
          <p:nvPr/>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8" name="Foliennummernplatzhalter 5">
            <a:extLst>
              <a:ext uri="{FF2B5EF4-FFF2-40B4-BE49-F238E27FC236}">
                <a16:creationId xmlns:a16="http://schemas.microsoft.com/office/drawing/2014/main" id="{AC9774E1-60D8-4E22-A720-26F471825565}"/>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
        <p:nvSpPr>
          <p:cNvPr id="10" name="Shape 3">
            <a:extLst>
              <a:ext uri="{FF2B5EF4-FFF2-40B4-BE49-F238E27FC236}">
                <a16:creationId xmlns:a16="http://schemas.microsoft.com/office/drawing/2014/main" id="{7FACD44B-0439-4664-887C-1E8D3EFD090A}"/>
              </a:ext>
            </a:extLst>
          </p:cNvPr>
          <p:cNvSpPr/>
          <p:nvPr userDrawn="1"/>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pic>
        <p:nvPicPr>
          <p:cNvPr id="11" name="Picture 2">
            <a:extLst>
              <a:ext uri="{FF2B5EF4-FFF2-40B4-BE49-F238E27FC236}">
                <a16:creationId xmlns:a16="http://schemas.microsoft.com/office/drawing/2014/main" id="{650E7174-CB2D-477F-A4BA-E10FFC34EC6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2" name="Straight Connector 13">
            <a:extLst>
              <a:ext uri="{FF2B5EF4-FFF2-40B4-BE49-F238E27FC236}">
                <a16:creationId xmlns:a16="http://schemas.microsoft.com/office/drawing/2014/main" id="{F9B6442A-1EE8-42F7-920F-2443A34B30CB}"/>
              </a:ext>
            </a:extLst>
          </p:cNvPr>
          <p:cNvCxnSpPr>
            <a:cxnSpLocks/>
          </p:cNvCxnSpPr>
          <p:nvPr userDrawn="1"/>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3" name="Shape 5">
            <a:extLst>
              <a:ext uri="{FF2B5EF4-FFF2-40B4-BE49-F238E27FC236}">
                <a16:creationId xmlns:a16="http://schemas.microsoft.com/office/drawing/2014/main" id="{E02C643C-154D-4E8C-AAAD-657B63CFC794}"/>
              </a:ext>
            </a:extLst>
          </p:cNvPr>
          <p:cNvSpPr/>
          <p:nvPr userDrawn="1"/>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14" name="Shape 5">
            <a:extLst>
              <a:ext uri="{FF2B5EF4-FFF2-40B4-BE49-F238E27FC236}">
                <a16:creationId xmlns:a16="http://schemas.microsoft.com/office/drawing/2014/main" id="{D1E5E98A-7B9C-4AD4-89CE-D3C5AA954061}"/>
              </a:ext>
            </a:extLst>
          </p:cNvPr>
          <p:cNvSpPr/>
          <p:nvPr userDrawn="1"/>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Tree>
    <p:extLst>
      <p:ext uri="{BB962C8B-B14F-4D97-AF65-F5344CB8AC3E}">
        <p14:creationId xmlns:p14="http://schemas.microsoft.com/office/powerpoint/2010/main" val="40943080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nsprechpartner 1">
    <p:spTree>
      <p:nvGrpSpPr>
        <p:cNvPr id="1" name=""/>
        <p:cNvGrpSpPr/>
        <p:nvPr/>
      </p:nvGrpSpPr>
      <p:grpSpPr>
        <a:xfrm>
          <a:off x="0" y="0"/>
          <a:ext cx="0" cy="0"/>
          <a:chOff x="0" y="0"/>
          <a:chExt cx="0" cy="0"/>
        </a:xfrm>
      </p:grpSpPr>
      <p:sp>
        <p:nvSpPr>
          <p:cNvPr id="6" name="Shape 5">
            <a:extLst>
              <a:ext uri="{FF2B5EF4-FFF2-40B4-BE49-F238E27FC236}">
                <a16:creationId xmlns:a16="http://schemas.microsoft.com/office/drawing/2014/main" id="{052D80E6-8B33-44A9-BC06-74A12824DA60}"/>
              </a:ext>
            </a:extLst>
          </p:cNvPr>
          <p:cNvSpPr/>
          <p:nvPr/>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11" name="Shape 5">
            <a:extLst>
              <a:ext uri="{FF2B5EF4-FFF2-40B4-BE49-F238E27FC236}">
                <a16:creationId xmlns:a16="http://schemas.microsoft.com/office/drawing/2014/main" id="{A2DD5BC7-F475-49D1-AACD-DEC64DFD88B2}"/>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pic>
        <p:nvPicPr>
          <p:cNvPr id="12" name="Picture 2">
            <a:extLst>
              <a:ext uri="{FF2B5EF4-FFF2-40B4-BE49-F238E27FC236}">
                <a16:creationId xmlns:a16="http://schemas.microsoft.com/office/drawing/2014/main" id="{710ABB4B-84A7-41D5-B85D-4AA267C24F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3" name="Straight Connector 13">
            <a:extLst>
              <a:ext uri="{FF2B5EF4-FFF2-40B4-BE49-F238E27FC236}">
                <a16:creationId xmlns:a16="http://schemas.microsoft.com/office/drawing/2014/main" id="{684F6A71-662A-467D-95E2-51C7234F353D}"/>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21" name="Shape 3">
            <a:extLst>
              <a:ext uri="{FF2B5EF4-FFF2-40B4-BE49-F238E27FC236}">
                <a16:creationId xmlns:a16="http://schemas.microsoft.com/office/drawing/2014/main" id="{F2671947-25A5-41D7-81C0-B8AE3F97D3CE}"/>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15" name="Picture Placeholder 4">
            <a:extLst>
              <a:ext uri="{FF2B5EF4-FFF2-40B4-BE49-F238E27FC236}">
                <a16:creationId xmlns:a16="http://schemas.microsoft.com/office/drawing/2014/main" id="{BED975C4-684B-4AFE-A35A-59EB0BDFBEF7}"/>
              </a:ext>
            </a:extLst>
          </p:cNvPr>
          <p:cNvSpPr>
            <a:spLocks noGrp="1"/>
          </p:cNvSpPr>
          <p:nvPr>
            <p:ph type="pic" sz="quarter" idx="26"/>
          </p:nvPr>
        </p:nvSpPr>
        <p:spPr>
          <a:xfrm>
            <a:off x="5158762" y="1755190"/>
            <a:ext cx="1886400" cy="1886400"/>
          </a:xfrm>
          <a:prstGeom prst="ellipse">
            <a:avLst/>
          </a:prstGeom>
          <a:solidFill>
            <a:srgbClr val="53585F"/>
          </a:solidFill>
        </p:spPr>
        <p:txBody>
          <a:bodyPr>
            <a:normAutofit/>
          </a:bodyPr>
          <a:lstStyle>
            <a:lvl1pPr marL="0" indent="0" algn="ctr">
              <a:buNone/>
              <a:defRPr sz="1400">
                <a:solidFill>
                  <a:schemeClr val="bg1"/>
                </a:solidFill>
                <a:latin typeface="+mj-lt"/>
              </a:defRPr>
            </a:lvl1pPr>
          </a:lstStyle>
          <a:p>
            <a:r>
              <a:rPr lang="en-US" noProof="0"/>
              <a:t>Click icon to add picture</a:t>
            </a:r>
            <a:endParaRPr lang="de-CH" noProof="0"/>
          </a:p>
        </p:txBody>
      </p:sp>
      <p:pic>
        <p:nvPicPr>
          <p:cNvPr id="18" name="Grafik 17">
            <a:extLst>
              <a:ext uri="{FF2B5EF4-FFF2-40B4-BE49-F238E27FC236}">
                <a16:creationId xmlns:a16="http://schemas.microsoft.com/office/drawing/2014/main" id="{C09D7F9D-7E9A-4FF8-8F54-900CF42A02A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43947" y="4952203"/>
            <a:ext cx="164644" cy="164644"/>
          </a:xfrm>
          <a:prstGeom prst="rect">
            <a:avLst/>
          </a:prstGeom>
        </p:spPr>
      </p:pic>
      <p:sp>
        <p:nvSpPr>
          <p:cNvPr id="19" name="Text Placeholder 7">
            <a:extLst>
              <a:ext uri="{FF2B5EF4-FFF2-40B4-BE49-F238E27FC236}">
                <a16:creationId xmlns:a16="http://schemas.microsoft.com/office/drawing/2014/main" id="{337C4935-43CF-4946-A1F5-09BFE9F7C2FA}"/>
              </a:ext>
            </a:extLst>
          </p:cNvPr>
          <p:cNvSpPr>
            <a:spLocks noGrp="1"/>
          </p:cNvSpPr>
          <p:nvPr>
            <p:ph type="body" sz="quarter" idx="27" hasCustomPrompt="1"/>
          </p:nvPr>
        </p:nvSpPr>
        <p:spPr>
          <a:xfrm>
            <a:off x="5335965" y="4893026"/>
            <a:ext cx="2061732" cy="310919"/>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mmustermann@allgeier.ch</a:t>
            </a:r>
          </a:p>
        </p:txBody>
      </p:sp>
      <p:pic>
        <p:nvPicPr>
          <p:cNvPr id="20" name="Grafik 19">
            <a:extLst>
              <a:ext uri="{FF2B5EF4-FFF2-40B4-BE49-F238E27FC236}">
                <a16:creationId xmlns:a16="http://schemas.microsoft.com/office/drawing/2014/main" id="{CAD1ED56-92A5-4507-B519-9C10E764066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43947" y="5284793"/>
            <a:ext cx="164644" cy="164644"/>
          </a:xfrm>
          <a:prstGeom prst="rect">
            <a:avLst/>
          </a:prstGeom>
        </p:spPr>
      </p:pic>
      <p:sp>
        <p:nvSpPr>
          <p:cNvPr id="24" name="Text Placeholder 7">
            <a:extLst>
              <a:ext uri="{FF2B5EF4-FFF2-40B4-BE49-F238E27FC236}">
                <a16:creationId xmlns:a16="http://schemas.microsoft.com/office/drawing/2014/main" id="{D3210861-6D62-45BB-8092-E723F754AE07}"/>
              </a:ext>
            </a:extLst>
          </p:cNvPr>
          <p:cNvSpPr>
            <a:spLocks noGrp="1"/>
          </p:cNvSpPr>
          <p:nvPr>
            <p:ph type="body" sz="quarter" idx="28" hasCustomPrompt="1"/>
          </p:nvPr>
        </p:nvSpPr>
        <p:spPr>
          <a:xfrm>
            <a:off x="5058892" y="4039331"/>
            <a:ext cx="2466121" cy="344194"/>
          </a:xfrm>
          <a:prstGeom prst="rect">
            <a:avLst/>
          </a:prstGeom>
        </p:spPr>
        <p:txBody>
          <a:bodyPr>
            <a:noAutofit/>
          </a:bodyPr>
          <a:lstStyle>
            <a:lvl1pPr marL="0" indent="0" algn="l">
              <a:buNone/>
              <a:defRPr sz="1400" b="1">
                <a:solidFill>
                  <a:srgbClr val="010172"/>
                </a:solidFill>
                <a:latin typeface="+mj-lt"/>
                <a:ea typeface="Open Sans" panose="020B0606030504020204" pitchFamily="34" charset="0"/>
                <a:cs typeface="Open Sans" panose="020B0606030504020204" pitchFamily="34" charset="0"/>
              </a:defRPr>
            </a:lvl1pPr>
          </a:lstStyle>
          <a:p>
            <a:pPr lvl="0"/>
            <a:r>
              <a:rPr lang="de-CH" noProof="0"/>
              <a:t>Vorname Nachname</a:t>
            </a:r>
          </a:p>
        </p:txBody>
      </p:sp>
      <p:sp>
        <p:nvSpPr>
          <p:cNvPr id="25" name="Text Placeholder 7">
            <a:extLst>
              <a:ext uri="{FF2B5EF4-FFF2-40B4-BE49-F238E27FC236}">
                <a16:creationId xmlns:a16="http://schemas.microsoft.com/office/drawing/2014/main" id="{FA815F6C-8474-4CEF-BE66-D968E9B61EAB}"/>
              </a:ext>
            </a:extLst>
          </p:cNvPr>
          <p:cNvSpPr>
            <a:spLocks noGrp="1"/>
          </p:cNvSpPr>
          <p:nvPr>
            <p:ph type="body" sz="quarter" idx="29" hasCustomPrompt="1"/>
          </p:nvPr>
        </p:nvSpPr>
        <p:spPr>
          <a:xfrm>
            <a:off x="5058891" y="4348601"/>
            <a:ext cx="2466121" cy="310919"/>
          </a:xfrm>
          <a:prstGeom prst="rect">
            <a:avLst/>
          </a:prstGeom>
          <a:ln w="12700" cap="rnd">
            <a:noFill/>
            <a:extLst>
              <a:ext uri="{C807C97D-BFC1-408E-A445-0C87EB9F89A2}">
                <ask:lineSketchStyleProps xmlns:ask="http://schemas.microsoft.com/office/drawing/2018/sketchyshapes" sd="1219033472">
                  <a:custGeom>
                    <a:avLst/>
                    <a:gdLst>
                      <a:gd name="connsiteX0" fmla="*/ 0 w 2971510"/>
                      <a:gd name="connsiteY0" fmla="*/ 0 h 344194"/>
                      <a:gd name="connsiteX1" fmla="*/ 564587 w 2971510"/>
                      <a:gd name="connsiteY1" fmla="*/ 0 h 344194"/>
                      <a:gd name="connsiteX2" fmla="*/ 1158889 w 2971510"/>
                      <a:gd name="connsiteY2" fmla="*/ 0 h 344194"/>
                      <a:gd name="connsiteX3" fmla="*/ 1782906 w 2971510"/>
                      <a:gd name="connsiteY3" fmla="*/ 0 h 344194"/>
                      <a:gd name="connsiteX4" fmla="*/ 2406923 w 2971510"/>
                      <a:gd name="connsiteY4" fmla="*/ 0 h 344194"/>
                      <a:gd name="connsiteX5" fmla="*/ 2971510 w 2971510"/>
                      <a:gd name="connsiteY5" fmla="*/ 0 h 344194"/>
                      <a:gd name="connsiteX6" fmla="*/ 2971510 w 2971510"/>
                      <a:gd name="connsiteY6" fmla="*/ 344194 h 344194"/>
                      <a:gd name="connsiteX7" fmla="*/ 2317778 w 2971510"/>
                      <a:gd name="connsiteY7" fmla="*/ 344194 h 344194"/>
                      <a:gd name="connsiteX8" fmla="*/ 1664046 w 2971510"/>
                      <a:gd name="connsiteY8" fmla="*/ 344194 h 344194"/>
                      <a:gd name="connsiteX9" fmla="*/ 1069744 w 2971510"/>
                      <a:gd name="connsiteY9" fmla="*/ 344194 h 344194"/>
                      <a:gd name="connsiteX10" fmla="*/ 0 w 2971510"/>
                      <a:gd name="connsiteY10" fmla="*/ 344194 h 344194"/>
                      <a:gd name="connsiteX11" fmla="*/ 0 w 2971510"/>
                      <a:gd name="connsiteY11" fmla="*/ 0 h 34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71510" h="344194" fill="none" extrusionOk="0">
                        <a:moveTo>
                          <a:pt x="0" y="0"/>
                        </a:moveTo>
                        <a:cubicBezTo>
                          <a:pt x="213202" y="-32667"/>
                          <a:pt x="288601" y="36457"/>
                          <a:pt x="564587" y="0"/>
                        </a:cubicBezTo>
                        <a:cubicBezTo>
                          <a:pt x="840573" y="-36457"/>
                          <a:pt x="955542" y="5917"/>
                          <a:pt x="1158889" y="0"/>
                        </a:cubicBezTo>
                        <a:cubicBezTo>
                          <a:pt x="1362236" y="-5917"/>
                          <a:pt x="1515584" y="10484"/>
                          <a:pt x="1782906" y="0"/>
                        </a:cubicBezTo>
                        <a:cubicBezTo>
                          <a:pt x="2050228" y="-10484"/>
                          <a:pt x="2186396" y="47152"/>
                          <a:pt x="2406923" y="0"/>
                        </a:cubicBezTo>
                        <a:cubicBezTo>
                          <a:pt x="2627450" y="-47152"/>
                          <a:pt x="2769377" y="12664"/>
                          <a:pt x="2971510" y="0"/>
                        </a:cubicBezTo>
                        <a:cubicBezTo>
                          <a:pt x="3004661" y="136567"/>
                          <a:pt x="2966400" y="209053"/>
                          <a:pt x="2971510" y="344194"/>
                        </a:cubicBezTo>
                        <a:cubicBezTo>
                          <a:pt x="2725843" y="347534"/>
                          <a:pt x="2501540" y="344186"/>
                          <a:pt x="2317778" y="344194"/>
                        </a:cubicBezTo>
                        <a:cubicBezTo>
                          <a:pt x="2134016" y="344202"/>
                          <a:pt x="1902048" y="321228"/>
                          <a:pt x="1664046" y="344194"/>
                        </a:cubicBezTo>
                        <a:cubicBezTo>
                          <a:pt x="1426044" y="367160"/>
                          <a:pt x="1232045" y="317147"/>
                          <a:pt x="1069744" y="344194"/>
                        </a:cubicBezTo>
                        <a:cubicBezTo>
                          <a:pt x="907443" y="371241"/>
                          <a:pt x="284477" y="325392"/>
                          <a:pt x="0" y="344194"/>
                        </a:cubicBezTo>
                        <a:cubicBezTo>
                          <a:pt x="-10816" y="245996"/>
                          <a:pt x="21201" y="160996"/>
                          <a:pt x="0" y="0"/>
                        </a:cubicBezTo>
                        <a:close/>
                      </a:path>
                      <a:path w="2971510" h="344194" stroke="0" extrusionOk="0">
                        <a:moveTo>
                          <a:pt x="0" y="0"/>
                        </a:moveTo>
                        <a:cubicBezTo>
                          <a:pt x="229844" y="-55168"/>
                          <a:pt x="399492" y="12937"/>
                          <a:pt x="564587" y="0"/>
                        </a:cubicBezTo>
                        <a:cubicBezTo>
                          <a:pt x="729682" y="-12937"/>
                          <a:pt x="833288" y="58478"/>
                          <a:pt x="1069744" y="0"/>
                        </a:cubicBezTo>
                        <a:cubicBezTo>
                          <a:pt x="1306200" y="-58478"/>
                          <a:pt x="1586848" y="51697"/>
                          <a:pt x="1723476" y="0"/>
                        </a:cubicBezTo>
                        <a:cubicBezTo>
                          <a:pt x="1860104" y="-51697"/>
                          <a:pt x="2048471" y="52994"/>
                          <a:pt x="2288063" y="0"/>
                        </a:cubicBezTo>
                        <a:cubicBezTo>
                          <a:pt x="2527655" y="-52994"/>
                          <a:pt x="2727473" y="28230"/>
                          <a:pt x="2971510" y="0"/>
                        </a:cubicBezTo>
                        <a:cubicBezTo>
                          <a:pt x="2992805" y="109197"/>
                          <a:pt x="2955454" y="252178"/>
                          <a:pt x="2971510" y="344194"/>
                        </a:cubicBezTo>
                        <a:cubicBezTo>
                          <a:pt x="2786908" y="361268"/>
                          <a:pt x="2659072" y="319615"/>
                          <a:pt x="2377208" y="344194"/>
                        </a:cubicBezTo>
                        <a:cubicBezTo>
                          <a:pt x="2095344" y="368773"/>
                          <a:pt x="2046408" y="275768"/>
                          <a:pt x="1723476" y="344194"/>
                        </a:cubicBezTo>
                        <a:cubicBezTo>
                          <a:pt x="1400544" y="412620"/>
                          <a:pt x="1395833" y="300601"/>
                          <a:pt x="1218319" y="344194"/>
                        </a:cubicBezTo>
                        <a:cubicBezTo>
                          <a:pt x="1040805" y="387787"/>
                          <a:pt x="819108" y="279786"/>
                          <a:pt x="624017" y="344194"/>
                        </a:cubicBezTo>
                        <a:cubicBezTo>
                          <a:pt x="428926" y="408602"/>
                          <a:pt x="308622" y="296624"/>
                          <a:pt x="0" y="344194"/>
                        </a:cubicBezTo>
                        <a:cubicBezTo>
                          <a:pt x="-26560" y="193636"/>
                          <a:pt x="26785" y="133406"/>
                          <a:pt x="0" y="0"/>
                        </a:cubicBezTo>
                        <a:close/>
                      </a:path>
                    </a:pathLst>
                  </a:custGeom>
                  <ask:type>
                    <ask:lineSketchNone/>
                  </ask:type>
                </ask:lineSketchStyleProps>
              </a:ext>
            </a:extLst>
          </a:ln>
        </p:spPr>
        <p:txBody>
          <a:bodyPr wrap="square">
            <a:spAutoFit/>
          </a:bodyPr>
          <a:lstStyle>
            <a:lvl1pPr marL="0" indent="0" algn="l">
              <a:buNone/>
              <a:defRPr sz="1400" b="0">
                <a:solidFill>
                  <a:schemeClr val="accent3"/>
                </a:solidFill>
                <a:latin typeface="+mj-lt"/>
                <a:ea typeface="Open Sans" panose="020B0606030504020204" pitchFamily="34" charset="0"/>
                <a:cs typeface="Open Sans" panose="020B0606030504020204" pitchFamily="34" charset="0"/>
              </a:defRPr>
            </a:lvl1pPr>
          </a:lstStyle>
          <a:p>
            <a:pPr lvl="0"/>
            <a:r>
              <a:rPr lang="de-CH" noProof="0"/>
              <a:t>Position</a:t>
            </a:r>
          </a:p>
        </p:txBody>
      </p:sp>
      <p:sp>
        <p:nvSpPr>
          <p:cNvPr id="26" name="Text Placeholder 7">
            <a:extLst>
              <a:ext uri="{FF2B5EF4-FFF2-40B4-BE49-F238E27FC236}">
                <a16:creationId xmlns:a16="http://schemas.microsoft.com/office/drawing/2014/main" id="{6058FD41-3EE8-424A-BE7F-C380DE37EA3F}"/>
              </a:ext>
            </a:extLst>
          </p:cNvPr>
          <p:cNvSpPr>
            <a:spLocks noGrp="1"/>
          </p:cNvSpPr>
          <p:nvPr>
            <p:ph type="body" sz="quarter" idx="30" hasCustomPrompt="1"/>
          </p:nvPr>
        </p:nvSpPr>
        <p:spPr>
          <a:xfrm>
            <a:off x="5335965" y="5222972"/>
            <a:ext cx="2061732" cy="310918"/>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Telefon</a:t>
            </a:r>
          </a:p>
        </p:txBody>
      </p:sp>
      <p:sp>
        <p:nvSpPr>
          <p:cNvPr id="16" name="Foliennummernplatzhalter 5">
            <a:extLst>
              <a:ext uri="{FF2B5EF4-FFF2-40B4-BE49-F238E27FC236}">
                <a16:creationId xmlns:a16="http://schemas.microsoft.com/office/drawing/2014/main" id="{08B8BC7F-1E27-4D12-B243-B8DE87BA6041}"/>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pic>
        <p:nvPicPr>
          <p:cNvPr id="17" name="Grafik 16">
            <a:extLst>
              <a:ext uri="{FF2B5EF4-FFF2-40B4-BE49-F238E27FC236}">
                <a16:creationId xmlns:a16="http://schemas.microsoft.com/office/drawing/2014/main" id="{CF39717C-2F3E-4165-852D-DC8DB5B02C81}"/>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43947" y="4952203"/>
            <a:ext cx="164644" cy="164644"/>
          </a:xfrm>
          <a:prstGeom prst="rect">
            <a:avLst/>
          </a:prstGeom>
        </p:spPr>
      </p:pic>
      <p:pic>
        <p:nvPicPr>
          <p:cNvPr id="22" name="Grafik 21">
            <a:extLst>
              <a:ext uri="{FF2B5EF4-FFF2-40B4-BE49-F238E27FC236}">
                <a16:creationId xmlns:a16="http://schemas.microsoft.com/office/drawing/2014/main" id="{2D705058-86B0-4680-BAF4-22A63BF2BEE1}"/>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43947" y="5284793"/>
            <a:ext cx="164644" cy="164644"/>
          </a:xfrm>
          <a:prstGeom prst="rect">
            <a:avLst/>
          </a:prstGeom>
        </p:spPr>
      </p:pic>
    </p:spTree>
    <p:extLst>
      <p:ext uri="{BB962C8B-B14F-4D97-AF65-F5344CB8AC3E}">
        <p14:creationId xmlns:p14="http://schemas.microsoft.com/office/powerpoint/2010/main" val="2182423770"/>
      </p:ext>
    </p:extLst>
  </p:cSld>
  <p:clrMapOvr>
    <a:masterClrMapping/>
  </p:clrMapOvr>
  <p:extLst>
    <p:ext uri="{DCECCB84-F9BA-43D5-87BE-67443E8EF086}">
      <p15:sldGuideLst xmlns:p15="http://schemas.microsoft.com/office/powerpoint/2012/main">
        <p15:guide id="1" orient="horz" pos="324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nsprechpartner 2">
    <p:spTree>
      <p:nvGrpSpPr>
        <p:cNvPr id="1" name=""/>
        <p:cNvGrpSpPr/>
        <p:nvPr/>
      </p:nvGrpSpPr>
      <p:grpSpPr>
        <a:xfrm>
          <a:off x="0" y="0"/>
          <a:ext cx="0" cy="0"/>
          <a:chOff x="0" y="0"/>
          <a:chExt cx="0" cy="0"/>
        </a:xfrm>
      </p:grpSpPr>
      <p:sp>
        <p:nvSpPr>
          <p:cNvPr id="6" name="Shape 5">
            <a:extLst>
              <a:ext uri="{FF2B5EF4-FFF2-40B4-BE49-F238E27FC236}">
                <a16:creationId xmlns:a16="http://schemas.microsoft.com/office/drawing/2014/main" id="{052D80E6-8B33-44A9-BC06-74A12824DA60}"/>
              </a:ext>
            </a:extLst>
          </p:cNvPr>
          <p:cNvSpPr/>
          <p:nvPr/>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11" name="Shape 5">
            <a:extLst>
              <a:ext uri="{FF2B5EF4-FFF2-40B4-BE49-F238E27FC236}">
                <a16:creationId xmlns:a16="http://schemas.microsoft.com/office/drawing/2014/main" id="{A2DD5BC7-F475-49D1-AACD-DEC64DFD88B2}"/>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pic>
        <p:nvPicPr>
          <p:cNvPr id="12" name="Picture 2">
            <a:extLst>
              <a:ext uri="{FF2B5EF4-FFF2-40B4-BE49-F238E27FC236}">
                <a16:creationId xmlns:a16="http://schemas.microsoft.com/office/drawing/2014/main" id="{710ABB4B-84A7-41D5-B85D-4AA267C24F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3" name="Straight Connector 13">
            <a:extLst>
              <a:ext uri="{FF2B5EF4-FFF2-40B4-BE49-F238E27FC236}">
                <a16:creationId xmlns:a16="http://schemas.microsoft.com/office/drawing/2014/main" id="{684F6A71-662A-467D-95E2-51C7234F353D}"/>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21" name="Shape 3">
            <a:extLst>
              <a:ext uri="{FF2B5EF4-FFF2-40B4-BE49-F238E27FC236}">
                <a16:creationId xmlns:a16="http://schemas.microsoft.com/office/drawing/2014/main" id="{F2671947-25A5-41D7-81C0-B8AE3F97D3CE}"/>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24" name="Picture Placeholder 4">
            <a:extLst>
              <a:ext uri="{FF2B5EF4-FFF2-40B4-BE49-F238E27FC236}">
                <a16:creationId xmlns:a16="http://schemas.microsoft.com/office/drawing/2014/main" id="{288958B4-BD56-46D8-8DBD-FED35A504C36}"/>
              </a:ext>
            </a:extLst>
          </p:cNvPr>
          <p:cNvSpPr>
            <a:spLocks noGrp="1"/>
          </p:cNvSpPr>
          <p:nvPr>
            <p:ph type="pic" sz="quarter" idx="10"/>
          </p:nvPr>
        </p:nvSpPr>
        <p:spPr>
          <a:xfrm>
            <a:off x="6649163" y="1751321"/>
            <a:ext cx="1886400" cy="1886400"/>
          </a:xfrm>
          <a:prstGeom prst="ellipse">
            <a:avLst/>
          </a:prstGeom>
          <a:solidFill>
            <a:srgbClr val="53585F"/>
          </a:solidFill>
        </p:spPr>
        <p:txBody>
          <a:bodyPr>
            <a:normAutofit/>
          </a:bodyPr>
          <a:lstStyle>
            <a:lvl1pPr marL="0" indent="0" algn="ctr">
              <a:buNone/>
              <a:defRPr sz="1400">
                <a:solidFill>
                  <a:schemeClr val="bg1"/>
                </a:solidFill>
                <a:latin typeface="+mj-lt"/>
              </a:defRPr>
            </a:lvl1pPr>
          </a:lstStyle>
          <a:p>
            <a:r>
              <a:rPr lang="en-US" noProof="0"/>
              <a:t>Click icon to add picture</a:t>
            </a:r>
            <a:endParaRPr lang="de-CH" noProof="0"/>
          </a:p>
        </p:txBody>
      </p:sp>
      <p:pic>
        <p:nvPicPr>
          <p:cNvPr id="25" name="Grafik 24">
            <a:extLst>
              <a:ext uri="{FF2B5EF4-FFF2-40B4-BE49-F238E27FC236}">
                <a16:creationId xmlns:a16="http://schemas.microsoft.com/office/drawing/2014/main" id="{23DA6EA3-08C2-418E-B87A-B1F6242996A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13739" y="4978102"/>
            <a:ext cx="164644" cy="164644"/>
          </a:xfrm>
          <a:prstGeom prst="rect">
            <a:avLst/>
          </a:prstGeom>
        </p:spPr>
      </p:pic>
      <p:sp>
        <p:nvSpPr>
          <p:cNvPr id="26" name="Text Placeholder 7">
            <a:extLst>
              <a:ext uri="{FF2B5EF4-FFF2-40B4-BE49-F238E27FC236}">
                <a16:creationId xmlns:a16="http://schemas.microsoft.com/office/drawing/2014/main" id="{016FF58D-3B14-47E1-9CD8-B0F990B070DE}"/>
              </a:ext>
            </a:extLst>
          </p:cNvPr>
          <p:cNvSpPr>
            <a:spLocks noGrp="1"/>
          </p:cNvSpPr>
          <p:nvPr>
            <p:ph type="body" sz="quarter" idx="14" hasCustomPrompt="1"/>
          </p:nvPr>
        </p:nvSpPr>
        <p:spPr>
          <a:xfrm>
            <a:off x="6684487" y="4889744"/>
            <a:ext cx="2061732" cy="310919"/>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mmustermann@allgeier.ch</a:t>
            </a:r>
          </a:p>
        </p:txBody>
      </p:sp>
      <p:pic>
        <p:nvPicPr>
          <p:cNvPr id="31" name="Grafik 30">
            <a:extLst>
              <a:ext uri="{FF2B5EF4-FFF2-40B4-BE49-F238E27FC236}">
                <a16:creationId xmlns:a16="http://schemas.microsoft.com/office/drawing/2014/main" id="{71724612-70F3-4287-A104-E0DE33C76F5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13739" y="5298205"/>
            <a:ext cx="164644" cy="164644"/>
          </a:xfrm>
          <a:prstGeom prst="rect">
            <a:avLst/>
          </a:prstGeom>
        </p:spPr>
      </p:pic>
      <p:sp>
        <p:nvSpPr>
          <p:cNvPr id="32" name="Text Placeholder 7">
            <a:extLst>
              <a:ext uri="{FF2B5EF4-FFF2-40B4-BE49-F238E27FC236}">
                <a16:creationId xmlns:a16="http://schemas.microsoft.com/office/drawing/2014/main" id="{1D4B3F4F-49E3-4F30-B4B9-7BE511AE9350}"/>
              </a:ext>
            </a:extLst>
          </p:cNvPr>
          <p:cNvSpPr>
            <a:spLocks noGrp="1"/>
          </p:cNvSpPr>
          <p:nvPr>
            <p:ph type="body" sz="quarter" idx="21" hasCustomPrompt="1"/>
          </p:nvPr>
        </p:nvSpPr>
        <p:spPr>
          <a:xfrm>
            <a:off x="6416009" y="4032243"/>
            <a:ext cx="2466121" cy="344194"/>
          </a:xfrm>
          <a:prstGeom prst="rect">
            <a:avLst/>
          </a:prstGeom>
        </p:spPr>
        <p:txBody>
          <a:bodyPr>
            <a:noAutofit/>
          </a:bodyPr>
          <a:lstStyle>
            <a:lvl1pPr marL="0" indent="0" algn="l">
              <a:buNone/>
              <a:defRPr sz="1400" b="1">
                <a:solidFill>
                  <a:srgbClr val="010172"/>
                </a:solidFill>
                <a:latin typeface="+mj-lt"/>
                <a:ea typeface="Open Sans" panose="020B0606030504020204" pitchFamily="34" charset="0"/>
                <a:cs typeface="Open Sans" panose="020B0606030504020204" pitchFamily="34" charset="0"/>
              </a:defRPr>
            </a:lvl1pPr>
          </a:lstStyle>
          <a:p>
            <a:pPr lvl="0"/>
            <a:r>
              <a:rPr lang="de-CH" noProof="0"/>
              <a:t>Vorname Nachname</a:t>
            </a:r>
          </a:p>
        </p:txBody>
      </p:sp>
      <p:sp>
        <p:nvSpPr>
          <p:cNvPr id="37" name="Text Placeholder 7">
            <a:extLst>
              <a:ext uri="{FF2B5EF4-FFF2-40B4-BE49-F238E27FC236}">
                <a16:creationId xmlns:a16="http://schemas.microsoft.com/office/drawing/2014/main" id="{D04DF602-9A1B-4846-B9E5-8064B2981E3B}"/>
              </a:ext>
            </a:extLst>
          </p:cNvPr>
          <p:cNvSpPr>
            <a:spLocks noGrp="1"/>
          </p:cNvSpPr>
          <p:nvPr>
            <p:ph type="body" sz="quarter" idx="22" hasCustomPrompt="1"/>
          </p:nvPr>
        </p:nvSpPr>
        <p:spPr>
          <a:xfrm>
            <a:off x="6416009" y="4325575"/>
            <a:ext cx="2466121" cy="310919"/>
          </a:xfrm>
          <a:prstGeom prst="rect">
            <a:avLst/>
          </a:prstGeom>
          <a:ln w="12700" cap="rnd">
            <a:noFill/>
            <a:extLst>
              <a:ext uri="{C807C97D-BFC1-408E-A445-0C87EB9F89A2}">
                <ask:lineSketchStyleProps xmlns:ask="http://schemas.microsoft.com/office/drawing/2018/sketchyshapes" sd="1219033472">
                  <a:custGeom>
                    <a:avLst/>
                    <a:gdLst>
                      <a:gd name="connsiteX0" fmla="*/ 0 w 2971510"/>
                      <a:gd name="connsiteY0" fmla="*/ 0 h 344194"/>
                      <a:gd name="connsiteX1" fmla="*/ 564587 w 2971510"/>
                      <a:gd name="connsiteY1" fmla="*/ 0 h 344194"/>
                      <a:gd name="connsiteX2" fmla="*/ 1158889 w 2971510"/>
                      <a:gd name="connsiteY2" fmla="*/ 0 h 344194"/>
                      <a:gd name="connsiteX3" fmla="*/ 1782906 w 2971510"/>
                      <a:gd name="connsiteY3" fmla="*/ 0 h 344194"/>
                      <a:gd name="connsiteX4" fmla="*/ 2406923 w 2971510"/>
                      <a:gd name="connsiteY4" fmla="*/ 0 h 344194"/>
                      <a:gd name="connsiteX5" fmla="*/ 2971510 w 2971510"/>
                      <a:gd name="connsiteY5" fmla="*/ 0 h 344194"/>
                      <a:gd name="connsiteX6" fmla="*/ 2971510 w 2971510"/>
                      <a:gd name="connsiteY6" fmla="*/ 344194 h 344194"/>
                      <a:gd name="connsiteX7" fmla="*/ 2317778 w 2971510"/>
                      <a:gd name="connsiteY7" fmla="*/ 344194 h 344194"/>
                      <a:gd name="connsiteX8" fmla="*/ 1664046 w 2971510"/>
                      <a:gd name="connsiteY8" fmla="*/ 344194 h 344194"/>
                      <a:gd name="connsiteX9" fmla="*/ 1069744 w 2971510"/>
                      <a:gd name="connsiteY9" fmla="*/ 344194 h 344194"/>
                      <a:gd name="connsiteX10" fmla="*/ 0 w 2971510"/>
                      <a:gd name="connsiteY10" fmla="*/ 344194 h 344194"/>
                      <a:gd name="connsiteX11" fmla="*/ 0 w 2971510"/>
                      <a:gd name="connsiteY11" fmla="*/ 0 h 34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71510" h="344194" fill="none" extrusionOk="0">
                        <a:moveTo>
                          <a:pt x="0" y="0"/>
                        </a:moveTo>
                        <a:cubicBezTo>
                          <a:pt x="213202" y="-32667"/>
                          <a:pt x="288601" y="36457"/>
                          <a:pt x="564587" y="0"/>
                        </a:cubicBezTo>
                        <a:cubicBezTo>
                          <a:pt x="840573" y="-36457"/>
                          <a:pt x="955542" y="5917"/>
                          <a:pt x="1158889" y="0"/>
                        </a:cubicBezTo>
                        <a:cubicBezTo>
                          <a:pt x="1362236" y="-5917"/>
                          <a:pt x="1515584" y="10484"/>
                          <a:pt x="1782906" y="0"/>
                        </a:cubicBezTo>
                        <a:cubicBezTo>
                          <a:pt x="2050228" y="-10484"/>
                          <a:pt x="2186396" y="47152"/>
                          <a:pt x="2406923" y="0"/>
                        </a:cubicBezTo>
                        <a:cubicBezTo>
                          <a:pt x="2627450" y="-47152"/>
                          <a:pt x="2769377" y="12664"/>
                          <a:pt x="2971510" y="0"/>
                        </a:cubicBezTo>
                        <a:cubicBezTo>
                          <a:pt x="3004661" y="136567"/>
                          <a:pt x="2966400" y="209053"/>
                          <a:pt x="2971510" y="344194"/>
                        </a:cubicBezTo>
                        <a:cubicBezTo>
                          <a:pt x="2725843" y="347534"/>
                          <a:pt x="2501540" y="344186"/>
                          <a:pt x="2317778" y="344194"/>
                        </a:cubicBezTo>
                        <a:cubicBezTo>
                          <a:pt x="2134016" y="344202"/>
                          <a:pt x="1902048" y="321228"/>
                          <a:pt x="1664046" y="344194"/>
                        </a:cubicBezTo>
                        <a:cubicBezTo>
                          <a:pt x="1426044" y="367160"/>
                          <a:pt x="1232045" y="317147"/>
                          <a:pt x="1069744" y="344194"/>
                        </a:cubicBezTo>
                        <a:cubicBezTo>
                          <a:pt x="907443" y="371241"/>
                          <a:pt x="284477" y="325392"/>
                          <a:pt x="0" y="344194"/>
                        </a:cubicBezTo>
                        <a:cubicBezTo>
                          <a:pt x="-10816" y="245996"/>
                          <a:pt x="21201" y="160996"/>
                          <a:pt x="0" y="0"/>
                        </a:cubicBezTo>
                        <a:close/>
                      </a:path>
                      <a:path w="2971510" h="344194" stroke="0" extrusionOk="0">
                        <a:moveTo>
                          <a:pt x="0" y="0"/>
                        </a:moveTo>
                        <a:cubicBezTo>
                          <a:pt x="229844" y="-55168"/>
                          <a:pt x="399492" y="12937"/>
                          <a:pt x="564587" y="0"/>
                        </a:cubicBezTo>
                        <a:cubicBezTo>
                          <a:pt x="729682" y="-12937"/>
                          <a:pt x="833288" y="58478"/>
                          <a:pt x="1069744" y="0"/>
                        </a:cubicBezTo>
                        <a:cubicBezTo>
                          <a:pt x="1306200" y="-58478"/>
                          <a:pt x="1586848" y="51697"/>
                          <a:pt x="1723476" y="0"/>
                        </a:cubicBezTo>
                        <a:cubicBezTo>
                          <a:pt x="1860104" y="-51697"/>
                          <a:pt x="2048471" y="52994"/>
                          <a:pt x="2288063" y="0"/>
                        </a:cubicBezTo>
                        <a:cubicBezTo>
                          <a:pt x="2527655" y="-52994"/>
                          <a:pt x="2727473" y="28230"/>
                          <a:pt x="2971510" y="0"/>
                        </a:cubicBezTo>
                        <a:cubicBezTo>
                          <a:pt x="2992805" y="109197"/>
                          <a:pt x="2955454" y="252178"/>
                          <a:pt x="2971510" y="344194"/>
                        </a:cubicBezTo>
                        <a:cubicBezTo>
                          <a:pt x="2786908" y="361268"/>
                          <a:pt x="2659072" y="319615"/>
                          <a:pt x="2377208" y="344194"/>
                        </a:cubicBezTo>
                        <a:cubicBezTo>
                          <a:pt x="2095344" y="368773"/>
                          <a:pt x="2046408" y="275768"/>
                          <a:pt x="1723476" y="344194"/>
                        </a:cubicBezTo>
                        <a:cubicBezTo>
                          <a:pt x="1400544" y="412620"/>
                          <a:pt x="1395833" y="300601"/>
                          <a:pt x="1218319" y="344194"/>
                        </a:cubicBezTo>
                        <a:cubicBezTo>
                          <a:pt x="1040805" y="387787"/>
                          <a:pt x="819108" y="279786"/>
                          <a:pt x="624017" y="344194"/>
                        </a:cubicBezTo>
                        <a:cubicBezTo>
                          <a:pt x="428926" y="408602"/>
                          <a:pt x="308622" y="296624"/>
                          <a:pt x="0" y="344194"/>
                        </a:cubicBezTo>
                        <a:cubicBezTo>
                          <a:pt x="-26560" y="193636"/>
                          <a:pt x="26785" y="133406"/>
                          <a:pt x="0" y="0"/>
                        </a:cubicBezTo>
                        <a:close/>
                      </a:path>
                    </a:pathLst>
                  </a:custGeom>
                  <ask:type>
                    <ask:lineSketchNone/>
                  </ask:type>
                </ask:lineSketchStyleProps>
              </a:ext>
            </a:extLst>
          </a:ln>
        </p:spPr>
        <p:txBody>
          <a:bodyPr wrap="square">
            <a:spAutoFit/>
          </a:bodyPr>
          <a:lstStyle>
            <a:lvl1pPr marL="0" indent="0" algn="l">
              <a:buNone/>
              <a:defRPr sz="1400" b="0">
                <a:solidFill>
                  <a:schemeClr val="accent3"/>
                </a:solidFill>
                <a:latin typeface="+mj-lt"/>
                <a:ea typeface="Open Sans" panose="020B0606030504020204" pitchFamily="34" charset="0"/>
                <a:cs typeface="Open Sans" panose="020B0606030504020204" pitchFamily="34" charset="0"/>
              </a:defRPr>
            </a:lvl1pPr>
          </a:lstStyle>
          <a:p>
            <a:pPr lvl="0"/>
            <a:r>
              <a:rPr lang="de-CH" noProof="0"/>
              <a:t>Position</a:t>
            </a:r>
          </a:p>
        </p:txBody>
      </p:sp>
      <p:sp>
        <p:nvSpPr>
          <p:cNvPr id="38" name="Text Placeholder 7">
            <a:extLst>
              <a:ext uri="{FF2B5EF4-FFF2-40B4-BE49-F238E27FC236}">
                <a16:creationId xmlns:a16="http://schemas.microsoft.com/office/drawing/2014/main" id="{625D01BA-8D91-40E6-8C56-6B8E5DF60C52}"/>
              </a:ext>
            </a:extLst>
          </p:cNvPr>
          <p:cNvSpPr>
            <a:spLocks noGrp="1"/>
          </p:cNvSpPr>
          <p:nvPr>
            <p:ph type="body" sz="quarter" idx="25" hasCustomPrompt="1"/>
          </p:nvPr>
        </p:nvSpPr>
        <p:spPr>
          <a:xfrm>
            <a:off x="6684487" y="5215884"/>
            <a:ext cx="2061732" cy="310918"/>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Telefon</a:t>
            </a:r>
          </a:p>
        </p:txBody>
      </p:sp>
      <p:sp>
        <p:nvSpPr>
          <p:cNvPr id="39" name="Picture Placeholder 4">
            <a:extLst>
              <a:ext uri="{FF2B5EF4-FFF2-40B4-BE49-F238E27FC236}">
                <a16:creationId xmlns:a16="http://schemas.microsoft.com/office/drawing/2014/main" id="{3C7DC1BB-CD01-4C2D-A8F1-638653CC7B1F}"/>
              </a:ext>
            </a:extLst>
          </p:cNvPr>
          <p:cNvSpPr>
            <a:spLocks noGrp="1"/>
          </p:cNvSpPr>
          <p:nvPr>
            <p:ph type="pic" sz="quarter" idx="26"/>
          </p:nvPr>
        </p:nvSpPr>
        <p:spPr>
          <a:xfrm>
            <a:off x="3677288" y="1755190"/>
            <a:ext cx="1886400" cy="1886400"/>
          </a:xfrm>
          <a:prstGeom prst="ellipse">
            <a:avLst/>
          </a:prstGeom>
          <a:solidFill>
            <a:srgbClr val="53585F"/>
          </a:solidFill>
        </p:spPr>
        <p:txBody>
          <a:bodyPr>
            <a:normAutofit/>
          </a:bodyPr>
          <a:lstStyle>
            <a:lvl1pPr marL="0" indent="0" algn="ctr">
              <a:buNone/>
              <a:defRPr sz="1400">
                <a:solidFill>
                  <a:schemeClr val="bg1"/>
                </a:solidFill>
                <a:latin typeface="+mj-lt"/>
              </a:defRPr>
            </a:lvl1pPr>
          </a:lstStyle>
          <a:p>
            <a:r>
              <a:rPr lang="en-US" noProof="0"/>
              <a:t>Click icon to add picture</a:t>
            </a:r>
            <a:endParaRPr lang="de-CH" noProof="0"/>
          </a:p>
        </p:txBody>
      </p:sp>
      <p:pic>
        <p:nvPicPr>
          <p:cNvPr id="40" name="Grafik 39">
            <a:extLst>
              <a:ext uri="{FF2B5EF4-FFF2-40B4-BE49-F238E27FC236}">
                <a16:creationId xmlns:a16="http://schemas.microsoft.com/office/drawing/2014/main" id="{D4107B3A-44EF-48F3-81ED-50BE797EC91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62473" y="4952203"/>
            <a:ext cx="164644" cy="164644"/>
          </a:xfrm>
          <a:prstGeom prst="rect">
            <a:avLst/>
          </a:prstGeom>
        </p:spPr>
      </p:pic>
      <p:sp>
        <p:nvSpPr>
          <p:cNvPr id="41" name="Text Placeholder 7">
            <a:extLst>
              <a:ext uri="{FF2B5EF4-FFF2-40B4-BE49-F238E27FC236}">
                <a16:creationId xmlns:a16="http://schemas.microsoft.com/office/drawing/2014/main" id="{303E68FD-3766-4ABB-8B65-D9F0A47911BD}"/>
              </a:ext>
            </a:extLst>
          </p:cNvPr>
          <p:cNvSpPr>
            <a:spLocks noGrp="1"/>
          </p:cNvSpPr>
          <p:nvPr>
            <p:ph type="body" sz="quarter" idx="27" hasCustomPrompt="1"/>
          </p:nvPr>
        </p:nvSpPr>
        <p:spPr>
          <a:xfrm>
            <a:off x="3854491" y="4893026"/>
            <a:ext cx="2061732" cy="310919"/>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mmustermann@allgeier.ch</a:t>
            </a:r>
          </a:p>
        </p:txBody>
      </p:sp>
      <p:pic>
        <p:nvPicPr>
          <p:cNvPr id="42" name="Grafik 41">
            <a:extLst>
              <a:ext uri="{FF2B5EF4-FFF2-40B4-BE49-F238E27FC236}">
                <a16:creationId xmlns:a16="http://schemas.microsoft.com/office/drawing/2014/main" id="{7AC2AAC2-CDDA-4FFD-B2FC-A7D2255ECA4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2473" y="5284793"/>
            <a:ext cx="164644" cy="164644"/>
          </a:xfrm>
          <a:prstGeom prst="rect">
            <a:avLst/>
          </a:prstGeom>
        </p:spPr>
      </p:pic>
      <p:sp>
        <p:nvSpPr>
          <p:cNvPr id="43" name="Text Placeholder 7">
            <a:extLst>
              <a:ext uri="{FF2B5EF4-FFF2-40B4-BE49-F238E27FC236}">
                <a16:creationId xmlns:a16="http://schemas.microsoft.com/office/drawing/2014/main" id="{F4E865A8-682E-4E65-B6D6-38728ADD6D8F}"/>
              </a:ext>
            </a:extLst>
          </p:cNvPr>
          <p:cNvSpPr>
            <a:spLocks noGrp="1"/>
          </p:cNvSpPr>
          <p:nvPr>
            <p:ph type="body" sz="quarter" idx="28" hasCustomPrompt="1"/>
          </p:nvPr>
        </p:nvSpPr>
        <p:spPr>
          <a:xfrm>
            <a:off x="3577418" y="4039331"/>
            <a:ext cx="2466121" cy="344194"/>
          </a:xfrm>
          <a:prstGeom prst="rect">
            <a:avLst/>
          </a:prstGeom>
        </p:spPr>
        <p:txBody>
          <a:bodyPr>
            <a:noAutofit/>
          </a:bodyPr>
          <a:lstStyle>
            <a:lvl1pPr marL="0" indent="0" algn="l">
              <a:buNone/>
              <a:defRPr sz="1400" b="1">
                <a:solidFill>
                  <a:srgbClr val="010172"/>
                </a:solidFill>
                <a:latin typeface="+mj-lt"/>
                <a:ea typeface="Open Sans" panose="020B0606030504020204" pitchFamily="34" charset="0"/>
                <a:cs typeface="Open Sans" panose="020B0606030504020204" pitchFamily="34" charset="0"/>
              </a:defRPr>
            </a:lvl1pPr>
          </a:lstStyle>
          <a:p>
            <a:pPr lvl="0"/>
            <a:r>
              <a:rPr lang="de-CH" noProof="0"/>
              <a:t>Vorname Nachname</a:t>
            </a:r>
          </a:p>
        </p:txBody>
      </p:sp>
      <p:sp>
        <p:nvSpPr>
          <p:cNvPr id="44" name="Text Placeholder 7">
            <a:extLst>
              <a:ext uri="{FF2B5EF4-FFF2-40B4-BE49-F238E27FC236}">
                <a16:creationId xmlns:a16="http://schemas.microsoft.com/office/drawing/2014/main" id="{46738CA3-7092-4F1A-BC9A-BE846E6B1E8D}"/>
              </a:ext>
            </a:extLst>
          </p:cNvPr>
          <p:cNvSpPr>
            <a:spLocks noGrp="1"/>
          </p:cNvSpPr>
          <p:nvPr>
            <p:ph type="body" sz="quarter" idx="29" hasCustomPrompt="1"/>
          </p:nvPr>
        </p:nvSpPr>
        <p:spPr>
          <a:xfrm>
            <a:off x="3577417" y="4348601"/>
            <a:ext cx="2466121" cy="310919"/>
          </a:xfrm>
          <a:prstGeom prst="rect">
            <a:avLst/>
          </a:prstGeom>
          <a:ln w="12700" cap="rnd">
            <a:noFill/>
            <a:extLst>
              <a:ext uri="{C807C97D-BFC1-408E-A445-0C87EB9F89A2}">
                <ask:lineSketchStyleProps xmlns:ask="http://schemas.microsoft.com/office/drawing/2018/sketchyshapes" sd="1219033472">
                  <a:custGeom>
                    <a:avLst/>
                    <a:gdLst>
                      <a:gd name="connsiteX0" fmla="*/ 0 w 2971510"/>
                      <a:gd name="connsiteY0" fmla="*/ 0 h 344194"/>
                      <a:gd name="connsiteX1" fmla="*/ 564587 w 2971510"/>
                      <a:gd name="connsiteY1" fmla="*/ 0 h 344194"/>
                      <a:gd name="connsiteX2" fmla="*/ 1158889 w 2971510"/>
                      <a:gd name="connsiteY2" fmla="*/ 0 h 344194"/>
                      <a:gd name="connsiteX3" fmla="*/ 1782906 w 2971510"/>
                      <a:gd name="connsiteY3" fmla="*/ 0 h 344194"/>
                      <a:gd name="connsiteX4" fmla="*/ 2406923 w 2971510"/>
                      <a:gd name="connsiteY4" fmla="*/ 0 h 344194"/>
                      <a:gd name="connsiteX5" fmla="*/ 2971510 w 2971510"/>
                      <a:gd name="connsiteY5" fmla="*/ 0 h 344194"/>
                      <a:gd name="connsiteX6" fmla="*/ 2971510 w 2971510"/>
                      <a:gd name="connsiteY6" fmla="*/ 344194 h 344194"/>
                      <a:gd name="connsiteX7" fmla="*/ 2317778 w 2971510"/>
                      <a:gd name="connsiteY7" fmla="*/ 344194 h 344194"/>
                      <a:gd name="connsiteX8" fmla="*/ 1664046 w 2971510"/>
                      <a:gd name="connsiteY8" fmla="*/ 344194 h 344194"/>
                      <a:gd name="connsiteX9" fmla="*/ 1069744 w 2971510"/>
                      <a:gd name="connsiteY9" fmla="*/ 344194 h 344194"/>
                      <a:gd name="connsiteX10" fmla="*/ 0 w 2971510"/>
                      <a:gd name="connsiteY10" fmla="*/ 344194 h 344194"/>
                      <a:gd name="connsiteX11" fmla="*/ 0 w 2971510"/>
                      <a:gd name="connsiteY11" fmla="*/ 0 h 34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71510" h="344194" fill="none" extrusionOk="0">
                        <a:moveTo>
                          <a:pt x="0" y="0"/>
                        </a:moveTo>
                        <a:cubicBezTo>
                          <a:pt x="213202" y="-32667"/>
                          <a:pt x="288601" y="36457"/>
                          <a:pt x="564587" y="0"/>
                        </a:cubicBezTo>
                        <a:cubicBezTo>
                          <a:pt x="840573" y="-36457"/>
                          <a:pt x="955542" y="5917"/>
                          <a:pt x="1158889" y="0"/>
                        </a:cubicBezTo>
                        <a:cubicBezTo>
                          <a:pt x="1362236" y="-5917"/>
                          <a:pt x="1515584" y="10484"/>
                          <a:pt x="1782906" y="0"/>
                        </a:cubicBezTo>
                        <a:cubicBezTo>
                          <a:pt x="2050228" y="-10484"/>
                          <a:pt x="2186396" y="47152"/>
                          <a:pt x="2406923" y="0"/>
                        </a:cubicBezTo>
                        <a:cubicBezTo>
                          <a:pt x="2627450" y="-47152"/>
                          <a:pt x="2769377" y="12664"/>
                          <a:pt x="2971510" y="0"/>
                        </a:cubicBezTo>
                        <a:cubicBezTo>
                          <a:pt x="3004661" y="136567"/>
                          <a:pt x="2966400" y="209053"/>
                          <a:pt x="2971510" y="344194"/>
                        </a:cubicBezTo>
                        <a:cubicBezTo>
                          <a:pt x="2725843" y="347534"/>
                          <a:pt x="2501540" y="344186"/>
                          <a:pt x="2317778" y="344194"/>
                        </a:cubicBezTo>
                        <a:cubicBezTo>
                          <a:pt x="2134016" y="344202"/>
                          <a:pt x="1902048" y="321228"/>
                          <a:pt x="1664046" y="344194"/>
                        </a:cubicBezTo>
                        <a:cubicBezTo>
                          <a:pt x="1426044" y="367160"/>
                          <a:pt x="1232045" y="317147"/>
                          <a:pt x="1069744" y="344194"/>
                        </a:cubicBezTo>
                        <a:cubicBezTo>
                          <a:pt x="907443" y="371241"/>
                          <a:pt x="284477" y="325392"/>
                          <a:pt x="0" y="344194"/>
                        </a:cubicBezTo>
                        <a:cubicBezTo>
                          <a:pt x="-10816" y="245996"/>
                          <a:pt x="21201" y="160996"/>
                          <a:pt x="0" y="0"/>
                        </a:cubicBezTo>
                        <a:close/>
                      </a:path>
                      <a:path w="2971510" h="344194" stroke="0" extrusionOk="0">
                        <a:moveTo>
                          <a:pt x="0" y="0"/>
                        </a:moveTo>
                        <a:cubicBezTo>
                          <a:pt x="229844" y="-55168"/>
                          <a:pt x="399492" y="12937"/>
                          <a:pt x="564587" y="0"/>
                        </a:cubicBezTo>
                        <a:cubicBezTo>
                          <a:pt x="729682" y="-12937"/>
                          <a:pt x="833288" y="58478"/>
                          <a:pt x="1069744" y="0"/>
                        </a:cubicBezTo>
                        <a:cubicBezTo>
                          <a:pt x="1306200" y="-58478"/>
                          <a:pt x="1586848" y="51697"/>
                          <a:pt x="1723476" y="0"/>
                        </a:cubicBezTo>
                        <a:cubicBezTo>
                          <a:pt x="1860104" y="-51697"/>
                          <a:pt x="2048471" y="52994"/>
                          <a:pt x="2288063" y="0"/>
                        </a:cubicBezTo>
                        <a:cubicBezTo>
                          <a:pt x="2527655" y="-52994"/>
                          <a:pt x="2727473" y="28230"/>
                          <a:pt x="2971510" y="0"/>
                        </a:cubicBezTo>
                        <a:cubicBezTo>
                          <a:pt x="2992805" y="109197"/>
                          <a:pt x="2955454" y="252178"/>
                          <a:pt x="2971510" y="344194"/>
                        </a:cubicBezTo>
                        <a:cubicBezTo>
                          <a:pt x="2786908" y="361268"/>
                          <a:pt x="2659072" y="319615"/>
                          <a:pt x="2377208" y="344194"/>
                        </a:cubicBezTo>
                        <a:cubicBezTo>
                          <a:pt x="2095344" y="368773"/>
                          <a:pt x="2046408" y="275768"/>
                          <a:pt x="1723476" y="344194"/>
                        </a:cubicBezTo>
                        <a:cubicBezTo>
                          <a:pt x="1400544" y="412620"/>
                          <a:pt x="1395833" y="300601"/>
                          <a:pt x="1218319" y="344194"/>
                        </a:cubicBezTo>
                        <a:cubicBezTo>
                          <a:pt x="1040805" y="387787"/>
                          <a:pt x="819108" y="279786"/>
                          <a:pt x="624017" y="344194"/>
                        </a:cubicBezTo>
                        <a:cubicBezTo>
                          <a:pt x="428926" y="408602"/>
                          <a:pt x="308622" y="296624"/>
                          <a:pt x="0" y="344194"/>
                        </a:cubicBezTo>
                        <a:cubicBezTo>
                          <a:pt x="-26560" y="193636"/>
                          <a:pt x="26785" y="133406"/>
                          <a:pt x="0" y="0"/>
                        </a:cubicBezTo>
                        <a:close/>
                      </a:path>
                    </a:pathLst>
                  </a:custGeom>
                  <ask:type>
                    <ask:lineSketchNone/>
                  </ask:type>
                </ask:lineSketchStyleProps>
              </a:ext>
            </a:extLst>
          </a:ln>
        </p:spPr>
        <p:txBody>
          <a:bodyPr wrap="square">
            <a:spAutoFit/>
          </a:bodyPr>
          <a:lstStyle>
            <a:lvl1pPr marL="0" indent="0" algn="l">
              <a:buNone/>
              <a:defRPr sz="1400" b="0">
                <a:solidFill>
                  <a:schemeClr val="accent3"/>
                </a:solidFill>
                <a:latin typeface="+mj-lt"/>
                <a:ea typeface="Open Sans" panose="020B0606030504020204" pitchFamily="34" charset="0"/>
                <a:cs typeface="Open Sans" panose="020B0606030504020204" pitchFamily="34" charset="0"/>
              </a:defRPr>
            </a:lvl1pPr>
          </a:lstStyle>
          <a:p>
            <a:pPr lvl="0"/>
            <a:r>
              <a:rPr lang="de-CH" noProof="0"/>
              <a:t>Position</a:t>
            </a:r>
          </a:p>
        </p:txBody>
      </p:sp>
      <p:sp>
        <p:nvSpPr>
          <p:cNvPr id="45" name="Text Placeholder 7">
            <a:extLst>
              <a:ext uri="{FF2B5EF4-FFF2-40B4-BE49-F238E27FC236}">
                <a16:creationId xmlns:a16="http://schemas.microsoft.com/office/drawing/2014/main" id="{CD222C94-BD82-4CB7-B135-A9A11DAFF126}"/>
              </a:ext>
            </a:extLst>
          </p:cNvPr>
          <p:cNvSpPr>
            <a:spLocks noGrp="1"/>
          </p:cNvSpPr>
          <p:nvPr>
            <p:ph type="body" sz="quarter" idx="30" hasCustomPrompt="1"/>
          </p:nvPr>
        </p:nvSpPr>
        <p:spPr>
          <a:xfrm>
            <a:off x="3854491" y="5222972"/>
            <a:ext cx="2061732" cy="310918"/>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Telefon</a:t>
            </a:r>
          </a:p>
        </p:txBody>
      </p:sp>
      <p:sp>
        <p:nvSpPr>
          <p:cNvPr id="23" name="Foliennummernplatzhalter 5">
            <a:extLst>
              <a:ext uri="{FF2B5EF4-FFF2-40B4-BE49-F238E27FC236}">
                <a16:creationId xmlns:a16="http://schemas.microsoft.com/office/drawing/2014/main" id="{72227095-0DF4-459A-A461-282E38867166}"/>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pic>
        <p:nvPicPr>
          <p:cNvPr id="22" name="Grafik 21">
            <a:extLst>
              <a:ext uri="{FF2B5EF4-FFF2-40B4-BE49-F238E27FC236}">
                <a16:creationId xmlns:a16="http://schemas.microsoft.com/office/drawing/2014/main" id="{52B06E63-9FCB-4746-82CE-7BE8581DA18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13739" y="4978102"/>
            <a:ext cx="164644" cy="164644"/>
          </a:xfrm>
          <a:prstGeom prst="rect">
            <a:avLst/>
          </a:prstGeom>
        </p:spPr>
      </p:pic>
      <p:pic>
        <p:nvPicPr>
          <p:cNvPr id="27" name="Grafik 26">
            <a:extLst>
              <a:ext uri="{FF2B5EF4-FFF2-40B4-BE49-F238E27FC236}">
                <a16:creationId xmlns:a16="http://schemas.microsoft.com/office/drawing/2014/main" id="{8B105206-FCB3-4FB0-9088-75921A8769DB}"/>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13739" y="5298205"/>
            <a:ext cx="164644" cy="164644"/>
          </a:xfrm>
          <a:prstGeom prst="rect">
            <a:avLst/>
          </a:prstGeom>
        </p:spPr>
      </p:pic>
      <p:pic>
        <p:nvPicPr>
          <p:cNvPr id="28" name="Grafik 27">
            <a:extLst>
              <a:ext uri="{FF2B5EF4-FFF2-40B4-BE49-F238E27FC236}">
                <a16:creationId xmlns:a16="http://schemas.microsoft.com/office/drawing/2014/main" id="{710101D8-8244-4FE0-A8D7-AA6E955B2DAB}"/>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62473" y="4952203"/>
            <a:ext cx="164644" cy="164644"/>
          </a:xfrm>
          <a:prstGeom prst="rect">
            <a:avLst/>
          </a:prstGeom>
        </p:spPr>
      </p:pic>
      <p:pic>
        <p:nvPicPr>
          <p:cNvPr id="29" name="Grafik 28">
            <a:extLst>
              <a:ext uri="{FF2B5EF4-FFF2-40B4-BE49-F238E27FC236}">
                <a16:creationId xmlns:a16="http://schemas.microsoft.com/office/drawing/2014/main" id="{F5AC4A2E-214D-4917-92F6-93B30FC7CC38}"/>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2473" y="5284793"/>
            <a:ext cx="164644" cy="164644"/>
          </a:xfrm>
          <a:prstGeom prst="rect">
            <a:avLst/>
          </a:prstGeom>
        </p:spPr>
      </p:pic>
    </p:spTree>
    <p:extLst>
      <p:ext uri="{BB962C8B-B14F-4D97-AF65-F5344CB8AC3E}">
        <p14:creationId xmlns:p14="http://schemas.microsoft.com/office/powerpoint/2010/main" val="1913778204"/>
      </p:ext>
    </p:extLst>
  </p:cSld>
  <p:clrMapOvr>
    <a:masterClrMapping/>
  </p:clrMapOvr>
  <p:extLst>
    <p:ext uri="{DCECCB84-F9BA-43D5-87BE-67443E8EF086}">
      <p15:sldGuideLst xmlns:p15="http://schemas.microsoft.com/office/powerpoint/2012/main">
        <p15:guide id="1" orient="horz" pos="324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nsprechpartner 3">
    <p:spTree>
      <p:nvGrpSpPr>
        <p:cNvPr id="1" name=""/>
        <p:cNvGrpSpPr/>
        <p:nvPr/>
      </p:nvGrpSpPr>
      <p:grpSpPr>
        <a:xfrm>
          <a:off x="0" y="0"/>
          <a:ext cx="0" cy="0"/>
          <a:chOff x="0" y="0"/>
          <a:chExt cx="0" cy="0"/>
        </a:xfrm>
      </p:grpSpPr>
      <p:sp>
        <p:nvSpPr>
          <p:cNvPr id="6" name="Shape 5">
            <a:extLst>
              <a:ext uri="{FF2B5EF4-FFF2-40B4-BE49-F238E27FC236}">
                <a16:creationId xmlns:a16="http://schemas.microsoft.com/office/drawing/2014/main" id="{052D80E6-8B33-44A9-BC06-74A12824DA60}"/>
              </a:ext>
            </a:extLst>
          </p:cNvPr>
          <p:cNvSpPr/>
          <p:nvPr/>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11" name="Shape 5">
            <a:extLst>
              <a:ext uri="{FF2B5EF4-FFF2-40B4-BE49-F238E27FC236}">
                <a16:creationId xmlns:a16="http://schemas.microsoft.com/office/drawing/2014/main" id="{A2DD5BC7-F475-49D1-AACD-DEC64DFD88B2}"/>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pic>
        <p:nvPicPr>
          <p:cNvPr id="12" name="Picture 2">
            <a:extLst>
              <a:ext uri="{FF2B5EF4-FFF2-40B4-BE49-F238E27FC236}">
                <a16:creationId xmlns:a16="http://schemas.microsoft.com/office/drawing/2014/main" id="{710ABB4B-84A7-41D5-B85D-4AA267C24F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3" name="Straight Connector 13">
            <a:extLst>
              <a:ext uri="{FF2B5EF4-FFF2-40B4-BE49-F238E27FC236}">
                <a16:creationId xmlns:a16="http://schemas.microsoft.com/office/drawing/2014/main" id="{684F6A71-662A-467D-95E2-51C7234F353D}"/>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21" name="Shape 3">
            <a:extLst>
              <a:ext uri="{FF2B5EF4-FFF2-40B4-BE49-F238E27FC236}">
                <a16:creationId xmlns:a16="http://schemas.microsoft.com/office/drawing/2014/main" id="{F2671947-25A5-41D7-81C0-B8AE3F97D3CE}"/>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47" name="Picture Placeholder 4">
            <a:extLst>
              <a:ext uri="{FF2B5EF4-FFF2-40B4-BE49-F238E27FC236}">
                <a16:creationId xmlns:a16="http://schemas.microsoft.com/office/drawing/2014/main" id="{DEFC087B-B4F3-4F1E-BA22-805BAEFD7964}"/>
              </a:ext>
            </a:extLst>
          </p:cNvPr>
          <p:cNvSpPr>
            <a:spLocks noGrp="1"/>
          </p:cNvSpPr>
          <p:nvPr>
            <p:ph type="pic" sz="quarter" idx="10"/>
          </p:nvPr>
        </p:nvSpPr>
        <p:spPr>
          <a:xfrm>
            <a:off x="3693315" y="1758409"/>
            <a:ext cx="1886400" cy="1886400"/>
          </a:xfrm>
          <a:prstGeom prst="ellipse">
            <a:avLst/>
          </a:prstGeom>
          <a:solidFill>
            <a:srgbClr val="53585F"/>
          </a:solidFill>
        </p:spPr>
        <p:txBody>
          <a:bodyPr>
            <a:normAutofit/>
          </a:bodyPr>
          <a:lstStyle>
            <a:lvl1pPr marL="0" indent="0" algn="ctr">
              <a:buNone/>
              <a:defRPr sz="1400">
                <a:solidFill>
                  <a:schemeClr val="bg1"/>
                </a:solidFill>
                <a:latin typeface="+mj-lt"/>
              </a:defRPr>
            </a:lvl1pPr>
          </a:lstStyle>
          <a:p>
            <a:r>
              <a:rPr lang="en-US" noProof="0"/>
              <a:t>Click icon to add picture</a:t>
            </a:r>
            <a:endParaRPr lang="de-CH" noProof="0"/>
          </a:p>
        </p:txBody>
      </p:sp>
      <p:pic>
        <p:nvPicPr>
          <p:cNvPr id="48" name="Grafik 47">
            <a:extLst>
              <a:ext uri="{FF2B5EF4-FFF2-40B4-BE49-F238E27FC236}">
                <a16:creationId xmlns:a16="http://schemas.microsoft.com/office/drawing/2014/main" id="{C50A72D3-0A86-48AB-A1E7-BB14134E995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7891" y="4985190"/>
            <a:ext cx="164644" cy="164644"/>
          </a:xfrm>
          <a:prstGeom prst="rect">
            <a:avLst/>
          </a:prstGeom>
        </p:spPr>
      </p:pic>
      <p:sp>
        <p:nvSpPr>
          <p:cNvPr id="49" name="Text Placeholder 7">
            <a:extLst>
              <a:ext uri="{FF2B5EF4-FFF2-40B4-BE49-F238E27FC236}">
                <a16:creationId xmlns:a16="http://schemas.microsoft.com/office/drawing/2014/main" id="{9ED884FA-3A43-4449-B575-C088418072FC}"/>
              </a:ext>
            </a:extLst>
          </p:cNvPr>
          <p:cNvSpPr>
            <a:spLocks noGrp="1"/>
          </p:cNvSpPr>
          <p:nvPr>
            <p:ph type="body" sz="quarter" idx="14" hasCustomPrompt="1"/>
          </p:nvPr>
        </p:nvSpPr>
        <p:spPr>
          <a:xfrm>
            <a:off x="3728639" y="4896832"/>
            <a:ext cx="2061732" cy="310919"/>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mmustermann@allgeier.ch</a:t>
            </a:r>
          </a:p>
        </p:txBody>
      </p:sp>
      <p:pic>
        <p:nvPicPr>
          <p:cNvPr id="50" name="Grafik 49">
            <a:extLst>
              <a:ext uri="{FF2B5EF4-FFF2-40B4-BE49-F238E27FC236}">
                <a16:creationId xmlns:a16="http://schemas.microsoft.com/office/drawing/2014/main" id="{3ED7B057-358F-4D93-81ED-59CCB9C3229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57891" y="5305293"/>
            <a:ext cx="164644" cy="164644"/>
          </a:xfrm>
          <a:prstGeom prst="rect">
            <a:avLst/>
          </a:prstGeom>
        </p:spPr>
      </p:pic>
      <p:sp>
        <p:nvSpPr>
          <p:cNvPr id="51" name="Text Placeholder 7">
            <a:extLst>
              <a:ext uri="{FF2B5EF4-FFF2-40B4-BE49-F238E27FC236}">
                <a16:creationId xmlns:a16="http://schemas.microsoft.com/office/drawing/2014/main" id="{5E7A62B7-BBD6-4F08-B958-2E2B0A5EEBF7}"/>
              </a:ext>
            </a:extLst>
          </p:cNvPr>
          <p:cNvSpPr>
            <a:spLocks noGrp="1"/>
          </p:cNvSpPr>
          <p:nvPr>
            <p:ph type="body" sz="quarter" idx="21" hasCustomPrompt="1"/>
          </p:nvPr>
        </p:nvSpPr>
        <p:spPr>
          <a:xfrm>
            <a:off x="3460161" y="4039331"/>
            <a:ext cx="2466121" cy="344194"/>
          </a:xfrm>
          <a:prstGeom prst="rect">
            <a:avLst/>
          </a:prstGeom>
        </p:spPr>
        <p:txBody>
          <a:bodyPr>
            <a:noAutofit/>
          </a:bodyPr>
          <a:lstStyle>
            <a:lvl1pPr marL="0" indent="0" algn="l">
              <a:buNone/>
              <a:defRPr sz="1400" b="1">
                <a:solidFill>
                  <a:srgbClr val="010172"/>
                </a:solidFill>
                <a:latin typeface="+mj-lt"/>
                <a:ea typeface="Open Sans" panose="020B0606030504020204" pitchFamily="34" charset="0"/>
                <a:cs typeface="Open Sans" panose="020B0606030504020204" pitchFamily="34" charset="0"/>
              </a:defRPr>
            </a:lvl1pPr>
          </a:lstStyle>
          <a:p>
            <a:pPr lvl="0"/>
            <a:r>
              <a:rPr lang="de-CH" noProof="0"/>
              <a:t>Vorname Nachname</a:t>
            </a:r>
          </a:p>
        </p:txBody>
      </p:sp>
      <p:sp>
        <p:nvSpPr>
          <p:cNvPr id="52" name="Text Placeholder 7">
            <a:extLst>
              <a:ext uri="{FF2B5EF4-FFF2-40B4-BE49-F238E27FC236}">
                <a16:creationId xmlns:a16="http://schemas.microsoft.com/office/drawing/2014/main" id="{6FA94334-1FD7-4772-932A-80EDD8C5D976}"/>
              </a:ext>
            </a:extLst>
          </p:cNvPr>
          <p:cNvSpPr>
            <a:spLocks noGrp="1"/>
          </p:cNvSpPr>
          <p:nvPr>
            <p:ph type="body" sz="quarter" idx="22" hasCustomPrompt="1"/>
          </p:nvPr>
        </p:nvSpPr>
        <p:spPr>
          <a:xfrm>
            <a:off x="3460161" y="4332663"/>
            <a:ext cx="2466121" cy="310919"/>
          </a:xfrm>
          <a:prstGeom prst="rect">
            <a:avLst/>
          </a:prstGeom>
          <a:ln w="12700" cap="rnd">
            <a:noFill/>
            <a:extLst>
              <a:ext uri="{C807C97D-BFC1-408E-A445-0C87EB9F89A2}">
                <ask:lineSketchStyleProps xmlns:ask="http://schemas.microsoft.com/office/drawing/2018/sketchyshapes" sd="1219033472">
                  <a:custGeom>
                    <a:avLst/>
                    <a:gdLst>
                      <a:gd name="connsiteX0" fmla="*/ 0 w 2971510"/>
                      <a:gd name="connsiteY0" fmla="*/ 0 h 344194"/>
                      <a:gd name="connsiteX1" fmla="*/ 564587 w 2971510"/>
                      <a:gd name="connsiteY1" fmla="*/ 0 h 344194"/>
                      <a:gd name="connsiteX2" fmla="*/ 1158889 w 2971510"/>
                      <a:gd name="connsiteY2" fmla="*/ 0 h 344194"/>
                      <a:gd name="connsiteX3" fmla="*/ 1782906 w 2971510"/>
                      <a:gd name="connsiteY3" fmla="*/ 0 h 344194"/>
                      <a:gd name="connsiteX4" fmla="*/ 2406923 w 2971510"/>
                      <a:gd name="connsiteY4" fmla="*/ 0 h 344194"/>
                      <a:gd name="connsiteX5" fmla="*/ 2971510 w 2971510"/>
                      <a:gd name="connsiteY5" fmla="*/ 0 h 344194"/>
                      <a:gd name="connsiteX6" fmla="*/ 2971510 w 2971510"/>
                      <a:gd name="connsiteY6" fmla="*/ 344194 h 344194"/>
                      <a:gd name="connsiteX7" fmla="*/ 2317778 w 2971510"/>
                      <a:gd name="connsiteY7" fmla="*/ 344194 h 344194"/>
                      <a:gd name="connsiteX8" fmla="*/ 1664046 w 2971510"/>
                      <a:gd name="connsiteY8" fmla="*/ 344194 h 344194"/>
                      <a:gd name="connsiteX9" fmla="*/ 1069744 w 2971510"/>
                      <a:gd name="connsiteY9" fmla="*/ 344194 h 344194"/>
                      <a:gd name="connsiteX10" fmla="*/ 0 w 2971510"/>
                      <a:gd name="connsiteY10" fmla="*/ 344194 h 344194"/>
                      <a:gd name="connsiteX11" fmla="*/ 0 w 2971510"/>
                      <a:gd name="connsiteY11" fmla="*/ 0 h 34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71510" h="344194" fill="none" extrusionOk="0">
                        <a:moveTo>
                          <a:pt x="0" y="0"/>
                        </a:moveTo>
                        <a:cubicBezTo>
                          <a:pt x="213202" y="-32667"/>
                          <a:pt x="288601" y="36457"/>
                          <a:pt x="564587" y="0"/>
                        </a:cubicBezTo>
                        <a:cubicBezTo>
                          <a:pt x="840573" y="-36457"/>
                          <a:pt x="955542" y="5917"/>
                          <a:pt x="1158889" y="0"/>
                        </a:cubicBezTo>
                        <a:cubicBezTo>
                          <a:pt x="1362236" y="-5917"/>
                          <a:pt x="1515584" y="10484"/>
                          <a:pt x="1782906" y="0"/>
                        </a:cubicBezTo>
                        <a:cubicBezTo>
                          <a:pt x="2050228" y="-10484"/>
                          <a:pt x="2186396" y="47152"/>
                          <a:pt x="2406923" y="0"/>
                        </a:cubicBezTo>
                        <a:cubicBezTo>
                          <a:pt x="2627450" y="-47152"/>
                          <a:pt x="2769377" y="12664"/>
                          <a:pt x="2971510" y="0"/>
                        </a:cubicBezTo>
                        <a:cubicBezTo>
                          <a:pt x="3004661" y="136567"/>
                          <a:pt x="2966400" y="209053"/>
                          <a:pt x="2971510" y="344194"/>
                        </a:cubicBezTo>
                        <a:cubicBezTo>
                          <a:pt x="2725843" y="347534"/>
                          <a:pt x="2501540" y="344186"/>
                          <a:pt x="2317778" y="344194"/>
                        </a:cubicBezTo>
                        <a:cubicBezTo>
                          <a:pt x="2134016" y="344202"/>
                          <a:pt x="1902048" y="321228"/>
                          <a:pt x="1664046" y="344194"/>
                        </a:cubicBezTo>
                        <a:cubicBezTo>
                          <a:pt x="1426044" y="367160"/>
                          <a:pt x="1232045" y="317147"/>
                          <a:pt x="1069744" y="344194"/>
                        </a:cubicBezTo>
                        <a:cubicBezTo>
                          <a:pt x="907443" y="371241"/>
                          <a:pt x="284477" y="325392"/>
                          <a:pt x="0" y="344194"/>
                        </a:cubicBezTo>
                        <a:cubicBezTo>
                          <a:pt x="-10816" y="245996"/>
                          <a:pt x="21201" y="160996"/>
                          <a:pt x="0" y="0"/>
                        </a:cubicBezTo>
                        <a:close/>
                      </a:path>
                      <a:path w="2971510" h="344194" stroke="0" extrusionOk="0">
                        <a:moveTo>
                          <a:pt x="0" y="0"/>
                        </a:moveTo>
                        <a:cubicBezTo>
                          <a:pt x="229844" y="-55168"/>
                          <a:pt x="399492" y="12937"/>
                          <a:pt x="564587" y="0"/>
                        </a:cubicBezTo>
                        <a:cubicBezTo>
                          <a:pt x="729682" y="-12937"/>
                          <a:pt x="833288" y="58478"/>
                          <a:pt x="1069744" y="0"/>
                        </a:cubicBezTo>
                        <a:cubicBezTo>
                          <a:pt x="1306200" y="-58478"/>
                          <a:pt x="1586848" y="51697"/>
                          <a:pt x="1723476" y="0"/>
                        </a:cubicBezTo>
                        <a:cubicBezTo>
                          <a:pt x="1860104" y="-51697"/>
                          <a:pt x="2048471" y="52994"/>
                          <a:pt x="2288063" y="0"/>
                        </a:cubicBezTo>
                        <a:cubicBezTo>
                          <a:pt x="2527655" y="-52994"/>
                          <a:pt x="2727473" y="28230"/>
                          <a:pt x="2971510" y="0"/>
                        </a:cubicBezTo>
                        <a:cubicBezTo>
                          <a:pt x="2992805" y="109197"/>
                          <a:pt x="2955454" y="252178"/>
                          <a:pt x="2971510" y="344194"/>
                        </a:cubicBezTo>
                        <a:cubicBezTo>
                          <a:pt x="2786908" y="361268"/>
                          <a:pt x="2659072" y="319615"/>
                          <a:pt x="2377208" y="344194"/>
                        </a:cubicBezTo>
                        <a:cubicBezTo>
                          <a:pt x="2095344" y="368773"/>
                          <a:pt x="2046408" y="275768"/>
                          <a:pt x="1723476" y="344194"/>
                        </a:cubicBezTo>
                        <a:cubicBezTo>
                          <a:pt x="1400544" y="412620"/>
                          <a:pt x="1395833" y="300601"/>
                          <a:pt x="1218319" y="344194"/>
                        </a:cubicBezTo>
                        <a:cubicBezTo>
                          <a:pt x="1040805" y="387787"/>
                          <a:pt x="819108" y="279786"/>
                          <a:pt x="624017" y="344194"/>
                        </a:cubicBezTo>
                        <a:cubicBezTo>
                          <a:pt x="428926" y="408602"/>
                          <a:pt x="308622" y="296624"/>
                          <a:pt x="0" y="344194"/>
                        </a:cubicBezTo>
                        <a:cubicBezTo>
                          <a:pt x="-26560" y="193636"/>
                          <a:pt x="26785" y="133406"/>
                          <a:pt x="0" y="0"/>
                        </a:cubicBezTo>
                        <a:close/>
                      </a:path>
                    </a:pathLst>
                  </a:custGeom>
                  <ask:type>
                    <ask:lineSketchNone/>
                  </ask:type>
                </ask:lineSketchStyleProps>
              </a:ext>
            </a:extLst>
          </a:ln>
        </p:spPr>
        <p:txBody>
          <a:bodyPr wrap="square">
            <a:spAutoFit/>
          </a:bodyPr>
          <a:lstStyle>
            <a:lvl1pPr marL="0" indent="0" algn="l">
              <a:buNone/>
              <a:defRPr sz="1400" b="0">
                <a:solidFill>
                  <a:schemeClr val="accent3"/>
                </a:solidFill>
                <a:latin typeface="+mj-lt"/>
                <a:ea typeface="Open Sans" panose="020B0606030504020204" pitchFamily="34" charset="0"/>
                <a:cs typeface="Open Sans" panose="020B0606030504020204" pitchFamily="34" charset="0"/>
              </a:defRPr>
            </a:lvl1pPr>
          </a:lstStyle>
          <a:p>
            <a:pPr lvl="0"/>
            <a:r>
              <a:rPr lang="de-CH" noProof="0"/>
              <a:t>Position</a:t>
            </a:r>
          </a:p>
        </p:txBody>
      </p:sp>
      <p:sp>
        <p:nvSpPr>
          <p:cNvPr id="53" name="Text Placeholder 7">
            <a:extLst>
              <a:ext uri="{FF2B5EF4-FFF2-40B4-BE49-F238E27FC236}">
                <a16:creationId xmlns:a16="http://schemas.microsoft.com/office/drawing/2014/main" id="{089CCE51-77AF-4869-93F6-ABFFC5438092}"/>
              </a:ext>
            </a:extLst>
          </p:cNvPr>
          <p:cNvSpPr>
            <a:spLocks noGrp="1"/>
          </p:cNvSpPr>
          <p:nvPr>
            <p:ph type="body" sz="quarter" idx="25" hasCustomPrompt="1"/>
          </p:nvPr>
        </p:nvSpPr>
        <p:spPr>
          <a:xfrm>
            <a:off x="3728639" y="5222972"/>
            <a:ext cx="2061732" cy="310918"/>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Telefon</a:t>
            </a:r>
          </a:p>
        </p:txBody>
      </p:sp>
      <p:sp>
        <p:nvSpPr>
          <p:cNvPr id="54" name="Picture Placeholder 4">
            <a:extLst>
              <a:ext uri="{FF2B5EF4-FFF2-40B4-BE49-F238E27FC236}">
                <a16:creationId xmlns:a16="http://schemas.microsoft.com/office/drawing/2014/main" id="{0C9CC8F1-79EB-48DE-86CF-81D4336AA946}"/>
              </a:ext>
            </a:extLst>
          </p:cNvPr>
          <p:cNvSpPr>
            <a:spLocks noGrp="1"/>
          </p:cNvSpPr>
          <p:nvPr>
            <p:ph type="pic" sz="quarter" idx="26"/>
          </p:nvPr>
        </p:nvSpPr>
        <p:spPr>
          <a:xfrm>
            <a:off x="721440" y="1755190"/>
            <a:ext cx="1886400" cy="1886400"/>
          </a:xfrm>
          <a:prstGeom prst="ellipse">
            <a:avLst/>
          </a:prstGeom>
          <a:solidFill>
            <a:srgbClr val="53585F"/>
          </a:solidFill>
        </p:spPr>
        <p:txBody>
          <a:bodyPr>
            <a:normAutofit/>
          </a:bodyPr>
          <a:lstStyle>
            <a:lvl1pPr marL="0" indent="0" algn="ctr">
              <a:buNone/>
              <a:defRPr sz="1400">
                <a:solidFill>
                  <a:schemeClr val="bg1"/>
                </a:solidFill>
                <a:latin typeface="+mj-lt"/>
              </a:defRPr>
            </a:lvl1pPr>
          </a:lstStyle>
          <a:p>
            <a:r>
              <a:rPr lang="en-US" noProof="0"/>
              <a:t>Click icon to add picture</a:t>
            </a:r>
            <a:endParaRPr lang="de-CH" noProof="0"/>
          </a:p>
        </p:txBody>
      </p:sp>
      <p:pic>
        <p:nvPicPr>
          <p:cNvPr id="55" name="Grafik 54">
            <a:extLst>
              <a:ext uri="{FF2B5EF4-FFF2-40B4-BE49-F238E27FC236}">
                <a16:creationId xmlns:a16="http://schemas.microsoft.com/office/drawing/2014/main" id="{BAF4FDA6-4BB8-4228-8793-B0A95011190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625" y="4952203"/>
            <a:ext cx="164644" cy="164644"/>
          </a:xfrm>
          <a:prstGeom prst="rect">
            <a:avLst/>
          </a:prstGeom>
        </p:spPr>
      </p:pic>
      <p:sp>
        <p:nvSpPr>
          <p:cNvPr id="56" name="Text Placeholder 7">
            <a:extLst>
              <a:ext uri="{FF2B5EF4-FFF2-40B4-BE49-F238E27FC236}">
                <a16:creationId xmlns:a16="http://schemas.microsoft.com/office/drawing/2014/main" id="{98604DD9-DCA2-42A2-9BA1-60E6475D7581}"/>
              </a:ext>
            </a:extLst>
          </p:cNvPr>
          <p:cNvSpPr>
            <a:spLocks noGrp="1"/>
          </p:cNvSpPr>
          <p:nvPr>
            <p:ph type="body" sz="quarter" idx="27" hasCustomPrompt="1"/>
          </p:nvPr>
        </p:nvSpPr>
        <p:spPr>
          <a:xfrm>
            <a:off x="898643" y="4893026"/>
            <a:ext cx="2061732" cy="310919"/>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mmustermann@allgeier.ch</a:t>
            </a:r>
          </a:p>
        </p:txBody>
      </p:sp>
      <p:pic>
        <p:nvPicPr>
          <p:cNvPr id="57" name="Grafik 56">
            <a:extLst>
              <a:ext uri="{FF2B5EF4-FFF2-40B4-BE49-F238E27FC236}">
                <a16:creationId xmlns:a16="http://schemas.microsoft.com/office/drawing/2014/main" id="{7C3CE38E-907E-4715-A34B-F069D9F788C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6625" y="5284793"/>
            <a:ext cx="164644" cy="164644"/>
          </a:xfrm>
          <a:prstGeom prst="rect">
            <a:avLst/>
          </a:prstGeom>
        </p:spPr>
      </p:pic>
      <p:sp>
        <p:nvSpPr>
          <p:cNvPr id="58" name="Text Placeholder 7">
            <a:extLst>
              <a:ext uri="{FF2B5EF4-FFF2-40B4-BE49-F238E27FC236}">
                <a16:creationId xmlns:a16="http://schemas.microsoft.com/office/drawing/2014/main" id="{D3284848-F0EA-4661-B7B5-5F575FB7B309}"/>
              </a:ext>
            </a:extLst>
          </p:cNvPr>
          <p:cNvSpPr>
            <a:spLocks noGrp="1"/>
          </p:cNvSpPr>
          <p:nvPr>
            <p:ph type="body" sz="quarter" idx="28" hasCustomPrompt="1"/>
          </p:nvPr>
        </p:nvSpPr>
        <p:spPr>
          <a:xfrm>
            <a:off x="621570" y="4039331"/>
            <a:ext cx="2466121" cy="344194"/>
          </a:xfrm>
          <a:prstGeom prst="rect">
            <a:avLst/>
          </a:prstGeom>
        </p:spPr>
        <p:txBody>
          <a:bodyPr>
            <a:noAutofit/>
          </a:bodyPr>
          <a:lstStyle>
            <a:lvl1pPr marL="0" indent="0" algn="l">
              <a:buNone/>
              <a:defRPr sz="1400" b="1">
                <a:solidFill>
                  <a:srgbClr val="010172"/>
                </a:solidFill>
                <a:latin typeface="+mj-lt"/>
                <a:ea typeface="Open Sans" panose="020B0606030504020204" pitchFamily="34" charset="0"/>
                <a:cs typeface="Open Sans" panose="020B0606030504020204" pitchFamily="34" charset="0"/>
              </a:defRPr>
            </a:lvl1pPr>
          </a:lstStyle>
          <a:p>
            <a:pPr lvl="0"/>
            <a:r>
              <a:rPr lang="de-CH" noProof="0"/>
              <a:t>Vorname Nachname</a:t>
            </a:r>
          </a:p>
        </p:txBody>
      </p:sp>
      <p:sp>
        <p:nvSpPr>
          <p:cNvPr id="59" name="Text Placeholder 7">
            <a:extLst>
              <a:ext uri="{FF2B5EF4-FFF2-40B4-BE49-F238E27FC236}">
                <a16:creationId xmlns:a16="http://schemas.microsoft.com/office/drawing/2014/main" id="{15EA2767-5669-4454-B1AC-B4A347B374C1}"/>
              </a:ext>
            </a:extLst>
          </p:cNvPr>
          <p:cNvSpPr>
            <a:spLocks noGrp="1"/>
          </p:cNvSpPr>
          <p:nvPr>
            <p:ph type="body" sz="quarter" idx="29" hasCustomPrompt="1"/>
          </p:nvPr>
        </p:nvSpPr>
        <p:spPr>
          <a:xfrm>
            <a:off x="621569" y="4348601"/>
            <a:ext cx="2466121" cy="310919"/>
          </a:xfrm>
          <a:prstGeom prst="rect">
            <a:avLst/>
          </a:prstGeom>
          <a:ln w="12700" cap="rnd">
            <a:noFill/>
            <a:extLst>
              <a:ext uri="{C807C97D-BFC1-408E-A445-0C87EB9F89A2}">
                <ask:lineSketchStyleProps xmlns:ask="http://schemas.microsoft.com/office/drawing/2018/sketchyshapes" sd="1219033472">
                  <a:custGeom>
                    <a:avLst/>
                    <a:gdLst>
                      <a:gd name="connsiteX0" fmla="*/ 0 w 2971510"/>
                      <a:gd name="connsiteY0" fmla="*/ 0 h 344194"/>
                      <a:gd name="connsiteX1" fmla="*/ 564587 w 2971510"/>
                      <a:gd name="connsiteY1" fmla="*/ 0 h 344194"/>
                      <a:gd name="connsiteX2" fmla="*/ 1158889 w 2971510"/>
                      <a:gd name="connsiteY2" fmla="*/ 0 h 344194"/>
                      <a:gd name="connsiteX3" fmla="*/ 1782906 w 2971510"/>
                      <a:gd name="connsiteY3" fmla="*/ 0 h 344194"/>
                      <a:gd name="connsiteX4" fmla="*/ 2406923 w 2971510"/>
                      <a:gd name="connsiteY4" fmla="*/ 0 h 344194"/>
                      <a:gd name="connsiteX5" fmla="*/ 2971510 w 2971510"/>
                      <a:gd name="connsiteY5" fmla="*/ 0 h 344194"/>
                      <a:gd name="connsiteX6" fmla="*/ 2971510 w 2971510"/>
                      <a:gd name="connsiteY6" fmla="*/ 344194 h 344194"/>
                      <a:gd name="connsiteX7" fmla="*/ 2317778 w 2971510"/>
                      <a:gd name="connsiteY7" fmla="*/ 344194 h 344194"/>
                      <a:gd name="connsiteX8" fmla="*/ 1664046 w 2971510"/>
                      <a:gd name="connsiteY8" fmla="*/ 344194 h 344194"/>
                      <a:gd name="connsiteX9" fmla="*/ 1069744 w 2971510"/>
                      <a:gd name="connsiteY9" fmla="*/ 344194 h 344194"/>
                      <a:gd name="connsiteX10" fmla="*/ 0 w 2971510"/>
                      <a:gd name="connsiteY10" fmla="*/ 344194 h 344194"/>
                      <a:gd name="connsiteX11" fmla="*/ 0 w 2971510"/>
                      <a:gd name="connsiteY11" fmla="*/ 0 h 34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71510" h="344194" fill="none" extrusionOk="0">
                        <a:moveTo>
                          <a:pt x="0" y="0"/>
                        </a:moveTo>
                        <a:cubicBezTo>
                          <a:pt x="213202" y="-32667"/>
                          <a:pt x="288601" y="36457"/>
                          <a:pt x="564587" y="0"/>
                        </a:cubicBezTo>
                        <a:cubicBezTo>
                          <a:pt x="840573" y="-36457"/>
                          <a:pt x="955542" y="5917"/>
                          <a:pt x="1158889" y="0"/>
                        </a:cubicBezTo>
                        <a:cubicBezTo>
                          <a:pt x="1362236" y="-5917"/>
                          <a:pt x="1515584" y="10484"/>
                          <a:pt x="1782906" y="0"/>
                        </a:cubicBezTo>
                        <a:cubicBezTo>
                          <a:pt x="2050228" y="-10484"/>
                          <a:pt x="2186396" y="47152"/>
                          <a:pt x="2406923" y="0"/>
                        </a:cubicBezTo>
                        <a:cubicBezTo>
                          <a:pt x="2627450" y="-47152"/>
                          <a:pt x="2769377" y="12664"/>
                          <a:pt x="2971510" y="0"/>
                        </a:cubicBezTo>
                        <a:cubicBezTo>
                          <a:pt x="3004661" y="136567"/>
                          <a:pt x="2966400" y="209053"/>
                          <a:pt x="2971510" y="344194"/>
                        </a:cubicBezTo>
                        <a:cubicBezTo>
                          <a:pt x="2725843" y="347534"/>
                          <a:pt x="2501540" y="344186"/>
                          <a:pt x="2317778" y="344194"/>
                        </a:cubicBezTo>
                        <a:cubicBezTo>
                          <a:pt x="2134016" y="344202"/>
                          <a:pt x="1902048" y="321228"/>
                          <a:pt x="1664046" y="344194"/>
                        </a:cubicBezTo>
                        <a:cubicBezTo>
                          <a:pt x="1426044" y="367160"/>
                          <a:pt x="1232045" y="317147"/>
                          <a:pt x="1069744" y="344194"/>
                        </a:cubicBezTo>
                        <a:cubicBezTo>
                          <a:pt x="907443" y="371241"/>
                          <a:pt x="284477" y="325392"/>
                          <a:pt x="0" y="344194"/>
                        </a:cubicBezTo>
                        <a:cubicBezTo>
                          <a:pt x="-10816" y="245996"/>
                          <a:pt x="21201" y="160996"/>
                          <a:pt x="0" y="0"/>
                        </a:cubicBezTo>
                        <a:close/>
                      </a:path>
                      <a:path w="2971510" h="344194" stroke="0" extrusionOk="0">
                        <a:moveTo>
                          <a:pt x="0" y="0"/>
                        </a:moveTo>
                        <a:cubicBezTo>
                          <a:pt x="229844" y="-55168"/>
                          <a:pt x="399492" y="12937"/>
                          <a:pt x="564587" y="0"/>
                        </a:cubicBezTo>
                        <a:cubicBezTo>
                          <a:pt x="729682" y="-12937"/>
                          <a:pt x="833288" y="58478"/>
                          <a:pt x="1069744" y="0"/>
                        </a:cubicBezTo>
                        <a:cubicBezTo>
                          <a:pt x="1306200" y="-58478"/>
                          <a:pt x="1586848" y="51697"/>
                          <a:pt x="1723476" y="0"/>
                        </a:cubicBezTo>
                        <a:cubicBezTo>
                          <a:pt x="1860104" y="-51697"/>
                          <a:pt x="2048471" y="52994"/>
                          <a:pt x="2288063" y="0"/>
                        </a:cubicBezTo>
                        <a:cubicBezTo>
                          <a:pt x="2527655" y="-52994"/>
                          <a:pt x="2727473" y="28230"/>
                          <a:pt x="2971510" y="0"/>
                        </a:cubicBezTo>
                        <a:cubicBezTo>
                          <a:pt x="2992805" y="109197"/>
                          <a:pt x="2955454" y="252178"/>
                          <a:pt x="2971510" y="344194"/>
                        </a:cubicBezTo>
                        <a:cubicBezTo>
                          <a:pt x="2786908" y="361268"/>
                          <a:pt x="2659072" y="319615"/>
                          <a:pt x="2377208" y="344194"/>
                        </a:cubicBezTo>
                        <a:cubicBezTo>
                          <a:pt x="2095344" y="368773"/>
                          <a:pt x="2046408" y="275768"/>
                          <a:pt x="1723476" y="344194"/>
                        </a:cubicBezTo>
                        <a:cubicBezTo>
                          <a:pt x="1400544" y="412620"/>
                          <a:pt x="1395833" y="300601"/>
                          <a:pt x="1218319" y="344194"/>
                        </a:cubicBezTo>
                        <a:cubicBezTo>
                          <a:pt x="1040805" y="387787"/>
                          <a:pt x="819108" y="279786"/>
                          <a:pt x="624017" y="344194"/>
                        </a:cubicBezTo>
                        <a:cubicBezTo>
                          <a:pt x="428926" y="408602"/>
                          <a:pt x="308622" y="296624"/>
                          <a:pt x="0" y="344194"/>
                        </a:cubicBezTo>
                        <a:cubicBezTo>
                          <a:pt x="-26560" y="193636"/>
                          <a:pt x="26785" y="133406"/>
                          <a:pt x="0" y="0"/>
                        </a:cubicBezTo>
                        <a:close/>
                      </a:path>
                    </a:pathLst>
                  </a:custGeom>
                  <ask:type>
                    <ask:lineSketchNone/>
                  </ask:type>
                </ask:lineSketchStyleProps>
              </a:ext>
            </a:extLst>
          </a:ln>
        </p:spPr>
        <p:txBody>
          <a:bodyPr wrap="square">
            <a:spAutoFit/>
          </a:bodyPr>
          <a:lstStyle>
            <a:lvl1pPr marL="0" indent="0" algn="l">
              <a:buNone/>
              <a:defRPr sz="1400" b="0">
                <a:solidFill>
                  <a:schemeClr val="accent3"/>
                </a:solidFill>
                <a:latin typeface="+mj-lt"/>
                <a:ea typeface="Open Sans" panose="020B0606030504020204" pitchFamily="34" charset="0"/>
                <a:cs typeface="Open Sans" panose="020B0606030504020204" pitchFamily="34" charset="0"/>
              </a:defRPr>
            </a:lvl1pPr>
          </a:lstStyle>
          <a:p>
            <a:pPr lvl="0"/>
            <a:r>
              <a:rPr lang="de-CH" noProof="0"/>
              <a:t>Position</a:t>
            </a:r>
          </a:p>
        </p:txBody>
      </p:sp>
      <p:sp>
        <p:nvSpPr>
          <p:cNvPr id="60" name="Text Placeholder 7">
            <a:extLst>
              <a:ext uri="{FF2B5EF4-FFF2-40B4-BE49-F238E27FC236}">
                <a16:creationId xmlns:a16="http://schemas.microsoft.com/office/drawing/2014/main" id="{9D851C37-E3BA-4894-86AA-AB4174F24C43}"/>
              </a:ext>
            </a:extLst>
          </p:cNvPr>
          <p:cNvSpPr>
            <a:spLocks noGrp="1"/>
          </p:cNvSpPr>
          <p:nvPr>
            <p:ph type="body" sz="quarter" idx="30" hasCustomPrompt="1"/>
          </p:nvPr>
        </p:nvSpPr>
        <p:spPr>
          <a:xfrm>
            <a:off x="898643" y="5222972"/>
            <a:ext cx="2061732" cy="310918"/>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Telefon</a:t>
            </a:r>
          </a:p>
        </p:txBody>
      </p:sp>
      <p:sp>
        <p:nvSpPr>
          <p:cNvPr id="61" name="Picture Placeholder 4">
            <a:extLst>
              <a:ext uri="{FF2B5EF4-FFF2-40B4-BE49-F238E27FC236}">
                <a16:creationId xmlns:a16="http://schemas.microsoft.com/office/drawing/2014/main" id="{FFCE8F4C-675F-4A58-AB2E-481752A182D3}"/>
              </a:ext>
            </a:extLst>
          </p:cNvPr>
          <p:cNvSpPr>
            <a:spLocks noGrp="1"/>
          </p:cNvSpPr>
          <p:nvPr>
            <p:ph type="pic" sz="quarter" idx="31"/>
          </p:nvPr>
        </p:nvSpPr>
        <p:spPr>
          <a:xfrm>
            <a:off x="6672279" y="1812923"/>
            <a:ext cx="1886400" cy="1886400"/>
          </a:xfrm>
          <a:prstGeom prst="ellipse">
            <a:avLst/>
          </a:prstGeom>
          <a:solidFill>
            <a:srgbClr val="53585F"/>
          </a:solidFill>
        </p:spPr>
        <p:txBody>
          <a:bodyPr>
            <a:normAutofit/>
          </a:bodyPr>
          <a:lstStyle>
            <a:lvl1pPr marL="0" indent="0" algn="ctr">
              <a:buNone/>
              <a:defRPr sz="1400">
                <a:solidFill>
                  <a:schemeClr val="bg1"/>
                </a:solidFill>
                <a:latin typeface="+mj-lt"/>
              </a:defRPr>
            </a:lvl1pPr>
          </a:lstStyle>
          <a:p>
            <a:r>
              <a:rPr lang="en-US" noProof="0"/>
              <a:t>Click icon to add picture</a:t>
            </a:r>
            <a:endParaRPr lang="de-CH" noProof="0"/>
          </a:p>
        </p:txBody>
      </p:sp>
      <p:pic>
        <p:nvPicPr>
          <p:cNvPr id="62" name="Grafik 61">
            <a:extLst>
              <a:ext uri="{FF2B5EF4-FFF2-40B4-BE49-F238E27FC236}">
                <a16:creationId xmlns:a16="http://schemas.microsoft.com/office/drawing/2014/main" id="{C2EEAC66-BE26-4FBC-B56F-0088A1DA47B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59620" y="4985190"/>
            <a:ext cx="164644" cy="164644"/>
          </a:xfrm>
          <a:prstGeom prst="rect">
            <a:avLst/>
          </a:prstGeom>
        </p:spPr>
      </p:pic>
      <p:sp>
        <p:nvSpPr>
          <p:cNvPr id="63" name="Text Placeholder 7">
            <a:extLst>
              <a:ext uri="{FF2B5EF4-FFF2-40B4-BE49-F238E27FC236}">
                <a16:creationId xmlns:a16="http://schemas.microsoft.com/office/drawing/2014/main" id="{780A574D-85C8-4C1E-A971-2BC834FC752C}"/>
              </a:ext>
            </a:extLst>
          </p:cNvPr>
          <p:cNvSpPr>
            <a:spLocks noGrp="1"/>
          </p:cNvSpPr>
          <p:nvPr>
            <p:ph type="body" sz="quarter" idx="32" hasCustomPrompt="1"/>
          </p:nvPr>
        </p:nvSpPr>
        <p:spPr>
          <a:xfrm>
            <a:off x="6724264" y="4893025"/>
            <a:ext cx="2061732" cy="310919"/>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mmustermann@allgeier.ch</a:t>
            </a:r>
          </a:p>
        </p:txBody>
      </p:sp>
      <p:pic>
        <p:nvPicPr>
          <p:cNvPr id="64" name="Grafik 63">
            <a:extLst>
              <a:ext uri="{FF2B5EF4-FFF2-40B4-BE49-F238E27FC236}">
                <a16:creationId xmlns:a16="http://schemas.microsoft.com/office/drawing/2014/main" id="{7B4810AE-56D1-4CDA-84F1-3AF3AC38553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38208" y="5305293"/>
            <a:ext cx="164644" cy="164644"/>
          </a:xfrm>
          <a:prstGeom prst="rect">
            <a:avLst/>
          </a:prstGeom>
        </p:spPr>
      </p:pic>
      <p:sp>
        <p:nvSpPr>
          <p:cNvPr id="65" name="Text Placeholder 7">
            <a:extLst>
              <a:ext uri="{FF2B5EF4-FFF2-40B4-BE49-F238E27FC236}">
                <a16:creationId xmlns:a16="http://schemas.microsoft.com/office/drawing/2014/main" id="{8B07BA20-4772-4708-B865-E34881A394F3}"/>
              </a:ext>
            </a:extLst>
          </p:cNvPr>
          <p:cNvSpPr>
            <a:spLocks noGrp="1"/>
          </p:cNvSpPr>
          <p:nvPr>
            <p:ph type="body" sz="quarter" idx="33" hasCustomPrompt="1"/>
          </p:nvPr>
        </p:nvSpPr>
        <p:spPr>
          <a:xfrm>
            <a:off x="6474565" y="4039331"/>
            <a:ext cx="2466121" cy="344194"/>
          </a:xfrm>
          <a:prstGeom prst="rect">
            <a:avLst/>
          </a:prstGeom>
        </p:spPr>
        <p:txBody>
          <a:bodyPr>
            <a:noAutofit/>
          </a:bodyPr>
          <a:lstStyle>
            <a:lvl1pPr marL="0" indent="0" algn="l">
              <a:buNone/>
              <a:defRPr sz="1400" b="1">
                <a:solidFill>
                  <a:srgbClr val="010172"/>
                </a:solidFill>
                <a:latin typeface="+mj-lt"/>
                <a:ea typeface="Open Sans" panose="020B0606030504020204" pitchFamily="34" charset="0"/>
                <a:cs typeface="Open Sans" panose="020B0606030504020204" pitchFamily="34" charset="0"/>
              </a:defRPr>
            </a:lvl1pPr>
          </a:lstStyle>
          <a:p>
            <a:pPr lvl="0"/>
            <a:r>
              <a:rPr lang="de-CH" noProof="0"/>
              <a:t>Vorname Nachname</a:t>
            </a:r>
          </a:p>
        </p:txBody>
      </p:sp>
      <p:sp>
        <p:nvSpPr>
          <p:cNvPr id="66" name="Text Placeholder 7">
            <a:extLst>
              <a:ext uri="{FF2B5EF4-FFF2-40B4-BE49-F238E27FC236}">
                <a16:creationId xmlns:a16="http://schemas.microsoft.com/office/drawing/2014/main" id="{2F1A5563-AC71-4576-A71D-28A40C59971D}"/>
              </a:ext>
            </a:extLst>
          </p:cNvPr>
          <p:cNvSpPr>
            <a:spLocks noGrp="1"/>
          </p:cNvSpPr>
          <p:nvPr>
            <p:ph type="body" sz="quarter" idx="34" hasCustomPrompt="1"/>
          </p:nvPr>
        </p:nvSpPr>
        <p:spPr>
          <a:xfrm>
            <a:off x="6474564" y="4344419"/>
            <a:ext cx="2466121" cy="310919"/>
          </a:xfrm>
          <a:prstGeom prst="rect">
            <a:avLst/>
          </a:prstGeom>
          <a:ln w="12700" cap="rnd">
            <a:noFill/>
            <a:extLst>
              <a:ext uri="{C807C97D-BFC1-408E-A445-0C87EB9F89A2}">
                <ask:lineSketchStyleProps xmlns:ask="http://schemas.microsoft.com/office/drawing/2018/sketchyshapes" sd="1219033472">
                  <a:custGeom>
                    <a:avLst/>
                    <a:gdLst>
                      <a:gd name="connsiteX0" fmla="*/ 0 w 2971510"/>
                      <a:gd name="connsiteY0" fmla="*/ 0 h 344194"/>
                      <a:gd name="connsiteX1" fmla="*/ 564587 w 2971510"/>
                      <a:gd name="connsiteY1" fmla="*/ 0 h 344194"/>
                      <a:gd name="connsiteX2" fmla="*/ 1158889 w 2971510"/>
                      <a:gd name="connsiteY2" fmla="*/ 0 h 344194"/>
                      <a:gd name="connsiteX3" fmla="*/ 1782906 w 2971510"/>
                      <a:gd name="connsiteY3" fmla="*/ 0 h 344194"/>
                      <a:gd name="connsiteX4" fmla="*/ 2406923 w 2971510"/>
                      <a:gd name="connsiteY4" fmla="*/ 0 h 344194"/>
                      <a:gd name="connsiteX5" fmla="*/ 2971510 w 2971510"/>
                      <a:gd name="connsiteY5" fmla="*/ 0 h 344194"/>
                      <a:gd name="connsiteX6" fmla="*/ 2971510 w 2971510"/>
                      <a:gd name="connsiteY6" fmla="*/ 344194 h 344194"/>
                      <a:gd name="connsiteX7" fmla="*/ 2317778 w 2971510"/>
                      <a:gd name="connsiteY7" fmla="*/ 344194 h 344194"/>
                      <a:gd name="connsiteX8" fmla="*/ 1664046 w 2971510"/>
                      <a:gd name="connsiteY8" fmla="*/ 344194 h 344194"/>
                      <a:gd name="connsiteX9" fmla="*/ 1069744 w 2971510"/>
                      <a:gd name="connsiteY9" fmla="*/ 344194 h 344194"/>
                      <a:gd name="connsiteX10" fmla="*/ 0 w 2971510"/>
                      <a:gd name="connsiteY10" fmla="*/ 344194 h 344194"/>
                      <a:gd name="connsiteX11" fmla="*/ 0 w 2971510"/>
                      <a:gd name="connsiteY11" fmla="*/ 0 h 34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71510" h="344194" fill="none" extrusionOk="0">
                        <a:moveTo>
                          <a:pt x="0" y="0"/>
                        </a:moveTo>
                        <a:cubicBezTo>
                          <a:pt x="213202" y="-32667"/>
                          <a:pt x="288601" y="36457"/>
                          <a:pt x="564587" y="0"/>
                        </a:cubicBezTo>
                        <a:cubicBezTo>
                          <a:pt x="840573" y="-36457"/>
                          <a:pt x="955542" y="5917"/>
                          <a:pt x="1158889" y="0"/>
                        </a:cubicBezTo>
                        <a:cubicBezTo>
                          <a:pt x="1362236" y="-5917"/>
                          <a:pt x="1515584" y="10484"/>
                          <a:pt x="1782906" y="0"/>
                        </a:cubicBezTo>
                        <a:cubicBezTo>
                          <a:pt x="2050228" y="-10484"/>
                          <a:pt x="2186396" y="47152"/>
                          <a:pt x="2406923" y="0"/>
                        </a:cubicBezTo>
                        <a:cubicBezTo>
                          <a:pt x="2627450" y="-47152"/>
                          <a:pt x="2769377" y="12664"/>
                          <a:pt x="2971510" y="0"/>
                        </a:cubicBezTo>
                        <a:cubicBezTo>
                          <a:pt x="3004661" y="136567"/>
                          <a:pt x="2966400" y="209053"/>
                          <a:pt x="2971510" y="344194"/>
                        </a:cubicBezTo>
                        <a:cubicBezTo>
                          <a:pt x="2725843" y="347534"/>
                          <a:pt x="2501540" y="344186"/>
                          <a:pt x="2317778" y="344194"/>
                        </a:cubicBezTo>
                        <a:cubicBezTo>
                          <a:pt x="2134016" y="344202"/>
                          <a:pt x="1902048" y="321228"/>
                          <a:pt x="1664046" y="344194"/>
                        </a:cubicBezTo>
                        <a:cubicBezTo>
                          <a:pt x="1426044" y="367160"/>
                          <a:pt x="1232045" y="317147"/>
                          <a:pt x="1069744" y="344194"/>
                        </a:cubicBezTo>
                        <a:cubicBezTo>
                          <a:pt x="907443" y="371241"/>
                          <a:pt x="284477" y="325392"/>
                          <a:pt x="0" y="344194"/>
                        </a:cubicBezTo>
                        <a:cubicBezTo>
                          <a:pt x="-10816" y="245996"/>
                          <a:pt x="21201" y="160996"/>
                          <a:pt x="0" y="0"/>
                        </a:cubicBezTo>
                        <a:close/>
                      </a:path>
                      <a:path w="2971510" h="344194" stroke="0" extrusionOk="0">
                        <a:moveTo>
                          <a:pt x="0" y="0"/>
                        </a:moveTo>
                        <a:cubicBezTo>
                          <a:pt x="229844" y="-55168"/>
                          <a:pt x="399492" y="12937"/>
                          <a:pt x="564587" y="0"/>
                        </a:cubicBezTo>
                        <a:cubicBezTo>
                          <a:pt x="729682" y="-12937"/>
                          <a:pt x="833288" y="58478"/>
                          <a:pt x="1069744" y="0"/>
                        </a:cubicBezTo>
                        <a:cubicBezTo>
                          <a:pt x="1306200" y="-58478"/>
                          <a:pt x="1586848" y="51697"/>
                          <a:pt x="1723476" y="0"/>
                        </a:cubicBezTo>
                        <a:cubicBezTo>
                          <a:pt x="1860104" y="-51697"/>
                          <a:pt x="2048471" y="52994"/>
                          <a:pt x="2288063" y="0"/>
                        </a:cubicBezTo>
                        <a:cubicBezTo>
                          <a:pt x="2527655" y="-52994"/>
                          <a:pt x="2727473" y="28230"/>
                          <a:pt x="2971510" y="0"/>
                        </a:cubicBezTo>
                        <a:cubicBezTo>
                          <a:pt x="2992805" y="109197"/>
                          <a:pt x="2955454" y="252178"/>
                          <a:pt x="2971510" y="344194"/>
                        </a:cubicBezTo>
                        <a:cubicBezTo>
                          <a:pt x="2786908" y="361268"/>
                          <a:pt x="2659072" y="319615"/>
                          <a:pt x="2377208" y="344194"/>
                        </a:cubicBezTo>
                        <a:cubicBezTo>
                          <a:pt x="2095344" y="368773"/>
                          <a:pt x="2046408" y="275768"/>
                          <a:pt x="1723476" y="344194"/>
                        </a:cubicBezTo>
                        <a:cubicBezTo>
                          <a:pt x="1400544" y="412620"/>
                          <a:pt x="1395833" y="300601"/>
                          <a:pt x="1218319" y="344194"/>
                        </a:cubicBezTo>
                        <a:cubicBezTo>
                          <a:pt x="1040805" y="387787"/>
                          <a:pt x="819108" y="279786"/>
                          <a:pt x="624017" y="344194"/>
                        </a:cubicBezTo>
                        <a:cubicBezTo>
                          <a:pt x="428926" y="408602"/>
                          <a:pt x="308622" y="296624"/>
                          <a:pt x="0" y="344194"/>
                        </a:cubicBezTo>
                        <a:cubicBezTo>
                          <a:pt x="-26560" y="193636"/>
                          <a:pt x="26785" y="133406"/>
                          <a:pt x="0" y="0"/>
                        </a:cubicBezTo>
                        <a:close/>
                      </a:path>
                    </a:pathLst>
                  </a:custGeom>
                  <ask:type>
                    <ask:lineSketchNone/>
                  </ask:type>
                </ask:lineSketchStyleProps>
              </a:ext>
            </a:extLst>
          </a:ln>
        </p:spPr>
        <p:txBody>
          <a:bodyPr wrap="square">
            <a:spAutoFit/>
          </a:bodyPr>
          <a:lstStyle>
            <a:lvl1pPr marL="0" indent="0" algn="l">
              <a:buNone/>
              <a:defRPr sz="1400" b="0">
                <a:solidFill>
                  <a:schemeClr val="accent3"/>
                </a:solidFill>
                <a:latin typeface="+mj-lt"/>
                <a:ea typeface="Open Sans" panose="020B0606030504020204" pitchFamily="34" charset="0"/>
                <a:cs typeface="Open Sans" panose="020B0606030504020204" pitchFamily="34" charset="0"/>
              </a:defRPr>
            </a:lvl1pPr>
          </a:lstStyle>
          <a:p>
            <a:pPr lvl="0"/>
            <a:r>
              <a:rPr lang="de-CH" noProof="0"/>
              <a:t>Position</a:t>
            </a:r>
          </a:p>
        </p:txBody>
      </p:sp>
      <p:sp>
        <p:nvSpPr>
          <p:cNvPr id="67" name="Text Placeholder 7">
            <a:extLst>
              <a:ext uri="{FF2B5EF4-FFF2-40B4-BE49-F238E27FC236}">
                <a16:creationId xmlns:a16="http://schemas.microsoft.com/office/drawing/2014/main" id="{2D49945B-29FF-4046-BB29-4107FFB6A2C7}"/>
              </a:ext>
            </a:extLst>
          </p:cNvPr>
          <p:cNvSpPr>
            <a:spLocks noGrp="1"/>
          </p:cNvSpPr>
          <p:nvPr>
            <p:ph type="body" sz="quarter" idx="35" hasCustomPrompt="1"/>
          </p:nvPr>
        </p:nvSpPr>
        <p:spPr>
          <a:xfrm>
            <a:off x="6724264" y="5244655"/>
            <a:ext cx="2061732" cy="310918"/>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Telefon</a:t>
            </a:r>
          </a:p>
        </p:txBody>
      </p:sp>
      <p:sp>
        <p:nvSpPr>
          <p:cNvPr id="68" name="Picture Placeholder 4">
            <a:extLst>
              <a:ext uri="{FF2B5EF4-FFF2-40B4-BE49-F238E27FC236}">
                <a16:creationId xmlns:a16="http://schemas.microsoft.com/office/drawing/2014/main" id="{F6B51258-0A5F-4CDF-B96F-A41BBD4AF37C}"/>
              </a:ext>
            </a:extLst>
          </p:cNvPr>
          <p:cNvSpPr>
            <a:spLocks noGrp="1"/>
          </p:cNvSpPr>
          <p:nvPr>
            <p:ph type="pic" sz="quarter" idx="36"/>
          </p:nvPr>
        </p:nvSpPr>
        <p:spPr>
          <a:xfrm>
            <a:off x="9452771" y="1838209"/>
            <a:ext cx="1886400" cy="1886400"/>
          </a:xfrm>
          <a:prstGeom prst="ellipse">
            <a:avLst/>
          </a:prstGeom>
          <a:solidFill>
            <a:srgbClr val="53585F"/>
          </a:solidFill>
        </p:spPr>
        <p:txBody>
          <a:bodyPr>
            <a:normAutofit/>
          </a:bodyPr>
          <a:lstStyle>
            <a:lvl1pPr marL="0" indent="0" algn="ctr">
              <a:buNone/>
              <a:defRPr sz="1400">
                <a:solidFill>
                  <a:schemeClr val="bg1"/>
                </a:solidFill>
                <a:latin typeface="+mj-lt"/>
              </a:defRPr>
            </a:lvl1pPr>
          </a:lstStyle>
          <a:p>
            <a:r>
              <a:rPr lang="en-US" noProof="0"/>
              <a:t>Click icon to add picture</a:t>
            </a:r>
            <a:endParaRPr lang="de-CH" noProof="0"/>
          </a:p>
        </p:txBody>
      </p:sp>
      <p:pic>
        <p:nvPicPr>
          <p:cNvPr id="69" name="Grafik 68">
            <a:extLst>
              <a:ext uri="{FF2B5EF4-FFF2-40B4-BE49-F238E27FC236}">
                <a16:creationId xmlns:a16="http://schemas.microsoft.com/office/drawing/2014/main" id="{196BC573-8752-4536-AE2A-E9151B33F99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39095" y="4948401"/>
            <a:ext cx="164644" cy="164644"/>
          </a:xfrm>
          <a:prstGeom prst="rect">
            <a:avLst/>
          </a:prstGeom>
        </p:spPr>
      </p:pic>
      <p:sp>
        <p:nvSpPr>
          <p:cNvPr id="70" name="Text Placeholder 7">
            <a:extLst>
              <a:ext uri="{FF2B5EF4-FFF2-40B4-BE49-F238E27FC236}">
                <a16:creationId xmlns:a16="http://schemas.microsoft.com/office/drawing/2014/main" id="{1443E1D8-45C4-4825-9E42-FD9AA4FE461E}"/>
              </a:ext>
            </a:extLst>
          </p:cNvPr>
          <p:cNvSpPr>
            <a:spLocks noGrp="1"/>
          </p:cNvSpPr>
          <p:nvPr>
            <p:ph type="body" sz="quarter" idx="41" hasCustomPrompt="1"/>
          </p:nvPr>
        </p:nvSpPr>
        <p:spPr>
          <a:xfrm>
            <a:off x="9603739" y="4893024"/>
            <a:ext cx="2061732" cy="310919"/>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mmustermann@allgeier.ch</a:t>
            </a:r>
          </a:p>
        </p:txBody>
      </p:sp>
      <p:pic>
        <p:nvPicPr>
          <p:cNvPr id="71" name="Grafik 70">
            <a:extLst>
              <a:ext uri="{FF2B5EF4-FFF2-40B4-BE49-F238E27FC236}">
                <a16:creationId xmlns:a16="http://schemas.microsoft.com/office/drawing/2014/main" id="{CE7016DE-429B-463A-A5B2-75A71C7BEC7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53282" y="5280668"/>
            <a:ext cx="164644" cy="164644"/>
          </a:xfrm>
          <a:prstGeom prst="rect">
            <a:avLst/>
          </a:prstGeom>
        </p:spPr>
      </p:pic>
      <p:sp>
        <p:nvSpPr>
          <p:cNvPr id="72" name="Text Placeholder 7">
            <a:extLst>
              <a:ext uri="{FF2B5EF4-FFF2-40B4-BE49-F238E27FC236}">
                <a16:creationId xmlns:a16="http://schemas.microsoft.com/office/drawing/2014/main" id="{BB86C976-4EAE-4566-B84C-4F3AAABDC9E5}"/>
              </a:ext>
            </a:extLst>
          </p:cNvPr>
          <p:cNvSpPr>
            <a:spLocks noGrp="1"/>
          </p:cNvSpPr>
          <p:nvPr>
            <p:ph type="body" sz="quarter" idx="42" hasCustomPrompt="1"/>
          </p:nvPr>
        </p:nvSpPr>
        <p:spPr>
          <a:xfrm>
            <a:off x="9357840" y="4039331"/>
            <a:ext cx="2466121" cy="344194"/>
          </a:xfrm>
          <a:prstGeom prst="rect">
            <a:avLst/>
          </a:prstGeom>
        </p:spPr>
        <p:txBody>
          <a:bodyPr>
            <a:noAutofit/>
          </a:bodyPr>
          <a:lstStyle>
            <a:lvl1pPr marL="0" indent="0" algn="l">
              <a:buNone/>
              <a:defRPr sz="1400" b="1">
                <a:solidFill>
                  <a:srgbClr val="010172"/>
                </a:solidFill>
                <a:latin typeface="+mj-lt"/>
                <a:ea typeface="Open Sans" panose="020B0606030504020204" pitchFamily="34" charset="0"/>
                <a:cs typeface="Open Sans" panose="020B0606030504020204" pitchFamily="34" charset="0"/>
              </a:defRPr>
            </a:lvl1pPr>
          </a:lstStyle>
          <a:p>
            <a:pPr lvl="0"/>
            <a:r>
              <a:rPr lang="de-CH" noProof="0"/>
              <a:t>Vorname Nachname</a:t>
            </a:r>
          </a:p>
        </p:txBody>
      </p:sp>
      <p:sp>
        <p:nvSpPr>
          <p:cNvPr id="73" name="Text Placeholder 7">
            <a:extLst>
              <a:ext uri="{FF2B5EF4-FFF2-40B4-BE49-F238E27FC236}">
                <a16:creationId xmlns:a16="http://schemas.microsoft.com/office/drawing/2014/main" id="{5134DBFC-8FDB-455D-87CE-C05ED709DD39}"/>
              </a:ext>
            </a:extLst>
          </p:cNvPr>
          <p:cNvSpPr>
            <a:spLocks noGrp="1"/>
          </p:cNvSpPr>
          <p:nvPr>
            <p:ph type="body" sz="quarter" idx="43" hasCustomPrompt="1"/>
          </p:nvPr>
        </p:nvSpPr>
        <p:spPr>
          <a:xfrm>
            <a:off x="9357839" y="4344419"/>
            <a:ext cx="2466121" cy="310919"/>
          </a:xfrm>
          <a:prstGeom prst="rect">
            <a:avLst/>
          </a:prstGeom>
          <a:ln w="12700" cap="rnd">
            <a:noFill/>
            <a:extLst>
              <a:ext uri="{C807C97D-BFC1-408E-A445-0C87EB9F89A2}">
                <ask:lineSketchStyleProps xmlns:ask="http://schemas.microsoft.com/office/drawing/2018/sketchyshapes" sd="1219033472">
                  <a:custGeom>
                    <a:avLst/>
                    <a:gdLst>
                      <a:gd name="connsiteX0" fmla="*/ 0 w 2971510"/>
                      <a:gd name="connsiteY0" fmla="*/ 0 h 344194"/>
                      <a:gd name="connsiteX1" fmla="*/ 564587 w 2971510"/>
                      <a:gd name="connsiteY1" fmla="*/ 0 h 344194"/>
                      <a:gd name="connsiteX2" fmla="*/ 1158889 w 2971510"/>
                      <a:gd name="connsiteY2" fmla="*/ 0 h 344194"/>
                      <a:gd name="connsiteX3" fmla="*/ 1782906 w 2971510"/>
                      <a:gd name="connsiteY3" fmla="*/ 0 h 344194"/>
                      <a:gd name="connsiteX4" fmla="*/ 2406923 w 2971510"/>
                      <a:gd name="connsiteY4" fmla="*/ 0 h 344194"/>
                      <a:gd name="connsiteX5" fmla="*/ 2971510 w 2971510"/>
                      <a:gd name="connsiteY5" fmla="*/ 0 h 344194"/>
                      <a:gd name="connsiteX6" fmla="*/ 2971510 w 2971510"/>
                      <a:gd name="connsiteY6" fmla="*/ 344194 h 344194"/>
                      <a:gd name="connsiteX7" fmla="*/ 2317778 w 2971510"/>
                      <a:gd name="connsiteY7" fmla="*/ 344194 h 344194"/>
                      <a:gd name="connsiteX8" fmla="*/ 1664046 w 2971510"/>
                      <a:gd name="connsiteY8" fmla="*/ 344194 h 344194"/>
                      <a:gd name="connsiteX9" fmla="*/ 1069744 w 2971510"/>
                      <a:gd name="connsiteY9" fmla="*/ 344194 h 344194"/>
                      <a:gd name="connsiteX10" fmla="*/ 0 w 2971510"/>
                      <a:gd name="connsiteY10" fmla="*/ 344194 h 344194"/>
                      <a:gd name="connsiteX11" fmla="*/ 0 w 2971510"/>
                      <a:gd name="connsiteY11" fmla="*/ 0 h 34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71510" h="344194" fill="none" extrusionOk="0">
                        <a:moveTo>
                          <a:pt x="0" y="0"/>
                        </a:moveTo>
                        <a:cubicBezTo>
                          <a:pt x="213202" y="-32667"/>
                          <a:pt x="288601" y="36457"/>
                          <a:pt x="564587" y="0"/>
                        </a:cubicBezTo>
                        <a:cubicBezTo>
                          <a:pt x="840573" y="-36457"/>
                          <a:pt x="955542" y="5917"/>
                          <a:pt x="1158889" y="0"/>
                        </a:cubicBezTo>
                        <a:cubicBezTo>
                          <a:pt x="1362236" y="-5917"/>
                          <a:pt x="1515584" y="10484"/>
                          <a:pt x="1782906" y="0"/>
                        </a:cubicBezTo>
                        <a:cubicBezTo>
                          <a:pt x="2050228" y="-10484"/>
                          <a:pt x="2186396" y="47152"/>
                          <a:pt x="2406923" y="0"/>
                        </a:cubicBezTo>
                        <a:cubicBezTo>
                          <a:pt x="2627450" y="-47152"/>
                          <a:pt x="2769377" y="12664"/>
                          <a:pt x="2971510" y="0"/>
                        </a:cubicBezTo>
                        <a:cubicBezTo>
                          <a:pt x="3004661" y="136567"/>
                          <a:pt x="2966400" y="209053"/>
                          <a:pt x="2971510" y="344194"/>
                        </a:cubicBezTo>
                        <a:cubicBezTo>
                          <a:pt x="2725843" y="347534"/>
                          <a:pt x="2501540" y="344186"/>
                          <a:pt x="2317778" y="344194"/>
                        </a:cubicBezTo>
                        <a:cubicBezTo>
                          <a:pt x="2134016" y="344202"/>
                          <a:pt x="1902048" y="321228"/>
                          <a:pt x="1664046" y="344194"/>
                        </a:cubicBezTo>
                        <a:cubicBezTo>
                          <a:pt x="1426044" y="367160"/>
                          <a:pt x="1232045" y="317147"/>
                          <a:pt x="1069744" y="344194"/>
                        </a:cubicBezTo>
                        <a:cubicBezTo>
                          <a:pt x="907443" y="371241"/>
                          <a:pt x="284477" y="325392"/>
                          <a:pt x="0" y="344194"/>
                        </a:cubicBezTo>
                        <a:cubicBezTo>
                          <a:pt x="-10816" y="245996"/>
                          <a:pt x="21201" y="160996"/>
                          <a:pt x="0" y="0"/>
                        </a:cubicBezTo>
                        <a:close/>
                      </a:path>
                      <a:path w="2971510" h="344194" stroke="0" extrusionOk="0">
                        <a:moveTo>
                          <a:pt x="0" y="0"/>
                        </a:moveTo>
                        <a:cubicBezTo>
                          <a:pt x="229844" y="-55168"/>
                          <a:pt x="399492" y="12937"/>
                          <a:pt x="564587" y="0"/>
                        </a:cubicBezTo>
                        <a:cubicBezTo>
                          <a:pt x="729682" y="-12937"/>
                          <a:pt x="833288" y="58478"/>
                          <a:pt x="1069744" y="0"/>
                        </a:cubicBezTo>
                        <a:cubicBezTo>
                          <a:pt x="1306200" y="-58478"/>
                          <a:pt x="1586848" y="51697"/>
                          <a:pt x="1723476" y="0"/>
                        </a:cubicBezTo>
                        <a:cubicBezTo>
                          <a:pt x="1860104" y="-51697"/>
                          <a:pt x="2048471" y="52994"/>
                          <a:pt x="2288063" y="0"/>
                        </a:cubicBezTo>
                        <a:cubicBezTo>
                          <a:pt x="2527655" y="-52994"/>
                          <a:pt x="2727473" y="28230"/>
                          <a:pt x="2971510" y="0"/>
                        </a:cubicBezTo>
                        <a:cubicBezTo>
                          <a:pt x="2992805" y="109197"/>
                          <a:pt x="2955454" y="252178"/>
                          <a:pt x="2971510" y="344194"/>
                        </a:cubicBezTo>
                        <a:cubicBezTo>
                          <a:pt x="2786908" y="361268"/>
                          <a:pt x="2659072" y="319615"/>
                          <a:pt x="2377208" y="344194"/>
                        </a:cubicBezTo>
                        <a:cubicBezTo>
                          <a:pt x="2095344" y="368773"/>
                          <a:pt x="2046408" y="275768"/>
                          <a:pt x="1723476" y="344194"/>
                        </a:cubicBezTo>
                        <a:cubicBezTo>
                          <a:pt x="1400544" y="412620"/>
                          <a:pt x="1395833" y="300601"/>
                          <a:pt x="1218319" y="344194"/>
                        </a:cubicBezTo>
                        <a:cubicBezTo>
                          <a:pt x="1040805" y="387787"/>
                          <a:pt x="819108" y="279786"/>
                          <a:pt x="624017" y="344194"/>
                        </a:cubicBezTo>
                        <a:cubicBezTo>
                          <a:pt x="428926" y="408602"/>
                          <a:pt x="308622" y="296624"/>
                          <a:pt x="0" y="344194"/>
                        </a:cubicBezTo>
                        <a:cubicBezTo>
                          <a:pt x="-26560" y="193636"/>
                          <a:pt x="26785" y="133406"/>
                          <a:pt x="0" y="0"/>
                        </a:cubicBezTo>
                        <a:close/>
                      </a:path>
                    </a:pathLst>
                  </a:custGeom>
                  <ask:type>
                    <ask:lineSketchNone/>
                  </ask:type>
                </ask:lineSketchStyleProps>
              </a:ext>
            </a:extLst>
          </a:ln>
        </p:spPr>
        <p:txBody>
          <a:bodyPr wrap="square">
            <a:spAutoFit/>
          </a:bodyPr>
          <a:lstStyle>
            <a:lvl1pPr marL="0" indent="0" algn="l">
              <a:buNone/>
              <a:defRPr sz="1400" b="0">
                <a:solidFill>
                  <a:schemeClr val="accent3"/>
                </a:solidFill>
                <a:latin typeface="+mj-lt"/>
                <a:ea typeface="Open Sans" panose="020B0606030504020204" pitchFamily="34" charset="0"/>
                <a:cs typeface="Open Sans" panose="020B0606030504020204" pitchFamily="34" charset="0"/>
              </a:defRPr>
            </a:lvl1pPr>
          </a:lstStyle>
          <a:p>
            <a:pPr lvl="0"/>
            <a:r>
              <a:rPr lang="de-CH" noProof="0"/>
              <a:t>Position</a:t>
            </a:r>
          </a:p>
        </p:txBody>
      </p:sp>
      <p:sp>
        <p:nvSpPr>
          <p:cNvPr id="74" name="Text Placeholder 7">
            <a:extLst>
              <a:ext uri="{FF2B5EF4-FFF2-40B4-BE49-F238E27FC236}">
                <a16:creationId xmlns:a16="http://schemas.microsoft.com/office/drawing/2014/main" id="{C059EC9C-C698-4737-8AC1-8E1E6296357F}"/>
              </a:ext>
            </a:extLst>
          </p:cNvPr>
          <p:cNvSpPr>
            <a:spLocks noGrp="1"/>
          </p:cNvSpPr>
          <p:nvPr>
            <p:ph type="body" sz="quarter" idx="44" hasCustomPrompt="1"/>
          </p:nvPr>
        </p:nvSpPr>
        <p:spPr>
          <a:xfrm>
            <a:off x="9603739" y="5230062"/>
            <a:ext cx="2061732" cy="310918"/>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Telefon</a:t>
            </a:r>
          </a:p>
        </p:txBody>
      </p:sp>
      <p:sp>
        <p:nvSpPr>
          <p:cNvPr id="36" name="Foliennummernplatzhalter 5">
            <a:extLst>
              <a:ext uri="{FF2B5EF4-FFF2-40B4-BE49-F238E27FC236}">
                <a16:creationId xmlns:a16="http://schemas.microsoft.com/office/drawing/2014/main" id="{F2EFFFDD-4EC4-49B9-BF5F-BE532A0350BC}"/>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pic>
        <p:nvPicPr>
          <p:cNvPr id="37" name="Grafik 36">
            <a:extLst>
              <a:ext uri="{FF2B5EF4-FFF2-40B4-BE49-F238E27FC236}">
                <a16:creationId xmlns:a16="http://schemas.microsoft.com/office/drawing/2014/main" id="{41FFCE43-FD75-4F37-8DF5-ACCBE615970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7891" y="4985190"/>
            <a:ext cx="164644" cy="164644"/>
          </a:xfrm>
          <a:prstGeom prst="rect">
            <a:avLst/>
          </a:prstGeom>
        </p:spPr>
      </p:pic>
      <p:pic>
        <p:nvPicPr>
          <p:cNvPr id="38" name="Grafik 37">
            <a:extLst>
              <a:ext uri="{FF2B5EF4-FFF2-40B4-BE49-F238E27FC236}">
                <a16:creationId xmlns:a16="http://schemas.microsoft.com/office/drawing/2014/main" id="{48BFB96C-80BD-45A9-9C87-79F5DB695C27}"/>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57891" y="5305293"/>
            <a:ext cx="164644" cy="164644"/>
          </a:xfrm>
          <a:prstGeom prst="rect">
            <a:avLst/>
          </a:prstGeom>
        </p:spPr>
      </p:pic>
      <p:pic>
        <p:nvPicPr>
          <p:cNvPr id="39" name="Grafik 38">
            <a:extLst>
              <a:ext uri="{FF2B5EF4-FFF2-40B4-BE49-F238E27FC236}">
                <a16:creationId xmlns:a16="http://schemas.microsoft.com/office/drawing/2014/main" id="{E63BDC5B-BC19-4641-A936-9E948D1490F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625" y="4952203"/>
            <a:ext cx="164644" cy="164644"/>
          </a:xfrm>
          <a:prstGeom prst="rect">
            <a:avLst/>
          </a:prstGeom>
        </p:spPr>
      </p:pic>
      <p:pic>
        <p:nvPicPr>
          <p:cNvPr id="40" name="Grafik 39">
            <a:extLst>
              <a:ext uri="{FF2B5EF4-FFF2-40B4-BE49-F238E27FC236}">
                <a16:creationId xmlns:a16="http://schemas.microsoft.com/office/drawing/2014/main" id="{CF46286E-A570-474C-B0D4-5E58DF8CE4A7}"/>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6625" y="5284793"/>
            <a:ext cx="164644" cy="164644"/>
          </a:xfrm>
          <a:prstGeom prst="rect">
            <a:avLst/>
          </a:prstGeom>
        </p:spPr>
      </p:pic>
      <p:pic>
        <p:nvPicPr>
          <p:cNvPr id="41" name="Grafik 40">
            <a:extLst>
              <a:ext uri="{FF2B5EF4-FFF2-40B4-BE49-F238E27FC236}">
                <a16:creationId xmlns:a16="http://schemas.microsoft.com/office/drawing/2014/main" id="{B0A3C5B6-38E9-49E9-9D67-EA48A66E29FD}"/>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59620" y="4985190"/>
            <a:ext cx="164644" cy="164644"/>
          </a:xfrm>
          <a:prstGeom prst="rect">
            <a:avLst/>
          </a:prstGeom>
        </p:spPr>
      </p:pic>
      <p:pic>
        <p:nvPicPr>
          <p:cNvPr id="42" name="Grafik 41">
            <a:extLst>
              <a:ext uri="{FF2B5EF4-FFF2-40B4-BE49-F238E27FC236}">
                <a16:creationId xmlns:a16="http://schemas.microsoft.com/office/drawing/2014/main" id="{D8DB2B6E-BB6B-42E9-8B14-1ADE10270D85}"/>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38208" y="5305293"/>
            <a:ext cx="164644" cy="164644"/>
          </a:xfrm>
          <a:prstGeom prst="rect">
            <a:avLst/>
          </a:prstGeom>
        </p:spPr>
      </p:pic>
      <p:pic>
        <p:nvPicPr>
          <p:cNvPr id="43" name="Grafik 42">
            <a:extLst>
              <a:ext uri="{FF2B5EF4-FFF2-40B4-BE49-F238E27FC236}">
                <a16:creationId xmlns:a16="http://schemas.microsoft.com/office/drawing/2014/main" id="{0C57A4F9-5763-445C-8104-EBCECD069EB6}"/>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39095" y="4948401"/>
            <a:ext cx="164644" cy="164644"/>
          </a:xfrm>
          <a:prstGeom prst="rect">
            <a:avLst/>
          </a:prstGeom>
        </p:spPr>
      </p:pic>
      <p:pic>
        <p:nvPicPr>
          <p:cNvPr id="44" name="Grafik 43">
            <a:extLst>
              <a:ext uri="{FF2B5EF4-FFF2-40B4-BE49-F238E27FC236}">
                <a16:creationId xmlns:a16="http://schemas.microsoft.com/office/drawing/2014/main" id="{4FBC4178-8EEA-4BFB-A089-13335B767978}"/>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53282" y="5280668"/>
            <a:ext cx="164644" cy="164644"/>
          </a:xfrm>
          <a:prstGeom prst="rect">
            <a:avLst/>
          </a:prstGeom>
        </p:spPr>
      </p:pic>
    </p:spTree>
    <p:extLst>
      <p:ext uri="{BB962C8B-B14F-4D97-AF65-F5344CB8AC3E}">
        <p14:creationId xmlns:p14="http://schemas.microsoft.com/office/powerpoint/2010/main" val="504667884"/>
      </p:ext>
    </p:extLst>
  </p:cSld>
  <p:clrMapOvr>
    <a:masterClrMapping/>
  </p:clrMapOvr>
  <p:extLst>
    <p:ext uri="{DCECCB84-F9BA-43D5-87BE-67443E8EF086}">
      <p15:sldGuideLst xmlns:p15="http://schemas.microsoft.com/office/powerpoint/2012/main">
        <p15:guide id="1" orient="horz" pos="3249">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10" name="Shape 3">
            <a:extLst>
              <a:ext uri="{FF2B5EF4-FFF2-40B4-BE49-F238E27FC236}">
                <a16:creationId xmlns:a16="http://schemas.microsoft.com/office/drawing/2014/main" id="{B3FA368B-B059-4716-A6DD-42C72464920A}"/>
              </a:ext>
            </a:extLst>
          </p:cNvPr>
          <p:cNvSpPr/>
          <p:nvPr userDrawn="1"/>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2" name="Titel 1">
            <a:extLst>
              <a:ext uri="{FF2B5EF4-FFF2-40B4-BE49-F238E27FC236}">
                <a16:creationId xmlns:a16="http://schemas.microsoft.com/office/drawing/2014/main" id="{FEBA1CE2-D78D-46D2-BEF6-194C2635E820}"/>
              </a:ext>
            </a:extLst>
          </p:cNvPr>
          <p:cNvSpPr>
            <a:spLocks noGrp="1"/>
          </p:cNvSpPr>
          <p:nvPr>
            <p:ph type="title" hasCustomPrompt="1"/>
          </p:nvPr>
        </p:nvSpPr>
        <p:spPr/>
        <p:txBody>
          <a:bodyPr/>
          <a:lstStyle>
            <a:lvl1pPr>
              <a:defRPr/>
            </a:lvl1pPr>
          </a:lstStyle>
          <a:p>
            <a:r>
              <a:rPr lang="de-CH" noProof="0"/>
              <a:t>Überschrift durch Klicken hinzufügen</a:t>
            </a:r>
          </a:p>
        </p:txBody>
      </p:sp>
      <p:sp>
        <p:nvSpPr>
          <p:cNvPr id="6" name="Shape 5">
            <a:extLst>
              <a:ext uri="{FF2B5EF4-FFF2-40B4-BE49-F238E27FC236}">
                <a16:creationId xmlns:a16="http://schemas.microsoft.com/office/drawing/2014/main" id="{3EC1CC6A-CBC2-4826-B788-4A93CC1FED09}"/>
              </a:ext>
            </a:extLst>
          </p:cNvPr>
          <p:cNvSpPr/>
          <p:nvPr userDrawn="1"/>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pic>
        <p:nvPicPr>
          <p:cNvPr id="7" name="Picture 2">
            <a:extLst>
              <a:ext uri="{FF2B5EF4-FFF2-40B4-BE49-F238E27FC236}">
                <a16:creationId xmlns:a16="http://schemas.microsoft.com/office/drawing/2014/main" id="{E6D024C9-3663-4766-98F0-AD6715C6FE6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8" name="Straight Connector 13">
            <a:extLst>
              <a:ext uri="{FF2B5EF4-FFF2-40B4-BE49-F238E27FC236}">
                <a16:creationId xmlns:a16="http://schemas.microsoft.com/office/drawing/2014/main" id="{99861835-A5ED-4BE2-8609-8EDB396A9534}"/>
              </a:ext>
            </a:extLst>
          </p:cNvPr>
          <p:cNvCxnSpPr>
            <a:cxnSpLocks/>
          </p:cNvCxnSpPr>
          <p:nvPr userDrawn="1"/>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9" name="Shape 5">
            <a:extLst>
              <a:ext uri="{FF2B5EF4-FFF2-40B4-BE49-F238E27FC236}">
                <a16:creationId xmlns:a16="http://schemas.microsoft.com/office/drawing/2014/main" id="{564FC2FE-A590-4C1D-9435-30602757117A}"/>
              </a:ext>
            </a:extLst>
          </p:cNvPr>
          <p:cNvSpPr/>
          <p:nvPr userDrawn="1"/>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11" name="Textplatzhalter 10">
            <a:extLst>
              <a:ext uri="{FF2B5EF4-FFF2-40B4-BE49-F238E27FC236}">
                <a16:creationId xmlns:a16="http://schemas.microsoft.com/office/drawing/2014/main" id="{D864B63B-C2EB-478F-AC23-1DF9CF1E0444}"/>
              </a:ext>
            </a:extLst>
          </p:cNvPr>
          <p:cNvSpPr>
            <a:spLocks noGrp="1"/>
          </p:cNvSpPr>
          <p:nvPr>
            <p:ph type="body" sz="quarter" idx="13" hasCustomPrompt="1"/>
          </p:nvPr>
        </p:nvSpPr>
        <p:spPr>
          <a:xfrm>
            <a:off x="407988" y="3176588"/>
            <a:ext cx="11395075" cy="2952750"/>
          </a:xfrm>
        </p:spPr>
        <p:txBody>
          <a:bodyPr/>
          <a:lstStyle>
            <a:lvl1pPr>
              <a:defRPr/>
            </a:lvl1pPr>
          </a:lstStyle>
          <a:p>
            <a:pPr lvl="0"/>
            <a:r>
              <a:rPr lang="de-CH" noProof="0"/>
              <a:t>Lorem ipsum dolor sit amet, consectetuer adipiscing elit. Aenean commodo ligula eget dolor. </a:t>
            </a:r>
          </a:p>
          <a:p>
            <a:pPr lvl="0"/>
            <a:r>
              <a:rPr lang="de-CH" noProof="0"/>
              <a:t>Lorem ipsum dolor sit amet, consectetuer adipiscing elit. Aenean commodo ligula eget dolor.</a:t>
            </a:r>
          </a:p>
          <a:p>
            <a:pPr lvl="0"/>
            <a:r>
              <a:rPr lang="de-CH" noProof="0"/>
              <a:t>Lorem ipsum dolor sit amet, consectetuer adipiscing elit. Aenean commodo ligula eget dolor.</a:t>
            </a:r>
          </a:p>
        </p:txBody>
      </p:sp>
      <p:sp>
        <p:nvSpPr>
          <p:cNvPr id="12" name="Foliennummernplatzhalter 5">
            <a:extLst>
              <a:ext uri="{FF2B5EF4-FFF2-40B4-BE49-F238E27FC236}">
                <a16:creationId xmlns:a16="http://schemas.microsoft.com/office/drawing/2014/main" id="{12F1DA71-404D-4545-A67B-DF41A394255B}"/>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Tree>
    <p:extLst>
      <p:ext uri="{BB962C8B-B14F-4D97-AF65-F5344CB8AC3E}">
        <p14:creationId xmlns:p14="http://schemas.microsoft.com/office/powerpoint/2010/main" val="244599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el dunkel">
    <p:bg>
      <p:bgPr>
        <a:gradFill>
          <a:gsLst>
            <a:gs pos="0">
              <a:srgbClr val="0064FA"/>
            </a:gs>
            <a:gs pos="93000">
              <a:srgbClr val="010172"/>
            </a:gs>
          </a:gsLst>
          <a:lin ang="13522958" scaled="0"/>
        </a:gradFill>
        <a:effectLst/>
      </p:bgPr>
    </p:bg>
    <p:spTree>
      <p:nvGrpSpPr>
        <p:cNvPr id="1" name=""/>
        <p:cNvGrpSpPr/>
        <p:nvPr/>
      </p:nvGrpSpPr>
      <p:grpSpPr>
        <a:xfrm>
          <a:off x="0" y="0"/>
          <a:ext cx="0" cy="0"/>
          <a:chOff x="0" y="0"/>
          <a:chExt cx="0" cy="0"/>
        </a:xfrm>
      </p:grpSpPr>
      <p:pic>
        <p:nvPicPr>
          <p:cNvPr id="5" name="Picture 10">
            <a:extLst>
              <a:ext uri="{FF2B5EF4-FFF2-40B4-BE49-F238E27FC236}">
                <a16:creationId xmlns:a16="http://schemas.microsoft.com/office/drawing/2014/main" id="{D1016F2C-F1B1-47F3-A826-8BA0D94569F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925569" y="0"/>
            <a:ext cx="7266432" cy="6858000"/>
          </a:xfrm>
          <a:prstGeom prst="rect">
            <a:avLst/>
          </a:prstGeom>
        </p:spPr>
      </p:pic>
      <p:sp>
        <p:nvSpPr>
          <p:cNvPr id="2" name="Titel 1">
            <a:extLst>
              <a:ext uri="{FF2B5EF4-FFF2-40B4-BE49-F238E27FC236}">
                <a16:creationId xmlns:a16="http://schemas.microsoft.com/office/drawing/2014/main" id="{A2EE3488-1EC3-460F-9749-ECE5948D9813}"/>
              </a:ext>
            </a:extLst>
          </p:cNvPr>
          <p:cNvSpPr>
            <a:spLocks noGrp="1"/>
          </p:cNvSpPr>
          <p:nvPr>
            <p:ph type="title" hasCustomPrompt="1"/>
          </p:nvPr>
        </p:nvSpPr>
        <p:spPr>
          <a:xfrm>
            <a:off x="737190" y="4012028"/>
            <a:ext cx="5763951" cy="1495645"/>
          </a:xfrm>
        </p:spPr>
        <p:txBody>
          <a:bodyPr/>
          <a:lstStyle>
            <a:lvl1pPr>
              <a:defRPr>
                <a:solidFill>
                  <a:schemeClr val="bg1"/>
                </a:solidFill>
              </a:defRPr>
            </a:lvl1pPr>
          </a:lstStyle>
          <a:p>
            <a:r>
              <a:rPr lang="de-CH" noProof="0"/>
              <a:t>Titel durch Klicken hinzufügen</a:t>
            </a:r>
          </a:p>
        </p:txBody>
      </p:sp>
      <p:pic>
        <p:nvPicPr>
          <p:cNvPr id="4" name="Picture 9">
            <a:extLst>
              <a:ext uri="{FF2B5EF4-FFF2-40B4-BE49-F238E27FC236}">
                <a16:creationId xmlns:a16="http://schemas.microsoft.com/office/drawing/2014/main" id="{E118E7FC-53DA-4F9C-99F9-39F69713DE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360738"/>
            <a:ext cx="2594114" cy="757932"/>
          </a:xfrm>
          <a:prstGeom prst="rect">
            <a:avLst/>
          </a:prstGeom>
        </p:spPr>
      </p:pic>
      <p:sp>
        <p:nvSpPr>
          <p:cNvPr id="6" name="Textplatzhalter 8">
            <a:extLst>
              <a:ext uri="{FF2B5EF4-FFF2-40B4-BE49-F238E27FC236}">
                <a16:creationId xmlns:a16="http://schemas.microsoft.com/office/drawing/2014/main" id="{100EC333-A32A-4FC0-A9A3-199A130C68B7}"/>
              </a:ext>
            </a:extLst>
          </p:cNvPr>
          <p:cNvSpPr>
            <a:spLocks noGrp="1"/>
          </p:cNvSpPr>
          <p:nvPr>
            <p:ph type="body" sz="quarter" idx="11" hasCustomPrompt="1"/>
          </p:nvPr>
        </p:nvSpPr>
        <p:spPr>
          <a:xfrm>
            <a:off x="730102" y="3586722"/>
            <a:ext cx="5771039" cy="375683"/>
          </a:xfrm>
        </p:spPr>
        <p:txBody>
          <a:bodyPr/>
          <a:lstStyle>
            <a:lvl1pPr marL="0" indent="0">
              <a:buNone/>
              <a:defRPr sz="1400">
                <a:solidFill>
                  <a:schemeClr val="bg1"/>
                </a:solidFill>
              </a:defRPr>
            </a:lvl1pPr>
            <a:lvl2pPr marL="361950" indent="0">
              <a:buNone/>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de-CH" noProof="0"/>
              <a:t>Untertitel der Präsentation durch Klicken hinzufügen.</a:t>
            </a:r>
          </a:p>
        </p:txBody>
      </p:sp>
      <p:sp>
        <p:nvSpPr>
          <p:cNvPr id="7" name="Textplatzhalter 8">
            <a:extLst>
              <a:ext uri="{FF2B5EF4-FFF2-40B4-BE49-F238E27FC236}">
                <a16:creationId xmlns:a16="http://schemas.microsoft.com/office/drawing/2014/main" id="{F48AB105-90D5-43B1-B409-12B085A1D72A}"/>
              </a:ext>
            </a:extLst>
          </p:cNvPr>
          <p:cNvSpPr>
            <a:spLocks noGrp="1"/>
          </p:cNvSpPr>
          <p:nvPr>
            <p:ph type="body" sz="quarter" idx="12" hasCustomPrompt="1"/>
          </p:nvPr>
        </p:nvSpPr>
        <p:spPr>
          <a:xfrm>
            <a:off x="737190" y="5831623"/>
            <a:ext cx="5771039" cy="375683"/>
          </a:xfrm>
        </p:spPr>
        <p:txBody>
          <a:bodyPr anchor="b"/>
          <a:lstStyle>
            <a:lvl1pPr marL="0" indent="0">
              <a:buNone/>
              <a:defRPr sz="1400">
                <a:solidFill>
                  <a:schemeClr val="bg1"/>
                </a:solidFill>
              </a:defRPr>
            </a:lvl1pPr>
            <a:lvl2pPr marL="361950" indent="0">
              <a:buNone/>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de-CH" noProof="0"/>
              <a:t>Datum durch Klicken hinzufügen</a:t>
            </a:r>
          </a:p>
        </p:txBody>
      </p:sp>
      <p:pic>
        <p:nvPicPr>
          <p:cNvPr id="8" name="Picture 10">
            <a:extLst>
              <a:ext uri="{FF2B5EF4-FFF2-40B4-BE49-F238E27FC236}">
                <a16:creationId xmlns:a16="http://schemas.microsoft.com/office/drawing/2014/main" id="{4EDB65B1-0371-4DFD-99B4-071C2B1F90A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4925569" y="0"/>
            <a:ext cx="7266432" cy="6858000"/>
          </a:xfrm>
          <a:prstGeom prst="rect">
            <a:avLst/>
          </a:prstGeom>
        </p:spPr>
      </p:pic>
      <p:pic>
        <p:nvPicPr>
          <p:cNvPr id="9" name="Picture 9">
            <a:extLst>
              <a:ext uri="{FF2B5EF4-FFF2-40B4-BE49-F238E27FC236}">
                <a16:creationId xmlns:a16="http://schemas.microsoft.com/office/drawing/2014/main" id="{8601B130-E1DC-4EFB-98D4-16522BB5650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360738"/>
            <a:ext cx="2594114" cy="757932"/>
          </a:xfrm>
          <a:prstGeom prst="rect">
            <a:avLst/>
          </a:prstGeom>
        </p:spPr>
      </p:pic>
    </p:spTree>
    <p:extLst>
      <p:ext uri="{BB962C8B-B14F-4D97-AF65-F5344CB8AC3E}">
        <p14:creationId xmlns:p14="http://schemas.microsoft.com/office/powerpoint/2010/main" val="246331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dunken 2">
    <p:bg>
      <p:bgPr>
        <a:solidFill>
          <a:srgbClr val="010172"/>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7864493F-A43C-4AA8-B0B3-C5EC6242A71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395" r="3979" b="19873"/>
          <a:stretch/>
        </p:blipFill>
        <p:spPr>
          <a:xfrm>
            <a:off x="2139237" y="0"/>
            <a:ext cx="10052763" cy="6858000"/>
          </a:xfrm>
          <a:prstGeom prst="rect">
            <a:avLst/>
          </a:prstGeom>
        </p:spPr>
      </p:pic>
      <p:sp>
        <p:nvSpPr>
          <p:cNvPr id="2" name="Titel 1">
            <a:extLst>
              <a:ext uri="{FF2B5EF4-FFF2-40B4-BE49-F238E27FC236}">
                <a16:creationId xmlns:a16="http://schemas.microsoft.com/office/drawing/2014/main" id="{ED6C2D4E-2973-4F1C-87C6-398379C38985}"/>
              </a:ext>
            </a:extLst>
          </p:cNvPr>
          <p:cNvSpPr>
            <a:spLocks noGrp="1"/>
          </p:cNvSpPr>
          <p:nvPr>
            <p:ph type="title" hasCustomPrompt="1"/>
          </p:nvPr>
        </p:nvSpPr>
        <p:spPr>
          <a:xfrm>
            <a:off x="5719763" y="1849149"/>
            <a:ext cx="3960000" cy="1786269"/>
          </a:xfrm>
        </p:spPr>
        <p:txBody>
          <a:bodyPr/>
          <a:lstStyle>
            <a:lvl1pPr>
              <a:defRPr>
                <a:solidFill>
                  <a:schemeClr val="bg1"/>
                </a:solidFill>
              </a:defRPr>
            </a:lvl1pPr>
          </a:lstStyle>
          <a:p>
            <a:r>
              <a:rPr lang="de-CH" noProof="0"/>
              <a:t>Titel durch Klicken hinzufügen</a:t>
            </a:r>
          </a:p>
        </p:txBody>
      </p:sp>
      <p:pic>
        <p:nvPicPr>
          <p:cNvPr id="5" name="Picture 7">
            <a:extLst>
              <a:ext uri="{FF2B5EF4-FFF2-40B4-BE49-F238E27FC236}">
                <a16:creationId xmlns:a16="http://schemas.microsoft.com/office/drawing/2014/main" id="{24BA09CB-2AAA-42E9-9752-9BECCB4956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360738"/>
            <a:ext cx="2594114" cy="757932"/>
          </a:xfrm>
          <a:prstGeom prst="rect">
            <a:avLst/>
          </a:prstGeom>
        </p:spPr>
      </p:pic>
      <p:sp>
        <p:nvSpPr>
          <p:cNvPr id="7" name="Textplatzhalter 6">
            <a:extLst>
              <a:ext uri="{FF2B5EF4-FFF2-40B4-BE49-F238E27FC236}">
                <a16:creationId xmlns:a16="http://schemas.microsoft.com/office/drawing/2014/main" id="{D2607734-80AF-4A94-B1B7-3D747942CEA9}"/>
              </a:ext>
            </a:extLst>
          </p:cNvPr>
          <p:cNvSpPr>
            <a:spLocks noGrp="1"/>
          </p:cNvSpPr>
          <p:nvPr>
            <p:ph type="body" sz="quarter" idx="10" hasCustomPrompt="1"/>
          </p:nvPr>
        </p:nvSpPr>
        <p:spPr>
          <a:xfrm>
            <a:off x="5719763" y="4373271"/>
            <a:ext cx="3990975" cy="262528"/>
          </a:xfrm>
        </p:spPr>
        <p:txBody>
          <a:bodyPr/>
          <a:lstStyle>
            <a:lvl1pPr marL="0" indent="0">
              <a:buNone/>
              <a:defRPr sz="1200">
                <a:solidFill>
                  <a:schemeClr val="accent4"/>
                </a:solidFill>
              </a:defRPr>
            </a:lvl1pPr>
            <a:lvl2pPr marL="361950" indent="0">
              <a:buNone/>
              <a:defRPr/>
            </a:lvl2pPr>
          </a:lstStyle>
          <a:p>
            <a:r>
              <a:rPr lang="de-CH" noProof="0"/>
              <a:t>Name und Datum des Meetings eintragen</a:t>
            </a:r>
          </a:p>
        </p:txBody>
      </p:sp>
      <p:sp>
        <p:nvSpPr>
          <p:cNvPr id="9" name="Textplatzhalter 8">
            <a:extLst>
              <a:ext uri="{FF2B5EF4-FFF2-40B4-BE49-F238E27FC236}">
                <a16:creationId xmlns:a16="http://schemas.microsoft.com/office/drawing/2014/main" id="{18DFAEB4-85B3-4972-BAD8-3D51003DDA63}"/>
              </a:ext>
            </a:extLst>
          </p:cNvPr>
          <p:cNvSpPr>
            <a:spLocks noGrp="1"/>
          </p:cNvSpPr>
          <p:nvPr>
            <p:ph type="body" sz="quarter" idx="11" hasCustomPrompt="1"/>
          </p:nvPr>
        </p:nvSpPr>
        <p:spPr>
          <a:xfrm>
            <a:off x="5719763" y="4770475"/>
            <a:ext cx="3990975" cy="1358864"/>
          </a:xfrm>
        </p:spPr>
        <p:txBody>
          <a:bodyPr/>
          <a:lstStyle>
            <a:lvl1pPr marL="0" indent="0">
              <a:buNone/>
              <a:defRPr sz="1400">
                <a:solidFill>
                  <a:schemeClr val="bg1"/>
                </a:solidFill>
              </a:defRPr>
            </a:lvl1pPr>
            <a:lvl2pPr marL="361950" indent="0">
              <a:buNone/>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de-CH" noProof="0"/>
              <a:t>Untertitel der Präsentation durch Klicken hinzufügen.</a:t>
            </a:r>
          </a:p>
        </p:txBody>
      </p:sp>
      <p:pic>
        <p:nvPicPr>
          <p:cNvPr id="8" name="Picture 6">
            <a:extLst>
              <a:ext uri="{FF2B5EF4-FFF2-40B4-BE49-F238E27FC236}">
                <a16:creationId xmlns:a16="http://schemas.microsoft.com/office/drawing/2014/main" id="{DAE4A0EA-791D-493A-8AB7-3ABCFAD5793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5395" r="3979" b="19873"/>
          <a:stretch/>
        </p:blipFill>
        <p:spPr>
          <a:xfrm>
            <a:off x="2139237" y="0"/>
            <a:ext cx="10052763" cy="6858000"/>
          </a:xfrm>
          <a:prstGeom prst="rect">
            <a:avLst/>
          </a:prstGeom>
        </p:spPr>
      </p:pic>
      <p:pic>
        <p:nvPicPr>
          <p:cNvPr id="10" name="Picture 7">
            <a:extLst>
              <a:ext uri="{FF2B5EF4-FFF2-40B4-BE49-F238E27FC236}">
                <a16:creationId xmlns:a16="http://schemas.microsoft.com/office/drawing/2014/main" id="{1F25CB70-C48E-42D5-991E-F2238E72640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360738"/>
            <a:ext cx="2594114" cy="757932"/>
          </a:xfrm>
          <a:prstGeom prst="rect">
            <a:avLst/>
          </a:prstGeom>
        </p:spPr>
      </p:pic>
    </p:spTree>
    <p:extLst>
      <p:ext uri="{BB962C8B-B14F-4D97-AF65-F5344CB8AC3E}">
        <p14:creationId xmlns:p14="http://schemas.microsoft.com/office/powerpoint/2010/main" val="2102902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3 Themen">
    <p:spTree>
      <p:nvGrpSpPr>
        <p:cNvPr id="1" name=""/>
        <p:cNvGrpSpPr/>
        <p:nvPr/>
      </p:nvGrpSpPr>
      <p:grpSpPr>
        <a:xfrm>
          <a:off x="0" y="0"/>
          <a:ext cx="0" cy="0"/>
          <a:chOff x="0" y="0"/>
          <a:chExt cx="0" cy="0"/>
        </a:xfrm>
      </p:grpSpPr>
      <p:cxnSp>
        <p:nvCxnSpPr>
          <p:cNvPr id="22" name="Straight Connector 13">
            <a:extLst>
              <a:ext uri="{FF2B5EF4-FFF2-40B4-BE49-F238E27FC236}">
                <a16:creationId xmlns:a16="http://schemas.microsoft.com/office/drawing/2014/main" id="{B665962A-381B-4841-9603-B9F85A118CFB}"/>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5" name="Bildplatzhalter 4">
            <a:extLst>
              <a:ext uri="{FF2B5EF4-FFF2-40B4-BE49-F238E27FC236}">
                <a16:creationId xmlns:a16="http://schemas.microsoft.com/office/drawing/2014/main" id="{B8DA0D86-2C39-43EF-8B3E-097030AD0897}"/>
              </a:ext>
            </a:extLst>
          </p:cNvPr>
          <p:cNvSpPr>
            <a:spLocks noGrp="1"/>
          </p:cNvSpPr>
          <p:nvPr>
            <p:ph type="pic" sz="quarter" idx="12"/>
          </p:nvPr>
        </p:nvSpPr>
        <p:spPr>
          <a:xfrm>
            <a:off x="0" y="0"/>
            <a:ext cx="6096000" cy="6858000"/>
          </a:xfrm>
          <a:prstGeom prst="rect">
            <a:avLst/>
          </a:prstGeom>
          <a:gradFill>
            <a:gsLst>
              <a:gs pos="0">
                <a:srgbClr val="0000BF"/>
              </a:gs>
              <a:gs pos="100000">
                <a:srgbClr val="010172"/>
              </a:gs>
            </a:gsLst>
            <a:lin ang="13522958" scaled="0"/>
          </a:gradFill>
          <a:ln w="12700">
            <a:miter lim="400000"/>
          </a:ln>
        </p:spPr>
        <p:txBody>
          <a:bodyPr wrap="none" lIns="25400" tIns="25400" rIns="25400" bIns="25400" anchor="t"/>
          <a:lstStyle>
            <a:lvl1pPr>
              <a:defRPr kumimoji="0" lang="de-AT" sz="1600" normalizeH="0" dirty="0">
                <a:solidFill>
                  <a:srgbClr val="FFFFFF"/>
                </a:solidFill>
                <a:effectLst/>
                <a:latin typeface="Arial" panose="020B0604020202020204" pitchFamily="34" charset="0"/>
                <a:cs typeface="Arial" panose="020B0604020202020204" pitchFamily="34" charset="0"/>
              </a:defRPr>
            </a:lvl1pPr>
          </a:lstStyle>
          <a:p>
            <a:pPr marL="0" lvl="0" indent="0" algn="ctr" fontAlgn="auto" hangingPunct="0">
              <a:lnSpc>
                <a:spcPct val="100000"/>
              </a:lnSpc>
              <a:spcAft>
                <a:spcPts val="0"/>
              </a:spcAft>
              <a:buFontTx/>
              <a:buNone/>
            </a:pPr>
            <a:r>
              <a:rPr lang="en-US" noProof="0"/>
              <a:t>Click icon to add picture</a:t>
            </a:r>
            <a:endParaRPr lang="de-CH" noProof="0"/>
          </a:p>
        </p:txBody>
      </p:sp>
      <p:sp>
        <p:nvSpPr>
          <p:cNvPr id="11" name="Textplatzhalter 10">
            <a:extLst>
              <a:ext uri="{FF2B5EF4-FFF2-40B4-BE49-F238E27FC236}">
                <a16:creationId xmlns:a16="http://schemas.microsoft.com/office/drawing/2014/main" id="{353D54AE-9D0B-4395-BF7F-1C68E7915815}"/>
              </a:ext>
            </a:extLst>
          </p:cNvPr>
          <p:cNvSpPr>
            <a:spLocks noGrp="1"/>
          </p:cNvSpPr>
          <p:nvPr>
            <p:ph type="body" sz="quarter" idx="13" hasCustomPrompt="1"/>
          </p:nvPr>
        </p:nvSpPr>
        <p:spPr>
          <a:xfrm>
            <a:off x="6619875" y="1452728"/>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18" name="Shape 3">
            <a:extLst>
              <a:ext uri="{FF2B5EF4-FFF2-40B4-BE49-F238E27FC236}">
                <a16:creationId xmlns:a16="http://schemas.microsoft.com/office/drawing/2014/main" id="{02D5BA58-FEF3-4DB9-8627-A2EA3C0AA81D}"/>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20" name="Shape 5">
            <a:extLst>
              <a:ext uri="{FF2B5EF4-FFF2-40B4-BE49-F238E27FC236}">
                <a16:creationId xmlns:a16="http://schemas.microsoft.com/office/drawing/2014/main" id="{7C063D81-797D-45B4-8A8C-34E513E3590B}"/>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24" name="Textplatzhalter 10">
            <a:extLst>
              <a:ext uri="{FF2B5EF4-FFF2-40B4-BE49-F238E27FC236}">
                <a16:creationId xmlns:a16="http://schemas.microsoft.com/office/drawing/2014/main" id="{AFCD5E4A-F52B-4BE0-9F92-FB2636BC9733}"/>
              </a:ext>
            </a:extLst>
          </p:cNvPr>
          <p:cNvSpPr>
            <a:spLocks noGrp="1"/>
          </p:cNvSpPr>
          <p:nvPr>
            <p:ph type="body" sz="quarter" idx="20" hasCustomPrompt="1"/>
          </p:nvPr>
        </p:nvSpPr>
        <p:spPr>
          <a:xfrm>
            <a:off x="6619876" y="3113965"/>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26" name="Textplatzhalter 10">
            <a:extLst>
              <a:ext uri="{FF2B5EF4-FFF2-40B4-BE49-F238E27FC236}">
                <a16:creationId xmlns:a16="http://schemas.microsoft.com/office/drawing/2014/main" id="{0DAEF59E-1103-4E05-AEC3-09A0A2960497}"/>
              </a:ext>
            </a:extLst>
          </p:cNvPr>
          <p:cNvSpPr>
            <a:spLocks noGrp="1"/>
          </p:cNvSpPr>
          <p:nvPr>
            <p:ph type="body" sz="quarter" idx="22" hasCustomPrompt="1"/>
          </p:nvPr>
        </p:nvSpPr>
        <p:spPr>
          <a:xfrm>
            <a:off x="6619877" y="4777144"/>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13" name="Textplatzhalter 2">
            <a:extLst>
              <a:ext uri="{FF2B5EF4-FFF2-40B4-BE49-F238E27FC236}">
                <a16:creationId xmlns:a16="http://schemas.microsoft.com/office/drawing/2014/main" id="{C736AFED-6F2F-4B1B-B4E0-AFE0C68BE53F}"/>
              </a:ext>
            </a:extLst>
          </p:cNvPr>
          <p:cNvSpPr>
            <a:spLocks noGrp="1"/>
          </p:cNvSpPr>
          <p:nvPr>
            <p:ph type="body" sz="quarter" idx="28" hasCustomPrompt="1"/>
          </p:nvPr>
        </p:nvSpPr>
        <p:spPr>
          <a:xfrm>
            <a:off x="6623950" y="1833032"/>
            <a:ext cx="5091113" cy="420688"/>
          </a:xfrm>
        </p:spPr>
        <p:txBody>
          <a:bodyPr/>
          <a:lstStyle>
            <a:lvl1pPr marL="0" indent="0">
              <a:buNone/>
              <a:defRPr sz="1200">
                <a:solidFill>
                  <a:schemeClr val="tx1"/>
                </a:solidFill>
              </a:defRPr>
            </a:lvl1pPr>
            <a:lvl2pPr marL="0" indent="0">
              <a:buNone/>
              <a:defRPr sz="1200">
                <a:solidFill>
                  <a:schemeClr val="tx1"/>
                </a:solidFill>
              </a:defRPr>
            </a:lvl2pPr>
            <a:lvl3pPr marL="346075" indent="0">
              <a:buNone/>
              <a:defRPr sz="1200">
                <a:solidFill>
                  <a:schemeClr val="tx1"/>
                </a:solidFill>
              </a:defRPr>
            </a:lvl3pPr>
            <a:lvl4pPr marL="696913" indent="0">
              <a:buNone/>
              <a:defRPr sz="1200">
                <a:solidFill>
                  <a:schemeClr val="tx1"/>
                </a:solidFill>
              </a:defRPr>
            </a:lvl4pPr>
            <a:lvl5pPr marL="969963" indent="0">
              <a:buNone/>
              <a:defRPr sz="1200">
                <a:solidFill>
                  <a:schemeClr val="tx1"/>
                </a:solidFill>
              </a:defRPr>
            </a:lvl5pPr>
          </a:lstStyle>
          <a:p>
            <a:pPr lvl="0"/>
            <a:r>
              <a:rPr lang="de-CH" noProof="0"/>
              <a:t>Bei Bedarf Kurzbeschreibung ergänzen</a:t>
            </a:r>
          </a:p>
        </p:txBody>
      </p:sp>
      <p:sp>
        <p:nvSpPr>
          <p:cNvPr id="14" name="Textplatzhalter 2">
            <a:extLst>
              <a:ext uri="{FF2B5EF4-FFF2-40B4-BE49-F238E27FC236}">
                <a16:creationId xmlns:a16="http://schemas.microsoft.com/office/drawing/2014/main" id="{ABEDBCAC-6010-451D-960C-06FD2F7577C6}"/>
              </a:ext>
            </a:extLst>
          </p:cNvPr>
          <p:cNvSpPr>
            <a:spLocks noGrp="1"/>
          </p:cNvSpPr>
          <p:nvPr>
            <p:ph type="body" sz="quarter" idx="29" hasCustomPrompt="1"/>
          </p:nvPr>
        </p:nvSpPr>
        <p:spPr>
          <a:xfrm>
            <a:off x="6619877" y="3488747"/>
            <a:ext cx="5091113" cy="420688"/>
          </a:xfrm>
        </p:spPr>
        <p:txBody>
          <a:bodyPr/>
          <a:lstStyle>
            <a:lvl1pPr marL="0" indent="0">
              <a:buNone/>
              <a:defRPr sz="1200">
                <a:solidFill>
                  <a:schemeClr val="tx1"/>
                </a:solidFill>
              </a:defRPr>
            </a:lvl1pPr>
            <a:lvl2pPr marL="0" indent="0">
              <a:buNone/>
              <a:defRPr sz="1200">
                <a:solidFill>
                  <a:schemeClr val="tx1"/>
                </a:solidFill>
              </a:defRPr>
            </a:lvl2pPr>
            <a:lvl3pPr marL="346075" indent="0">
              <a:buNone/>
              <a:defRPr sz="1200">
                <a:solidFill>
                  <a:schemeClr val="tx1"/>
                </a:solidFill>
              </a:defRPr>
            </a:lvl3pPr>
            <a:lvl4pPr marL="696913" indent="0">
              <a:buNone/>
              <a:defRPr sz="1200">
                <a:solidFill>
                  <a:schemeClr val="tx1"/>
                </a:solidFill>
              </a:defRPr>
            </a:lvl4pPr>
            <a:lvl5pPr marL="969963" indent="0">
              <a:buNone/>
              <a:defRPr sz="1200">
                <a:solidFill>
                  <a:schemeClr val="tx1"/>
                </a:solidFill>
              </a:defRPr>
            </a:lvl5pPr>
          </a:lstStyle>
          <a:p>
            <a:pPr lvl="0"/>
            <a:r>
              <a:rPr lang="de-CH" noProof="0"/>
              <a:t>Bei Bedarf Kurzbeschreibung ergänzen</a:t>
            </a:r>
          </a:p>
        </p:txBody>
      </p:sp>
      <p:sp>
        <p:nvSpPr>
          <p:cNvPr id="15" name="Textplatzhalter 2">
            <a:extLst>
              <a:ext uri="{FF2B5EF4-FFF2-40B4-BE49-F238E27FC236}">
                <a16:creationId xmlns:a16="http://schemas.microsoft.com/office/drawing/2014/main" id="{F3501B64-0407-4844-970C-5FA4B6ED3755}"/>
              </a:ext>
            </a:extLst>
          </p:cNvPr>
          <p:cNvSpPr>
            <a:spLocks noGrp="1"/>
          </p:cNvSpPr>
          <p:nvPr>
            <p:ph type="body" sz="quarter" idx="30" hasCustomPrompt="1"/>
          </p:nvPr>
        </p:nvSpPr>
        <p:spPr>
          <a:xfrm>
            <a:off x="6619877" y="5161032"/>
            <a:ext cx="5091113" cy="420688"/>
          </a:xfrm>
        </p:spPr>
        <p:txBody>
          <a:bodyPr/>
          <a:lstStyle>
            <a:lvl1pPr marL="0" indent="0">
              <a:buNone/>
              <a:defRPr sz="1200">
                <a:solidFill>
                  <a:schemeClr val="tx1"/>
                </a:solidFill>
              </a:defRPr>
            </a:lvl1pPr>
            <a:lvl2pPr marL="0" indent="0">
              <a:buNone/>
              <a:defRPr sz="1200">
                <a:solidFill>
                  <a:schemeClr val="tx1"/>
                </a:solidFill>
              </a:defRPr>
            </a:lvl2pPr>
            <a:lvl3pPr marL="346075" indent="0">
              <a:buNone/>
              <a:defRPr sz="1200">
                <a:solidFill>
                  <a:schemeClr val="tx1"/>
                </a:solidFill>
              </a:defRPr>
            </a:lvl3pPr>
            <a:lvl4pPr marL="696913" indent="0">
              <a:buNone/>
              <a:defRPr sz="1200">
                <a:solidFill>
                  <a:schemeClr val="tx1"/>
                </a:solidFill>
              </a:defRPr>
            </a:lvl4pPr>
            <a:lvl5pPr marL="969963" indent="0">
              <a:buNone/>
              <a:defRPr sz="1200">
                <a:solidFill>
                  <a:schemeClr val="tx1"/>
                </a:solidFill>
              </a:defRPr>
            </a:lvl5pPr>
          </a:lstStyle>
          <a:p>
            <a:pPr lvl="0"/>
            <a:r>
              <a:rPr lang="de-CH" noProof="0"/>
              <a:t>Bei Bedarf Kurzbeschreibung ergänzen</a:t>
            </a:r>
          </a:p>
        </p:txBody>
      </p:sp>
      <p:sp>
        <p:nvSpPr>
          <p:cNvPr id="17" name="Foliennummernplatzhalter 5">
            <a:extLst>
              <a:ext uri="{FF2B5EF4-FFF2-40B4-BE49-F238E27FC236}">
                <a16:creationId xmlns:a16="http://schemas.microsoft.com/office/drawing/2014/main" id="{BE66F2BD-0A5A-4F89-B6D7-0929518C9C0A}"/>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Tree>
    <p:extLst>
      <p:ext uri="{BB962C8B-B14F-4D97-AF65-F5344CB8AC3E}">
        <p14:creationId xmlns:p14="http://schemas.microsoft.com/office/powerpoint/2010/main" val="544201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4 Themen">
    <p:spTree>
      <p:nvGrpSpPr>
        <p:cNvPr id="1" name=""/>
        <p:cNvGrpSpPr/>
        <p:nvPr/>
      </p:nvGrpSpPr>
      <p:grpSpPr>
        <a:xfrm>
          <a:off x="0" y="0"/>
          <a:ext cx="0" cy="0"/>
          <a:chOff x="0" y="0"/>
          <a:chExt cx="0" cy="0"/>
        </a:xfrm>
      </p:grpSpPr>
      <p:cxnSp>
        <p:nvCxnSpPr>
          <p:cNvPr id="22" name="Straight Connector 13">
            <a:extLst>
              <a:ext uri="{FF2B5EF4-FFF2-40B4-BE49-F238E27FC236}">
                <a16:creationId xmlns:a16="http://schemas.microsoft.com/office/drawing/2014/main" id="{B665962A-381B-4841-9603-B9F85A118CFB}"/>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5" name="Bildplatzhalter 4">
            <a:extLst>
              <a:ext uri="{FF2B5EF4-FFF2-40B4-BE49-F238E27FC236}">
                <a16:creationId xmlns:a16="http://schemas.microsoft.com/office/drawing/2014/main" id="{B8DA0D86-2C39-43EF-8B3E-097030AD0897}"/>
              </a:ext>
            </a:extLst>
          </p:cNvPr>
          <p:cNvSpPr>
            <a:spLocks noGrp="1"/>
          </p:cNvSpPr>
          <p:nvPr>
            <p:ph type="pic" sz="quarter" idx="12"/>
          </p:nvPr>
        </p:nvSpPr>
        <p:spPr>
          <a:xfrm>
            <a:off x="0" y="0"/>
            <a:ext cx="6096000" cy="6858000"/>
          </a:xfrm>
          <a:prstGeom prst="rect">
            <a:avLst/>
          </a:prstGeom>
          <a:gradFill>
            <a:gsLst>
              <a:gs pos="0">
                <a:srgbClr val="0000BF"/>
              </a:gs>
              <a:gs pos="100000">
                <a:srgbClr val="010172"/>
              </a:gs>
            </a:gsLst>
            <a:lin ang="13522958" scaled="0"/>
          </a:gradFill>
          <a:ln w="12700">
            <a:miter lim="400000"/>
          </a:ln>
        </p:spPr>
        <p:txBody>
          <a:bodyPr wrap="none" lIns="25400" tIns="25400" rIns="25400" bIns="25400" anchor="t"/>
          <a:lstStyle>
            <a:lvl1pPr>
              <a:defRPr kumimoji="0" lang="de-AT" sz="1600" normalizeH="0" dirty="0">
                <a:solidFill>
                  <a:srgbClr val="FFFFFF"/>
                </a:solidFill>
                <a:effectLst/>
                <a:latin typeface="Arial" panose="020B0604020202020204" pitchFamily="34" charset="0"/>
                <a:cs typeface="Arial" panose="020B0604020202020204" pitchFamily="34" charset="0"/>
              </a:defRPr>
            </a:lvl1pPr>
          </a:lstStyle>
          <a:p>
            <a:pPr marL="0" lvl="0" indent="0" algn="ctr" fontAlgn="auto" hangingPunct="0">
              <a:lnSpc>
                <a:spcPct val="100000"/>
              </a:lnSpc>
              <a:spcAft>
                <a:spcPts val="0"/>
              </a:spcAft>
              <a:buFontTx/>
              <a:buNone/>
            </a:pPr>
            <a:r>
              <a:rPr lang="en-US" noProof="0"/>
              <a:t>Click icon to add picture</a:t>
            </a:r>
            <a:endParaRPr lang="de-CH" noProof="0"/>
          </a:p>
        </p:txBody>
      </p:sp>
      <p:sp>
        <p:nvSpPr>
          <p:cNvPr id="11" name="Textplatzhalter 10">
            <a:extLst>
              <a:ext uri="{FF2B5EF4-FFF2-40B4-BE49-F238E27FC236}">
                <a16:creationId xmlns:a16="http://schemas.microsoft.com/office/drawing/2014/main" id="{353D54AE-9D0B-4395-BF7F-1C68E7915815}"/>
              </a:ext>
            </a:extLst>
          </p:cNvPr>
          <p:cNvSpPr>
            <a:spLocks noGrp="1"/>
          </p:cNvSpPr>
          <p:nvPr>
            <p:ph type="body" sz="quarter" idx="13" hasCustomPrompt="1"/>
          </p:nvPr>
        </p:nvSpPr>
        <p:spPr>
          <a:xfrm>
            <a:off x="6619875" y="1452728"/>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18" name="Shape 3">
            <a:extLst>
              <a:ext uri="{FF2B5EF4-FFF2-40B4-BE49-F238E27FC236}">
                <a16:creationId xmlns:a16="http://schemas.microsoft.com/office/drawing/2014/main" id="{02D5BA58-FEF3-4DB9-8627-A2EA3C0AA81D}"/>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20" name="Shape 5">
            <a:extLst>
              <a:ext uri="{FF2B5EF4-FFF2-40B4-BE49-F238E27FC236}">
                <a16:creationId xmlns:a16="http://schemas.microsoft.com/office/drawing/2014/main" id="{7C063D81-797D-45B4-8A8C-34E513E3590B}"/>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24" name="Textplatzhalter 10">
            <a:extLst>
              <a:ext uri="{FF2B5EF4-FFF2-40B4-BE49-F238E27FC236}">
                <a16:creationId xmlns:a16="http://schemas.microsoft.com/office/drawing/2014/main" id="{AFCD5E4A-F52B-4BE0-9F92-FB2636BC9733}"/>
              </a:ext>
            </a:extLst>
          </p:cNvPr>
          <p:cNvSpPr>
            <a:spLocks noGrp="1"/>
          </p:cNvSpPr>
          <p:nvPr>
            <p:ph type="body" sz="quarter" idx="20" hasCustomPrompt="1"/>
          </p:nvPr>
        </p:nvSpPr>
        <p:spPr>
          <a:xfrm>
            <a:off x="6619876" y="2733358"/>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26" name="Textplatzhalter 10">
            <a:extLst>
              <a:ext uri="{FF2B5EF4-FFF2-40B4-BE49-F238E27FC236}">
                <a16:creationId xmlns:a16="http://schemas.microsoft.com/office/drawing/2014/main" id="{0DAEF59E-1103-4E05-AEC3-09A0A2960497}"/>
              </a:ext>
            </a:extLst>
          </p:cNvPr>
          <p:cNvSpPr>
            <a:spLocks noGrp="1"/>
          </p:cNvSpPr>
          <p:nvPr>
            <p:ph type="body" sz="quarter" idx="22" hasCustomPrompt="1"/>
          </p:nvPr>
        </p:nvSpPr>
        <p:spPr>
          <a:xfrm>
            <a:off x="6619874" y="4017658"/>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28" name="Textplatzhalter 10">
            <a:extLst>
              <a:ext uri="{FF2B5EF4-FFF2-40B4-BE49-F238E27FC236}">
                <a16:creationId xmlns:a16="http://schemas.microsoft.com/office/drawing/2014/main" id="{6019B2B7-0D60-40FF-B5B8-215FB75A270A}"/>
              </a:ext>
            </a:extLst>
          </p:cNvPr>
          <p:cNvSpPr>
            <a:spLocks noGrp="1"/>
          </p:cNvSpPr>
          <p:nvPr>
            <p:ph type="body" sz="quarter" idx="24" hasCustomPrompt="1"/>
          </p:nvPr>
        </p:nvSpPr>
        <p:spPr>
          <a:xfrm>
            <a:off x="6619875" y="5301958"/>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15" name="Textplatzhalter 2">
            <a:extLst>
              <a:ext uri="{FF2B5EF4-FFF2-40B4-BE49-F238E27FC236}">
                <a16:creationId xmlns:a16="http://schemas.microsoft.com/office/drawing/2014/main" id="{12B55016-F929-4E1A-BCFB-472877F3CFB6}"/>
              </a:ext>
            </a:extLst>
          </p:cNvPr>
          <p:cNvSpPr>
            <a:spLocks noGrp="1"/>
          </p:cNvSpPr>
          <p:nvPr>
            <p:ph type="body" sz="quarter" idx="28" hasCustomPrompt="1"/>
          </p:nvPr>
        </p:nvSpPr>
        <p:spPr>
          <a:xfrm>
            <a:off x="6619876" y="1833766"/>
            <a:ext cx="5091113" cy="420688"/>
          </a:xfrm>
        </p:spPr>
        <p:txBody>
          <a:bodyPr/>
          <a:lstStyle>
            <a:lvl1pPr marL="0" indent="0">
              <a:buNone/>
              <a:defRPr sz="1200">
                <a:solidFill>
                  <a:schemeClr val="tx1"/>
                </a:solidFill>
              </a:defRPr>
            </a:lvl1pPr>
            <a:lvl2pPr marL="0" indent="0">
              <a:buNone/>
              <a:defRPr sz="1200">
                <a:solidFill>
                  <a:schemeClr val="tx1"/>
                </a:solidFill>
              </a:defRPr>
            </a:lvl2pPr>
            <a:lvl3pPr marL="346075" indent="0">
              <a:buNone/>
              <a:defRPr sz="1200">
                <a:solidFill>
                  <a:schemeClr val="tx1"/>
                </a:solidFill>
              </a:defRPr>
            </a:lvl3pPr>
            <a:lvl4pPr marL="696913" indent="0">
              <a:buNone/>
              <a:defRPr sz="1200">
                <a:solidFill>
                  <a:schemeClr val="tx1"/>
                </a:solidFill>
              </a:defRPr>
            </a:lvl4pPr>
            <a:lvl5pPr marL="969963" indent="0">
              <a:buNone/>
              <a:defRPr sz="1200">
                <a:solidFill>
                  <a:schemeClr val="tx1"/>
                </a:solidFill>
              </a:defRPr>
            </a:lvl5pPr>
          </a:lstStyle>
          <a:p>
            <a:pPr lvl="0"/>
            <a:r>
              <a:rPr lang="de-CH" noProof="0"/>
              <a:t>Bei Bedarf Kurzbeschreibung ergänzen</a:t>
            </a:r>
          </a:p>
        </p:txBody>
      </p:sp>
      <p:sp>
        <p:nvSpPr>
          <p:cNvPr id="16" name="Textplatzhalter 2">
            <a:extLst>
              <a:ext uri="{FF2B5EF4-FFF2-40B4-BE49-F238E27FC236}">
                <a16:creationId xmlns:a16="http://schemas.microsoft.com/office/drawing/2014/main" id="{C21CF236-2A5A-464D-9BC1-291417EC6025}"/>
              </a:ext>
            </a:extLst>
          </p:cNvPr>
          <p:cNvSpPr>
            <a:spLocks noGrp="1"/>
          </p:cNvSpPr>
          <p:nvPr>
            <p:ph type="body" sz="quarter" idx="29" hasCustomPrompt="1"/>
          </p:nvPr>
        </p:nvSpPr>
        <p:spPr>
          <a:xfrm>
            <a:off x="6619876" y="3118562"/>
            <a:ext cx="5091113" cy="420688"/>
          </a:xfrm>
        </p:spPr>
        <p:txBody>
          <a:bodyPr/>
          <a:lstStyle>
            <a:lvl1pPr marL="0" indent="0">
              <a:buNone/>
              <a:defRPr sz="1200">
                <a:solidFill>
                  <a:schemeClr val="tx1"/>
                </a:solidFill>
              </a:defRPr>
            </a:lvl1pPr>
            <a:lvl2pPr marL="0" indent="0">
              <a:buNone/>
              <a:defRPr sz="1200">
                <a:solidFill>
                  <a:schemeClr val="tx1"/>
                </a:solidFill>
              </a:defRPr>
            </a:lvl2pPr>
            <a:lvl3pPr marL="346075" indent="0">
              <a:buNone/>
              <a:defRPr sz="1200">
                <a:solidFill>
                  <a:schemeClr val="tx1"/>
                </a:solidFill>
              </a:defRPr>
            </a:lvl3pPr>
            <a:lvl4pPr marL="696913" indent="0">
              <a:buNone/>
              <a:defRPr sz="1200">
                <a:solidFill>
                  <a:schemeClr val="tx1"/>
                </a:solidFill>
              </a:defRPr>
            </a:lvl4pPr>
            <a:lvl5pPr marL="969963" indent="0">
              <a:buNone/>
              <a:defRPr sz="1200">
                <a:solidFill>
                  <a:schemeClr val="tx1"/>
                </a:solidFill>
              </a:defRPr>
            </a:lvl5pPr>
          </a:lstStyle>
          <a:p>
            <a:pPr lvl="0"/>
            <a:r>
              <a:rPr lang="de-CH" noProof="0"/>
              <a:t>Bei Bedarf Kurzbeschreibung ergänzen</a:t>
            </a:r>
          </a:p>
        </p:txBody>
      </p:sp>
      <p:sp>
        <p:nvSpPr>
          <p:cNvPr id="17" name="Textplatzhalter 2">
            <a:extLst>
              <a:ext uri="{FF2B5EF4-FFF2-40B4-BE49-F238E27FC236}">
                <a16:creationId xmlns:a16="http://schemas.microsoft.com/office/drawing/2014/main" id="{E28398B7-0A99-452E-B0C3-16B5FCD04386}"/>
              </a:ext>
            </a:extLst>
          </p:cNvPr>
          <p:cNvSpPr>
            <a:spLocks noGrp="1"/>
          </p:cNvSpPr>
          <p:nvPr>
            <p:ph type="body" sz="quarter" idx="30" hasCustomPrompt="1"/>
          </p:nvPr>
        </p:nvSpPr>
        <p:spPr>
          <a:xfrm>
            <a:off x="6619876" y="4403358"/>
            <a:ext cx="5091113" cy="420688"/>
          </a:xfrm>
        </p:spPr>
        <p:txBody>
          <a:bodyPr/>
          <a:lstStyle>
            <a:lvl1pPr marL="0" indent="0">
              <a:buNone/>
              <a:defRPr sz="1200">
                <a:solidFill>
                  <a:schemeClr val="tx1"/>
                </a:solidFill>
              </a:defRPr>
            </a:lvl1pPr>
            <a:lvl2pPr marL="0" indent="0">
              <a:buNone/>
              <a:defRPr sz="1200">
                <a:solidFill>
                  <a:schemeClr val="tx1"/>
                </a:solidFill>
              </a:defRPr>
            </a:lvl2pPr>
            <a:lvl3pPr marL="346075" indent="0">
              <a:buNone/>
              <a:defRPr sz="1200">
                <a:solidFill>
                  <a:schemeClr val="tx1"/>
                </a:solidFill>
              </a:defRPr>
            </a:lvl3pPr>
            <a:lvl4pPr marL="696913" indent="0">
              <a:buNone/>
              <a:defRPr sz="1200">
                <a:solidFill>
                  <a:schemeClr val="tx1"/>
                </a:solidFill>
              </a:defRPr>
            </a:lvl4pPr>
            <a:lvl5pPr marL="969963" indent="0">
              <a:buNone/>
              <a:defRPr sz="1200">
                <a:solidFill>
                  <a:schemeClr val="tx1"/>
                </a:solidFill>
              </a:defRPr>
            </a:lvl5pPr>
          </a:lstStyle>
          <a:p>
            <a:pPr lvl="0"/>
            <a:r>
              <a:rPr lang="de-CH" noProof="0"/>
              <a:t>Bei Bedarf Kurzbeschreibung ergänzen</a:t>
            </a:r>
          </a:p>
        </p:txBody>
      </p:sp>
      <p:sp>
        <p:nvSpPr>
          <p:cNvPr id="21" name="Textplatzhalter 2">
            <a:extLst>
              <a:ext uri="{FF2B5EF4-FFF2-40B4-BE49-F238E27FC236}">
                <a16:creationId xmlns:a16="http://schemas.microsoft.com/office/drawing/2014/main" id="{A7D0F3E1-923A-4AFB-B318-C785AD275836}"/>
              </a:ext>
            </a:extLst>
          </p:cNvPr>
          <p:cNvSpPr>
            <a:spLocks noGrp="1"/>
          </p:cNvSpPr>
          <p:nvPr>
            <p:ph type="body" sz="quarter" idx="31" hasCustomPrompt="1"/>
          </p:nvPr>
        </p:nvSpPr>
        <p:spPr>
          <a:xfrm>
            <a:off x="6619876" y="5688154"/>
            <a:ext cx="5091113" cy="420688"/>
          </a:xfrm>
        </p:spPr>
        <p:txBody>
          <a:bodyPr/>
          <a:lstStyle>
            <a:lvl1pPr marL="0" indent="0">
              <a:buNone/>
              <a:defRPr sz="1200">
                <a:solidFill>
                  <a:schemeClr val="tx1"/>
                </a:solidFill>
              </a:defRPr>
            </a:lvl1pPr>
            <a:lvl2pPr marL="0" indent="0">
              <a:buNone/>
              <a:defRPr sz="1200">
                <a:solidFill>
                  <a:schemeClr val="tx1"/>
                </a:solidFill>
              </a:defRPr>
            </a:lvl2pPr>
            <a:lvl3pPr marL="346075" indent="0">
              <a:buNone/>
              <a:defRPr sz="1200">
                <a:solidFill>
                  <a:schemeClr val="tx1"/>
                </a:solidFill>
              </a:defRPr>
            </a:lvl3pPr>
            <a:lvl4pPr marL="696913" indent="0">
              <a:buNone/>
              <a:defRPr sz="1200">
                <a:solidFill>
                  <a:schemeClr val="tx1"/>
                </a:solidFill>
              </a:defRPr>
            </a:lvl4pPr>
            <a:lvl5pPr marL="969963" indent="0">
              <a:buNone/>
              <a:defRPr sz="1200">
                <a:solidFill>
                  <a:schemeClr val="tx1"/>
                </a:solidFill>
              </a:defRPr>
            </a:lvl5pPr>
          </a:lstStyle>
          <a:p>
            <a:pPr lvl="0"/>
            <a:r>
              <a:rPr lang="de-CH" noProof="0"/>
              <a:t>Bei Bedarf Kurzbeschreibung ergänzen</a:t>
            </a:r>
          </a:p>
        </p:txBody>
      </p:sp>
      <p:sp>
        <p:nvSpPr>
          <p:cNvPr id="25" name="Foliennummernplatzhalter 5">
            <a:extLst>
              <a:ext uri="{FF2B5EF4-FFF2-40B4-BE49-F238E27FC236}">
                <a16:creationId xmlns:a16="http://schemas.microsoft.com/office/drawing/2014/main" id="{05143437-7870-4325-828F-B123CE501C00}"/>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Tree>
    <p:extLst>
      <p:ext uri="{BB962C8B-B14F-4D97-AF65-F5344CB8AC3E}">
        <p14:creationId xmlns:p14="http://schemas.microsoft.com/office/powerpoint/2010/main" val="390904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5 Themen">
    <p:spTree>
      <p:nvGrpSpPr>
        <p:cNvPr id="1" name=""/>
        <p:cNvGrpSpPr/>
        <p:nvPr/>
      </p:nvGrpSpPr>
      <p:grpSpPr>
        <a:xfrm>
          <a:off x="0" y="0"/>
          <a:ext cx="0" cy="0"/>
          <a:chOff x="0" y="0"/>
          <a:chExt cx="0" cy="0"/>
        </a:xfrm>
      </p:grpSpPr>
      <p:cxnSp>
        <p:nvCxnSpPr>
          <p:cNvPr id="22" name="Straight Connector 13">
            <a:extLst>
              <a:ext uri="{FF2B5EF4-FFF2-40B4-BE49-F238E27FC236}">
                <a16:creationId xmlns:a16="http://schemas.microsoft.com/office/drawing/2014/main" id="{B665962A-381B-4841-9603-B9F85A118CFB}"/>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5" name="Bildplatzhalter 4">
            <a:extLst>
              <a:ext uri="{FF2B5EF4-FFF2-40B4-BE49-F238E27FC236}">
                <a16:creationId xmlns:a16="http://schemas.microsoft.com/office/drawing/2014/main" id="{B8DA0D86-2C39-43EF-8B3E-097030AD0897}"/>
              </a:ext>
            </a:extLst>
          </p:cNvPr>
          <p:cNvSpPr>
            <a:spLocks noGrp="1"/>
          </p:cNvSpPr>
          <p:nvPr>
            <p:ph type="pic" sz="quarter" idx="12"/>
          </p:nvPr>
        </p:nvSpPr>
        <p:spPr>
          <a:xfrm>
            <a:off x="0" y="0"/>
            <a:ext cx="6096000" cy="6858000"/>
          </a:xfrm>
          <a:prstGeom prst="rect">
            <a:avLst/>
          </a:prstGeom>
          <a:gradFill>
            <a:gsLst>
              <a:gs pos="0">
                <a:srgbClr val="0000BF"/>
              </a:gs>
              <a:gs pos="100000">
                <a:srgbClr val="010172"/>
              </a:gs>
            </a:gsLst>
            <a:lin ang="13522958" scaled="0"/>
          </a:gradFill>
          <a:ln w="12700">
            <a:miter lim="400000"/>
          </a:ln>
        </p:spPr>
        <p:txBody>
          <a:bodyPr wrap="none" lIns="25400" tIns="25400" rIns="25400" bIns="25400" anchor="t"/>
          <a:lstStyle>
            <a:lvl1pPr>
              <a:defRPr kumimoji="0" lang="de-AT" sz="1600" normalizeH="0" dirty="0">
                <a:solidFill>
                  <a:srgbClr val="FFFFFF"/>
                </a:solidFill>
                <a:effectLst/>
                <a:latin typeface="Arial" panose="020B0604020202020204" pitchFamily="34" charset="0"/>
                <a:cs typeface="Arial" panose="020B0604020202020204" pitchFamily="34" charset="0"/>
              </a:defRPr>
            </a:lvl1pPr>
          </a:lstStyle>
          <a:p>
            <a:pPr marL="0" lvl="0" indent="0" algn="ctr" fontAlgn="auto" hangingPunct="0">
              <a:lnSpc>
                <a:spcPct val="100000"/>
              </a:lnSpc>
              <a:spcAft>
                <a:spcPts val="0"/>
              </a:spcAft>
              <a:buFontTx/>
              <a:buNone/>
            </a:pPr>
            <a:r>
              <a:rPr lang="en-US" noProof="0"/>
              <a:t>Click icon to add picture</a:t>
            </a:r>
            <a:endParaRPr lang="de-CH" noProof="0"/>
          </a:p>
        </p:txBody>
      </p:sp>
      <p:sp>
        <p:nvSpPr>
          <p:cNvPr id="11" name="Textplatzhalter 10">
            <a:extLst>
              <a:ext uri="{FF2B5EF4-FFF2-40B4-BE49-F238E27FC236}">
                <a16:creationId xmlns:a16="http://schemas.microsoft.com/office/drawing/2014/main" id="{353D54AE-9D0B-4395-BF7F-1C68E7915815}"/>
              </a:ext>
            </a:extLst>
          </p:cNvPr>
          <p:cNvSpPr>
            <a:spLocks noGrp="1"/>
          </p:cNvSpPr>
          <p:nvPr>
            <p:ph type="body" sz="quarter" idx="13" hasCustomPrompt="1"/>
          </p:nvPr>
        </p:nvSpPr>
        <p:spPr>
          <a:xfrm>
            <a:off x="6619875" y="1324518"/>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18" name="Shape 3">
            <a:extLst>
              <a:ext uri="{FF2B5EF4-FFF2-40B4-BE49-F238E27FC236}">
                <a16:creationId xmlns:a16="http://schemas.microsoft.com/office/drawing/2014/main" id="{02D5BA58-FEF3-4DB9-8627-A2EA3C0AA81D}"/>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20" name="Shape 5">
            <a:extLst>
              <a:ext uri="{FF2B5EF4-FFF2-40B4-BE49-F238E27FC236}">
                <a16:creationId xmlns:a16="http://schemas.microsoft.com/office/drawing/2014/main" id="{7C063D81-797D-45B4-8A8C-34E513E3590B}"/>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24" name="Textplatzhalter 10">
            <a:extLst>
              <a:ext uri="{FF2B5EF4-FFF2-40B4-BE49-F238E27FC236}">
                <a16:creationId xmlns:a16="http://schemas.microsoft.com/office/drawing/2014/main" id="{AFCD5E4A-F52B-4BE0-9F92-FB2636BC9733}"/>
              </a:ext>
            </a:extLst>
          </p:cNvPr>
          <p:cNvSpPr>
            <a:spLocks noGrp="1"/>
          </p:cNvSpPr>
          <p:nvPr>
            <p:ph type="body" sz="quarter" idx="20" hasCustomPrompt="1"/>
          </p:nvPr>
        </p:nvSpPr>
        <p:spPr>
          <a:xfrm>
            <a:off x="6619876" y="2310273"/>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26" name="Textplatzhalter 10">
            <a:extLst>
              <a:ext uri="{FF2B5EF4-FFF2-40B4-BE49-F238E27FC236}">
                <a16:creationId xmlns:a16="http://schemas.microsoft.com/office/drawing/2014/main" id="{0DAEF59E-1103-4E05-AEC3-09A0A2960497}"/>
              </a:ext>
            </a:extLst>
          </p:cNvPr>
          <p:cNvSpPr>
            <a:spLocks noGrp="1"/>
          </p:cNvSpPr>
          <p:nvPr>
            <p:ph type="body" sz="quarter" idx="22" hasCustomPrompt="1"/>
          </p:nvPr>
        </p:nvSpPr>
        <p:spPr>
          <a:xfrm>
            <a:off x="6619877" y="3293508"/>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28" name="Textplatzhalter 10">
            <a:extLst>
              <a:ext uri="{FF2B5EF4-FFF2-40B4-BE49-F238E27FC236}">
                <a16:creationId xmlns:a16="http://schemas.microsoft.com/office/drawing/2014/main" id="{6019B2B7-0D60-40FF-B5B8-215FB75A270A}"/>
              </a:ext>
            </a:extLst>
          </p:cNvPr>
          <p:cNvSpPr>
            <a:spLocks noGrp="1"/>
          </p:cNvSpPr>
          <p:nvPr>
            <p:ph type="body" sz="quarter" idx="24" hasCustomPrompt="1"/>
          </p:nvPr>
        </p:nvSpPr>
        <p:spPr>
          <a:xfrm>
            <a:off x="6619878" y="4276743"/>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30" name="Textplatzhalter 10">
            <a:extLst>
              <a:ext uri="{FF2B5EF4-FFF2-40B4-BE49-F238E27FC236}">
                <a16:creationId xmlns:a16="http://schemas.microsoft.com/office/drawing/2014/main" id="{F0AB6FE5-CB19-4A08-8E65-177A91734015}"/>
              </a:ext>
            </a:extLst>
          </p:cNvPr>
          <p:cNvSpPr>
            <a:spLocks noGrp="1"/>
          </p:cNvSpPr>
          <p:nvPr>
            <p:ph type="body" sz="quarter" idx="26" hasCustomPrompt="1"/>
          </p:nvPr>
        </p:nvSpPr>
        <p:spPr>
          <a:xfrm>
            <a:off x="6619879" y="5259978"/>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3" name="Textplatzhalter 2">
            <a:extLst>
              <a:ext uri="{FF2B5EF4-FFF2-40B4-BE49-F238E27FC236}">
                <a16:creationId xmlns:a16="http://schemas.microsoft.com/office/drawing/2014/main" id="{1D04E711-DCCA-49AF-ABEC-83FD3C91B43A}"/>
              </a:ext>
            </a:extLst>
          </p:cNvPr>
          <p:cNvSpPr>
            <a:spLocks noGrp="1"/>
          </p:cNvSpPr>
          <p:nvPr>
            <p:ph type="body" sz="quarter" idx="28" hasCustomPrompt="1"/>
          </p:nvPr>
        </p:nvSpPr>
        <p:spPr>
          <a:xfrm>
            <a:off x="6619875" y="1704975"/>
            <a:ext cx="5091113" cy="420688"/>
          </a:xfrm>
        </p:spPr>
        <p:txBody>
          <a:bodyPr/>
          <a:lstStyle>
            <a:lvl1pPr marL="0" indent="0">
              <a:buNone/>
              <a:defRPr sz="1200">
                <a:solidFill>
                  <a:schemeClr val="tx1"/>
                </a:solidFill>
              </a:defRPr>
            </a:lvl1pPr>
            <a:lvl2pPr marL="0" indent="0">
              <a:buNone/>
              <a:defRPr sz="1200">
                <a:solidFill>
                  <a:schemeClr val="tx1"/>
                </a:solidFill>
              </a:defRPr>
            </a:lvl2pPr>
            <a:lvl3pPr marL="346075" indent="0">
              <a:buNone/>
              <a:defRPr sz="1200">
                <a:solidFill>
                  <a:schemeClr val="tx1"/>
                </a:solidFill>
              </a:defRPr>
            </a:lvl3pPr>
            <a:lvl4pPr marL="696913" indent="0">
              <a:buNone/>
              <a:defRPr sz="1200">
                <a:solidFill>
                  <a:schemeClr val="tx1"/>
                </a:solidFill>
              </a:defRPr>
            </a:lvl4pPr>
            <a:lvl5pPr marL="969963" indent="0">
              <a:buNone/>
              <a:defRPr sz="1200">
                <a:solidFill>
                  <a:schemeClr val="tx1"/>
                </a:solidFill>
              </a:defRPr>
            </a:lvl5pPr>
          </a:lstStyle>
          <a:p>
            <a:pPr lvl="0"/>
            <a:r>
              <a:rPr lang="de-CH" noProof="0"/>
              <a:t>Bei Bedarf Kurzbeschreibung ergänzen</a:t>
            </a:r>
          </a:p>
        </p:txBody>
      </p:sp>
      <p:sp>
        <p:nvSpPr>
          <p:cNvPr id="37" name="Textplatzhalter 2">
            <a:extLst>
              <a:ext uri="{FF2B5EF4-FFF2-40B4-BE49-F238E27FC236}">
                <a16:creationId xmlns:a16="http://schemas.microsoft.com/office/drawing/2014/main" id="{86A11339-223B-4BBE-AA0D-2AB3DE6332FF}"/>
              </a:ext>
            </a:extLst>
          </p:cNvPr>
          <p:cNvSpPr>
            <a:spLocks noGrp="1"/>
          </p:cNvSpPr>
          <p:nvPr>
            <p:ph type="body" sz="quarter" idx="29" hasCustomPrompt="1"/>
          </p:nvPr>
        </p:nvSpPr>
        <p:spPr>
          <a:xfrm>
            <a:off x="6619879" y="2678906"/>
            <a:ext cx="5091113" cy="420688"/>
          </a:xfrm>
        </p:spPr>
        <p:txBody>
          <a:bodyPr/>
          <a:lstStyle>
            <a:lvl1pPr marL="0" indent="0">
              <a:buNone/>
              <a:defRPr sz="1200">
                <a:solidFill>
                  <a:schemeClr val="tx1"/>
                </a:solidFill>
              </a:defRPr>
            </a:lvl1pPr>
            <a:lvl2pPr marL="0" indent="0">
              <a:buNone/>
              <a:defRPr sz="1200">
                <a:solidFill>
                  <a:schemeClr val="tx1"/>
                </a:solidFill>
              </a:defRPr>
            </a:lvl2pPr>
            <a:lvl3pPr marL="346075" indent="0">
              <a:buNone/>
              <a:defRPr sz="1200">
                <a:solidFill>
                  <a:schemeClr val="tx1"/>
                </a:solidFill>
              </a:defRPr>
            </a:lvl3pPr>
            <a:lvl4pPr marL="696913" indent="0">
              <a:buNone/>
              <a:defRPr sz="1200">
                <a:solidFill>
                  <a:schemeClr val="tx1"/>
                </a:solidFill>
              </a:defRPr>
            </a:lvl4pPr>
            <a:lvl5pPr marL="969963" indent="0">
              <a:buNone/>
              <a:defRPr sz="1200">
                <a:solidFill>
                  <a:schemeClr val="tx1"/>
                </a:solidFill>
              </a:defRPr>
            </a:lvl5pPr>
          </a:lstStyle>
          <a:p>
            <a:pPr lvl="0"/>
            <a:r>
              <a:rPr lang="de-CH" noProof="0"/>
              <a:t>Bei Bedarf Kurzbeschreibung ergänzen</a:t>
            </a:r>
          </a:p>
        </p:txBody>
      </p:sp>
      <p:sp>
        <p:nvSpPr>
          <p:cNvPr id="38" name="Textplatzhalter 2">
            <a:extLst>
              <a:ext uri="{FF2B5EF4-FFF2-40B4-BE49-F238E27FC236}">
                <a16:creationId xmlns:a16="http://schemas.microsoft.com/office/drawing/2014/main" id="{084BFBBC-0A5A-452A-8450-9744DDE5FCBD}"/>
              </a:ext>
            </a:extLst>
          </p:cNvPr>
          <p:cNvSpPr>
            <a:spLocks noGrp="1"/>
          </p:cNvSpPr>
          <p:nvPr>
            <p:ph type="body" sz="quarter" idx="30" hasCustomPrompt="1"/>
          </p:nvPr>
        </p:nvSpPr>
        <p:spPr>
          <a:xfrm>
            <a:off x="6619879" y="3649998"/>
            <a:ext cx="5091113" cy="420688"/>
          </a:xfrm>
        </p:spPr>
        <p:txBody>
          <a:bodyPr/>
          <a:lstStyle>
            <a:lvl1pPr marL="0" indent="0">
              <a:buNone/>
              <a:defRPr sz="1200">
                <a:solidFill>
                  <a:schemeClr val="tx1"/>
                </a:solidFill>
              </a:defRPr>
            </a:lvl1pPr>
            <a:lvl2pPr marL="0" indent="0">
              <a:buNone/>
              <a:defRPr sz="1200">
                <a:solidFill>
                  <a:schemeClr val="tx1"/>
                </a:solidFill>
              </a:defRPr>
            </a:lvl2pPr>
            <a:lvl3pPr marL="346075" indent="0">
              <a:buNone/>
              <a:defRPr sz="1200">
                <a:solidFill>
                  <a:schemeClr val="tx1"/>
                </a:solidFill>
              </a:defRPr>
            </a:lvl3pPr>
            <a:lvl4pPr marL="696913" indent="0">
              <a:buNone/>
              <a:defRPr sz="1200">
                <a:solidFill>
                  <a:schemeClr val="tx1"/>
                </a:solidFill>
              </a:defRPr>
            </a:lvl4pPr>
            <a:lvl5pPr marL="969963" indent="0">
              <a:buNone/>
              <a:defRPr sz="1200">
                <a:solidFill>
                  <a:schemeClr val="tx1"/>
                </a:solidFill>
              </a:defRPr>
            </a:lvl5pPr>
          </a:lstStyle>
          <a:p>
            <a:pPr lvl="0"/>
            <a:r>
              <a:rPr lang="de-CH" noProof="0"/>
              <a:t>Bei Bedarf Kurzbeschreibung ergänzen</a:t>
            </a:r>
          </a:p>
        </p:txBody>
      </p:sp>
      <p:sp>
        <p:nvSpPr>
          <p:cNvPr id="39" name="Textplatzhalter 2">
            <a:extLst>
              <a:ext uri="{FF2B5EF4-FFF2-40B4-BE49-F238E27FC236}">
                <a16:creationId xmlns:a16="http://schemas.microsoft.com/office/drawing/2014/main" id="{CC7E9CC5-BA06-4389-A731-A5856F661E02}"/>
              </a:ext>
            </a:extLst>
          </p:cNvPr>
          <p:cNvSpPr>
            <a:spLocks noGrp="1"/>
          </p:cNvSpPr>
          <p:nvPr>
            <p:ph type="body" sz="quarter" idx="31" hasCustomPrompt="1"/>
          </p:nvPr>
        </p:nvSpPr>
        <p:spPr>
          <a:xfrm>
            <a:off x="6619879" y="4653465"/>
            <a:ext cx="5091113" cy="420688"/>
          </a:xfrm>
        </p:spPr>
        <p:txBody>
          <a:bodyPr/>
          <a:lstStyle>
            <a:lvl1pPr marL="0" indent="0">
              <a:buNone/>
              <a:defRPr sz="1200">
                <a:solidFill>
                  <a:schemeClr val="tx1"/>
                </a:solidFill>
              </a:defRPr>
            </a:lvl1pPr>
            <a:lvl2pPr marL="0" indent="0">
              <a:buNone/>
              <a:defRPr sz="1200">
                <a:solidFill>
                  <a:schemeClr val="tx1"/>
                </a:solidFill>
              </a:defRPr>
            </a:lvl2pPr>
            <a:lvl3pPr marL="346075" indent="0">
              <a:buNone/>
              <a:defRPr sz="1200">
                <a:solidFill>
                  <a:schemeClr val="tx1"/>
                </a:solidFill>
              </a:defRPr>
            </a:lvl3pPr>
            <a:lvl4pPr marL="696913" indent="0">
              <a:buNone/>
              <a:defRPr sz="1200">
                <a:solidFill>
                  <a:schemeClr val="tx1"/>
                </a:solidFill>
              </a:defRPr>
            </a:lvl4pPr>
            <a:lvl5pPr marL="969963" indent="0">
              <a:buNone/>
              <a:defRPr sz="1200">
                <a:solidFill>
                  <a:schemeClr val="tx1"/>
                </a:solidFill>
              </a:defRPr>
            </a:lvl5pPr>
          </a:lstStyle>
          <a:p>
            <a:pPr lvl="0"/>
            <a:r>
              <a:rPr lang="de-CH" noProof="0"/>
              <a:t>Bei Bedarf Kurzbeschreibung ergänzen</a:t>
            </a:r>
          </a:p>
        </p:txBody>
      </p:sp>
      <p:sp>
        <p:nvSpPr>
          <p:cNvPr id="40" name="Textplatzhalter 2">
            <a:extLst>
              <a:ext uri="{FF2B5EF4-FFF2-40B4-BE49-F238E27FC236}">
                <a16:creationId xmlns:a16="http://schemas.microsoft.com/office/drawing/2014/main" id="{470E7E28-EA6A-4E73-A991-C9BCB67238C2}"/>
              </a:ext>
            </a:extLst>
          </p:cNvPr>
          <p:cNvSpPr>
            <a:spLocks noGrp="1"/>
          </p:cNvSpPr>
          <p:nvPr>
            <p:ph type="body" sz="quarter" idx="32" hasCustomPrompt="1"/>
          </p:nvPr>
        </p:nvSpPr>
        <p:spPr>
          <a:xfrm>
            <a:off x="6619879" y="5636700"/>
            <a:ext cx="5091113" cy="420688"/>
          </a:xfrm>
        </p:spPr>
        <p:txBody>
          <a:bodyPr/>
          <a:lstStyle>
            <a:lvl1pPr marL="0" indent="0">
              <a:buNone/>
              <a:defRPr sz="1200">
                <a:solidFill>
                  <a:schemeClr val="tx1"/>
                </a:solidFill>
              </a:defRPr>
            </a:lvl1pPr>
            <a:lvl2pPr marL="0" indent="0">
              <a:buNone/>
              <a:defRPr sz="1200">
                <a:solidFill>
                  <a:schemeClr val="tx1"/>
                </a:solidFill>
              </a:defRPr>
            </a:lvl2pPr>
            <a:lvl3pPr marL="346075" indent="0">
              <a:buNone/>
              <a:defRPr sz="1200">
                <a:solidFill>
                  <a:schemeClr val="tx1"/>
                </a:solidFill>
              </a:defRPr>
            </a:lvl3pPr>
            <a:lvl4pPr marL="696913" indent="0">
              <a:buNone/>
              <a:defRPr sz="1200">
                <a:solidFill>
                  <a:schemeClr val="tx1"/>
                </a:solidFill>
              </a:defRPr>
            </a:lvl4pPr>
            <a:lvl5pPr marL="969963" indent="0">
              <a:buNone/>
              <a:defRPr sz="1200">
                <a:solidFill>
                  <a:schemeClr val="tx1"/>
                </a:solidFill>
              </a:defRPr>
            </a:lvl5pPr>
          </a:lstStyle>
          <a:p>
            <a:pPr lvl="0"/>
            <a:r>
              <a:rPr lang="de-CH" noProof="0"/>
              <a:t>Bei Bedarf Kurzbeschreibung ergänzen</a:t>
            </a:r>
          </a:p>
        </p:txBody>
      </p:sp>
      <p:sp>
        <p:nvSpPr>
          <p:cNvPr id="21" name="Foliennummernplatzhalter 5">
            <a:extLst>
              <a:ext uri="{FF2B5EF4-FFF2-40B4-BE49-F238E27FC236}">
                <a16:creationId xmlns:a16="http://schemas.microsoft.com/office/drawing/2014/main" id="{84BE5C9B-4213-4A6E-A701-1DA2292D0B99}"/>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Tree>
    <p:extLst>
      <p:ext uri="{BB962C8B-B14F-4D97-AF65-F5344CB8AC3E}">
        <p14:creationId xmlns:p14="http://schemas.microsoft.com/office/powerpoint/2010/main" val="294600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6 Themen">
    <p:spTree>
      <p:nvGrpSpPr>
        <p:cNvPr id="1" name=""/>
        <p:cNvGrpSpPr/>
        <p:nvPr/>
      </p:nvGrpSpPr>
      <p:grpSpPr>
        <a:xfrm>
          <a:off x="0" y="0"/>
          <a:ext cx="0" cy="0"/>
          <a:chOff x="0" y="0"/>
          <a:chExt cx="0" cy="0"/>
        </a:xfrm>
      </p:grpSpPr>
      <p:cxnSp>
        <p:nvCxnSpPr>
          <p:cNvPr id="22" name="Straight Connector 13">
            <a:extLst>
              <a:ext uri="{FF2B5EF4-FFF2-40B4-BE49-F238E27FC236}">
                <a16:creationId xmlns:a16="http://schemas.microsoft.com/office/drawing/2014/main" id="{B665962A-381B-4841-9603-B9F85A118CFB}"/>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5" name="Bildplatzhalter 4">
            <a:extLst>
              <a:ext uri="{FF2B5EF4-FFF2-40B4-BE49-F238E27FC236}">
                <a16:creationId xmlns:a16="http://schemas.microsoft.com/office/drawing/2014/main" id="{B8DA0D86-2C39-43EF-8B3E-097030AD0897}"/>
              </a:ext>
            </a:extLst>
          </p:cNvPr>
          <p:cNvSpPr>
            <a:spLocks noGrp="1"/>
          </p:cNvSpPr>
          <p:nvPr>
            <p:ph type="pic" sz="quarter" idx="12"/>
          </p:nvPr>
        </p:nvSpPr>
        <p:spPr>
          <a:xfrm>
            <a:off x="0" y="0"/>
            <a:ext cx="6096000" cy="6858000"/>
          </a:xfrm>
          <a:prstGeom prst="rect">
            <a:avLst/>
          </a:prstGeom>
          <a:gradFill>
            <a:gsLst>
              <a:gs pos="0">
                <a:srgbClr val="0000BF"/>
              </a:gs>
              <a:gs pos="100000">
                <a:srgbClr val="010172"/>
              </a:gs>
            </a:gsLst>
            <a:lin ang="13522958" scaled="0"/>
          </a:gradFill>
          <a:ln w="12700">
            <a:miter lim="400000"/>
          </a:ln>
        </p:spPr>
        <p:txBody>
          <a:bodyPr wrap="none" lIns="25400" tIns="25400" rIns="25400" bIns="25400" anchor="t"/>
          <a:lstStyle>
            <a:lvl1pPr>
              <a:defRPr kumimoji="0" lang="de-AT" sz="1600" normalizeH="0" dirty="0">
                <a:solidFill>
                  <a:srgbClr val="FFFFFF"/>
                </a:solidFill>
                <a:effectLst/>
                <a:latin typeface="Arial" panose="020B0604020202020204" pitchFamily="34" charset="0"/>
                <a:cs typeface="Arial" panose="020B0604020202020204" pitchFamily="34" charset="0"/>
              </a:defRPr>
            </a:lvl1pPr>
          </a:lstStyle>
          <a:p>
            <a:pPr marL="0" lvl="0" indent="0" algn="ctr" fontAlgn="auto" hangingPunct="0">
              <a:lnSpc>
                <a:spcPct val="100000"/>
              </a:lnSpc>
              <a:spcAft>
                <a:spcPts val="0"/>
              </a:spcAft>
              <a:buFontTx/>
              <a:buNone/>
            </a:pPr>
            <a:r>
              <a:rPr lang="en-US" noProof="0"/>
              <a:t>Click icon to add picture</a:t>
            </a:r>
            <a:endParaRPr lang="de-CH" noProof="0"/>
          </a:p>
        </p:txBody>
      </p:sp>
      <p:sp>
        <p:nvSpPr>
          <p:cNvPr id="11" name="Textplatzhalter 10">
            <a:extLst>
              <a:ext uri="{FF2B5EF4-FFF2-40B4-BE49-F238E27FC236}">
                <a16:creationId xmlns:a16="http://schemas.microsoft.com/office/drawing/2014/main" id="{353D54AE-9D0B-4395-BF7F-1C68E7915815}"/>
              </a:ext>
            </a:extLst>
          </p:cNvPr>
          <p:cNvSpPr>
            <a:spLocks noGrp="1"/>
          </p:cNvSpPr>
          <p:nvPr>
            <p:ph type="body" sz="quarter" idx="13" hasCustomPrompt="1"/>
          </p:nvPr>
        </p:nvSpPr>
        <p:spPr>
          <a:xfrm>
            <a:off x="6619875" y="1557338"/>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18" name="Shape 3">
            <a:extLst>
              <a:ext uri="{FF2B5EF4-FFF2-40B4-BE49-F238E27FC236}">
                <a16:creationId xmlns:a16="http://schemas.microsoft.com/office/drawing/2014/main" id="{02D5BA58-FEF3-4DB9-8627-A2EA3C0AA81D}"/>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20" name="Shape 5">
            <a:extLst>
              <a:ext uri="{FF2B5EF4-FFF2-40B4-BE49-F238E27FC236}">
                <a16:creationId xmlns:a16="http://schemas.microsoft.com/office/drawing/2014/main" id="{7C063D81-797D-45B4-8A8C-34E513E3590B}"/>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24" name="Textplatzhalter 10">
            <a:extLst>
              <a:ext uri="{FF2B5EF4-FFF2-40B4-BE49-F238E27FC236}">
                <a16:creationId xmlns:a16="http://schemas.microsoft.com/office/drawing/2014/main" id="{AFCD5E4A-F52B-4BE0-9F92-FB2636BC9733}"/>
              </a:ext>
            </a:extLst>
          </p:cNvPr>
          <p:cNvSpPr>
            <a:spLocks noGrp="1"/>
          </p:cNvSpPr>
          <p:nvPr>
            <p:ph type="body" sz="quarter" idx="20" hasCustomPrompt="1"/>
          </p:nvPr>
        </p:nvSpPr>
        <p:spPr>
          <a:xfrm>
            <a:off x="6619876" y="2344393"/>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26" name="Textplatzhalter 10">
            <a:extLst>
              <a:ext uri="{FF2B5EF4-FFF2-40B4-BE49-F238E27FC236}">
                <a16:creationId xmlns:a16="http://schemas.microsoft.com/office/drawing/2014/main" id="{0DAEF59E-1103-4E05-AEC3-09A0A2960497}"/>
              </a:ext>
            </a:extLst>
          </p:cNvPr>
          <p:cNvSpPr>
            <a:spLocks noGrp="1"/>
          </p:cNvSpPr>
          <p:nvPr>
            <p:ph type="body" sz="quarter" idx="22" hasCustomPrompt="1"/>
          </p:nvPr>
        </p:nvSpPr>
        <p:spPr>
          <a:xfrm>
            <a:off x="6619874" y="3131448"/>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28" name="Textplatzhalter 10">
            <a:extLst>
              <a:ext uri="{FF2B5EF4-FFF2-40B4-BE49-F238E27FC236}">
                <a16:creationId xmlns:a16="http://schemas.microsoft.com/office/drawing/2014/main" id="{6019B2B7-0D60-40FF-B5B8-215FB75A270A}"/>
              </a:ext>
            </a:extLst>
          </p:cNvPr>
          <p:cNvSpPr>
            <a:spLocks noGrp="1"/>
          </p:cNvSpPr>
          <p:nvPr>
            <p:ph type="body" sz="quarter" idx="24" hasCustomPrompt="1"/>
          </p:nvPr>
        </p:nvSpPr>
        <p:spPr>
          <a:xfrm>
            <a:off x="6619879" y="3925327"/>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30" name="Textplatzhalter 10">
            <a:extLst>
              <a:ext uri="{FF2B5EF4-FFF2-40B4-BE49-F238E27FC236}">
                <a16:creationId xmlns:a16="http://schemas.microsoft.com/office/drawing/2014/main" id="{F0AB6FE5-CB19-4A08-8E65-177A91734015}"/>
              </a:ext>
            </a:extLst>
          </p:cNvPr>
          <p:cNvSpPr>
            <a:spLocks noGrp="1"/>
          </p:cNvSpPr>
          <p:nvPr>
            <p:ph type="body" sz="quarter" idx="26" hasCustomPrompt="1"/>
          </p:nvPr>
        </p:nvSpPr>
        <p:spPr>
          <a:xfrm>
            <a:off x="6619879" y="4712382"/>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17" name="Textplatzhalter 10">
            <a:extLst>
              <a:ext uri="{FF2B5EF4-FFF2-40B4-BE49-F238E27FC236}">
                <a16:creationId xmlns:a16="http://schemas.microsoft.com/office/drawing/2014/main" id="{934BDDFB-BCA7-43FE-9B9E-3C222FFA3A13}"/>
              </a:ext>
            </a:extLst>
          </p:cNvPr>
          <p:cNvSpPr>
            <a:spLocks noGrp="1"/>
          </p:cNvSpPr>
          <p:nvPr>
            <p:ph type="body" sz="quarter" idx="27" hasCustomPrompt="1"/>
          </p:nvPr>
        </p:nvSpPr>
        <p:spPr>
          <a:xfrm>
            <a:off x="6619873" y="5499437"/>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14" name="Foliennummernplatzhalter 5">
            <a:extLst>
              <a:ext uri="{FF2B5EF4-FFF2-40B4-BE49-F238E27FC236}">
                <a16:creationId xmlns:a16="http://schemas.microsoft.com/office/drawing/2014/main" id="{F8A05D13-E698-4F34-BE53-DD9BDDB62C4C}"/>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Tree>
    <p:extLst>
      <p:ext uri="{BB962C8B-B14F-4D97-AF65-F5344CB8AC3E}">
        <p14:creationId xmlns:p14="http://schemas.microsoft.com/office/powerpoint/2010/main" val="2944691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82B32C3-6A07-41E0-8722-6BD70E3464BC}"/>
              </a:ext>
            </a:extLst>
          </p:cNvPr>
          <p:cNvSpPr>
            <a:spLocks noGrp="1"/>
          </p:cNvSpPr>
          <p:nvPr>
            <p:ph type="title"/>
          </p:nvPr>
        </p:nvSpPr>
        <p:spPr>
          <a:xfrm>
            <a:off x="407988" y="1557338"/>
            <a:ext cx="11376024" cy="1331912"/>
          </a:xfrm>
          <a:prstGeom prst="rect">
            <a:avLst/>
          </a:prstGeom>
        </p:spPr>
        <p:txBody>
          <a:bodyPr vert="horz" lIns="91440" tIns="45720" rIns="91440" bIns="45720" rtlCol="0" anchor="t">
            <a:noAutofit/>
          </a:bodyPr>
          <a:lstStyle/>
          <a:p>
            <a:r>
              <a:rPr lang="de-CH" noProof="0"/>
              <a:t>Mastertitelformat bearbeiten</a:t>
            </a:r>
          </a:p>
        </p:txBody>
      </p:sp>
      <p:sp>
        <p:nvSpPr>
          <p:cNvPr id="3" name="Textplatzhalter 2">
            <a:extLst>
              <a:ext uri="{FF2B5EF4-FFF2-40B4-BE49-F238E27FC236}">
                <a16:creationId xmlns:a16="http://schemas.microsoft.com/office/drawing/2014/main" id="{3B7BFFFC-C3B4-4822-98A7-C24364BABF99}"/>
              </a:ext>
            </a:extLst>
          </p:cNvPr>
          <p:cNvSpPr>
            <a:spLocks noGrp="1"/>
          </p:cNvSpPr>
          <p:nvPr>
            <p:ph type="body" idx="1"/>
          </p:nvPr>
        </p:nvSpPr>
        <p:spPr>
          <a:xfrm>
            <a:off x="407987" y="3176587"/>
            <a:ext cx="11376025" cy="2952751"/>
          </a:xfrm>
          <a:prstGeom prst="rect">
            <a:avLst/>
          </a:prstGeom>
        </p:spPr>
        <p:txBody>
          <a:bodyPr vert="horz" lIns="91440" tIns="45720" rIns="91440" bIns="45720" rtlCol="0">
            <a:noAutofit/>
          </a:bodyPr>
          <a:lstStyle/>
          <a:p>
            <a:pPr lvl="0"/>
            <a:r>
              <a:rPr lang="de-CH" noProof="0"/>
              <a:t>Mastertextformat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Tree>
    <p:extLst>
      <p:ext uri="{BB962C8B-B14F-4D97-AF65-F5344CB8AC3E}">
        <p14:creationId xmlns:p14="http://schemas.microsoft.com/office/powerpoint/2010/main" val="1570928041"/>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 id="2147483793" r:id="rId19"/>
    <p:sldLayoutId id="2147483794" r:id="rId20"/>
    <p:sldLayoutId id="2147483795" r:id="rId21"/>
    <p:sldLayoutId id="2147483796" r:id="rId22"/>
    <p:sldLayoutId id="2147483797" r:id="rId23"/>
    <p:sldLayoutId id="2147483798" r:id="rId24"/>
    <p:sldLayoutId id="2147483799" r:id="rId25"/>
    <p:sldLayoutId id="2147483800" r:id="rId26"/>
    <p:sldLayoutId id="2147483801" r:id="rId27"/>
    <p:sldLayoutId id="2147483802" r:id="rId28"/>
    <p:sldLayoutId id="2147483804" r:id="rId29"/>
    <p:sldLayoutId id="2147483806" r:id="rId30"/>
    <p:sldLayoutId id="2147483808" r:id="rId31"/>
    <p:sldLayoutId id="2147483809" r:id="rId32"/>
    <p:sldLayoutId id="2147483810" r:id="rId33"/>
    <p:sldLayoutId id="2147483811" r:id="rId34"/>
  </p:sldLayoutIdLst>
  <p:hf hdr="0" ftr="0" dt="0"/>
  <p:txStyles>
    <p:titleStyle>
      <a:lvl1pPr algn="l" defTabSz="914400" rtl="0" eaLnBrk="1" latinLnBrk="0" hangingPunct="1">
        <a:lnSpc>
          <a:spcPct val="100000"/>
        </a:lnSpc>
        <a:spcBef>
          <a:spcPct val="0"/>
        </a:spcBef>
        <a:buNone/>
        <a:defRPr sz="3200" b="1" kern="1200">
          <a:solidFill>
            <a:srgbClr val="010172"/>
          </a:solidFill>
          <a:latin typeface="+mj-lt"/>
          <a:ea typeface="+mj-ea"/>
          <a:cs typeface="+mj-cs"/>
        </a:defRPr>
      </a:lvl1pPr>
    </p:titleStyle>
    <p:bodyStyle>
      <a:lvl1pPr marL="266700" indent="-266700" algn="l" defTabSz="914400" rtl="0" eaLnBrk="1" latinLnBrk="0" hangingPunct="1">
        <a:lnSpc>
          <a:spcPct val="11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1pPr>
      <a:lvl2pPr marL="630238" indent="-268288"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982663" indent="-266700" algn="l" defTabSz="914400" rtl="0" eaLnBrk="1" latinLnBrk="0" hangingPunct="1">
        <a:lnSpc>
          <a:spcPct val="11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1258888" indent="-180975"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1612900" indent="-180975" algn="l" defTabSz="914400" rtl="0" eaLnBrk="1" latinLnBrk="0" hangingPunct="1">
        <a:lnSpc>
          <a:spcPct val="110000"/>
        </a:lnSpc>
        <a:spcBef>
          <a:spcPts val="0"/>
        </a:spcBef>
        <a:spcAft>
          <a:spcPts val="600"/>
        </a:spcAft>
        <a:buFont typeface="Arial" panose="020B0604020202020204" pitchFamily="34" charset="0"/>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8" orient="horz" pos="981" userDrawn="1">
          <p15:clr>
            <a:srgbClr val="F26B43"/>
          </p15:clr>
        </p15:guide>
        <p15:guide id="9" orient="horz" pos="1820" userDrawn="1">
          <p15:clr>
            <a:srgbClr val="F26B43"/>
          </p15:clr>
        </p15:guide>
        <p15:guide id="10" orient="horz" pos="2001" userDrawn="1">
          <p15:clr>
            <a:srgbClr val="F26B43"/>
          </p15:clr>
        </p15:guide>
        <p15:guide id="11" pos="3840" userDrawn="1">
          <p15:clr>
            <a:srgbClr val="F26B43"/>
          </p15:clr>
        </p15:guide>
        <p15:guide id="12" pos="257" userDrawn="1">
          <p15:clr>
            <a:srgbClr val="F26B43"/>
          </p15:clr>
        </p15:guide>
        <p15:guide id="13" pos="7423" userDrawn="1">
          <p15:clr>
            <a:srgbClr val="F26B43"/>
          </p15:clr>
        </p15:guide>
        <p15:guide id="14"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clouddamcdnprodep.azureedge.net/gdc/gdcYjXWQG/original?ocid=eml_pg364095_gdc_comm_az&amp;mkt_tok=MTU3LUdRRS0zODIAAAGMK6BoUoxq1FKiPL5Iwdi3YpicM8-rwXR-JgPMPnASCW3ukPitcquoBMrOYJN3gUkg2rXlFAowwO0CcucSy1AIEH0uYVAjlppoEGm-6p4M8m7mQj6iaLCSuf93" TargetMode="Externa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www.the-qrcode-generator.com/" TargetMode="Externa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learn.microsoft.com/en-us/azure/architecture/example-scenario/dataplate2e/data-platform-end-to-end?tabs=portal" TargetMode="Externa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learn.microsoft.com/en-us/fabric/data-engineering/tutorial-lakehouse-introduction" TargetMode="Externa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www.snowflake.com/blog/data-cloud-hybrid-data-warehouse-data-lake/?lang=de" TargetMode="Externa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4eH-EqaoV6s&amp;t=262s" TargetMode="External"/><Relationship Id="rId2" Type="http://schemas.openxmlformats.org/officeDocument/2006/relationships/image" Target="../media/image32.png"/><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4eH-EqaoV6s&amp;t=262s" TargetMode="External"/><Relationship Id="rId2" Type="http://schemas.openxmlformats.org/officeDocument/2006/relationships/image" Target="../media/image33.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www.youtube.com/watch?v=4eH-EqaoV6s&amp;t=262s" TargetMode="Externa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5" name="Untertitel 4">
            <a:extLst>
              <a:ext uri="{FF2B5EF4-FFF2-40B4-BE49-F238E27FC236}">
                <a16:creationId xmlns:a16="http://schemas.microsoft.com/office/drawing/2014/main" id="{91CD02E3-6546-4B24-B82A-36185F4BB857}"/>
              </a:ext>
            </a:extLst>
          </p:cNvPr>
          <p:cNvSpPr>
            <a:spLocks noGrp="1"/>
          </p:cNvSpPr>
          <p:nvPr>
            <p:ph type="body" sz="quarter" idx="11"/>
          </p:nvPr>
        </p:nvSpPr>
        <p:spPr>
          <a:xfrm>
            <a:off x="757810" y="4482641"/>
            <a:ext cx="5771039" cy="375683"/>
          </a:xfrm>
        </p:spPr>
        <p:txBody>
          <a:bodyPr/>
          <a:lstStyle/>
          <a:p>
            <a:r>
              <a:rPr lang="de-CH" dirty="0" err="1"/>
              <a:t>Introduction</a:t>
            </a:r>
            <a:endParaRPr lang="de-CH" dirty="0"/>
          </a:p>
        </p:txBody>
      </p:sp>
      <p:sp>
        <p:nvSpPr>
          <p:cNvPr id="13" name="Textplatzhalter 12">
            <a:extLst>
              <a:ext uri="{FF2B5EF4-FFF2-40B4-BE49-F238E27FC236}">
                <a16:creationId xmlns:a16="http://schemas.microsoft.com/office/drawing/2014/main" id="{8D159733-E5D8-49E6-8624-F7C3A7612230}"/>
              </a:ext>
            </a:extLst>
          </p:cNvPr>
          <p:cNvSpPr>
            <a:spLocks noGrp="1"/>
          </p:cNvSpPr>
          <p:nvPr>
            <p:ph type="body" sz="quarter" idx="12"/>
          </p:nvPr>
        </p:nvSpPr>
        <p:spPr>
          <a:xfrm>
            <a:off x="737190" y="5877803"/>
            <a:ext cx="5771039" cy="375683"/>
          </a:xfrm>
        </p:spPr>
        <p:txBody>
          <a:bodyPr/>
          <a:lstStyle/>
          <a:p>
            <a:r>
              <a:rPr lang="de-CH" dirty="0"/>
              <a:t>30.05.2024</a:t>
            </a:r>
          </a:p>
        </p:txBody>
      </p:sp>
      <p:sp>
        <p:nvSpPr>
          <p:cNvPr id="12" name="Titel 11">
            <a:extLst>
              <a:ext uri="{FF2B5EF4-FFF2-40B4-BE49-F238E27FC236}">
                <a16:creationId xmlns:a16="http://schemas.microsoft.com/office/drawing/2014/main" id="{DF1BFFB5-B6F2-4EA0-94E0-C569E8CCC295}"/>
              </a:ext>
            </a:extLst>
          </p:cNvPr>
          <p:cNvSpPr>
            <a:spLocks noGrp="1"/>
          </p:cNvSpPr>
          <p:nvPr>
            <p:ph type="title"/>
          </p:nvPr>
        </p:nvSpPr>
        <p:spPr>
          <a:xfrm>
            <a:off x="737190" y="4852528"/>
            <a:ext cx="6655648" cy="1025276"/>
          </a:xfrm>
        </p:spPr>
        <p:txBody>
          <a:bodyPr/>
          <a:lstStyle/>
          <a:p>
            <a:r>
              <a:rPr lang="en-US" dirty="0"/>
              <a:t>A Hands-on Exploration of the Azure OpenAI API</a:t>
            </a:r>
            <a:endParaRPr lang="de-CH" dirty="0">
              <a:solidFill>
                <a:schemeClr val="tx1"/>
              </a:solidFill>
            </a:endParaRPr>
          </a:p>
        </p:txBody>
      </p:sp>
    </p:spTree>
    <p:extLst>
      <p:ext uri="{BB962C8B-B14F-4D97-AF65-F5344CB8AC3E}">
        <p14:creationId xmlns:p14="http://schemas.microsoft.com/office/powerpoint/2010/main" val="1211348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D9C1819-3CCC-454A-BAD0-99030E84D5C4}"/>
              </a:ext>
            </a:extLst>
          </p:cNvPr>
          <p:cNvSpPr>
            <a:spLocks noGrp="1"/>
          </p:cNvSpPr>
          <p:nvPr>
            <p:ph type="title"/>
          </p:nvPr>
        </p:nvSpPr>
        <p:spPr>
          <a:xfrm>
            <a:off x="407988" y="884480"/>
            <a:ext cx="11376024" cy="1331912"/>
          </a:xfrm>
        </p:spPr>
        <p:txBody>
          <a:bodyPr/>
          <a:lstStyle/>
          <a:p>
            <a:r>
              <a:rPr lang="de-CH" dirty="0"/>
              <a:t>Azure Synapse Analytics</a:t>
            </a:r>
          </a:p>
        </p:txBody>
      </p:sp>
      <p:sp>
        <p:nvSpPr>
          <p:cNvPr id="6" name="Foliennummernplatzhalter 5">
            <a:extLst>
              <a:ext uri="{FF2B5EF4-FFF2-40B4-BE49-F238E27FC236}">
                <a16:creationId xmlns:a16="http://schemas.microsoft.com/office/drawing/2014/main" id="{51E4C76E-353A-43CC-B80E-C9157FCA7D7E}"/>
              </a:ext>
            </a:extLst>
          </p:cNvPr>
          <p:cNvSpPr>
            <a:spLocks noGrp="1"/>
          </p:cNvSpPr>
          <p:nvPr>
            <p:ph type="sldNum" sz="quarter" idx="4"/>
          </p:nvPr>
        </p:nvSpPr>
        <p:spPr/>
        <p:txBody>
          <a:bodyPr/>
          <a:lstStyle/>
          <a:p>
            <a:fld id="{36D3958B-177D-4834-A246-9F824B1D4378}" type="slidenum">
              <a:rPr lang="de-CH" smtClean="0"/>
              <a:pPr/>
              <a:t>10</a:t>
            </a:fld>
            <a:endParaRPr lang="de-CH"/>
          </a:p>
        </p:txBody>
      </p:sp>
      <p:sp>
        <p:nvSpPr>
          <p:cNvPr id="10" name="TextBox 9">
            <a:extLst>
              <a:ext uri="{FF2B5EF4-FFF2-40B4-BE49-F238E27FC236}">
                <a16:creationId xmlns:a16="http://schemas.microsoft.com/office/drawing/2014/main" id="{B2C30D96-EE7F-E108-78F7-B554D0F66AB8}"/>
              </a:ext>
            </a:extLst>
          </p:cNvPr>
          <p:cNvSpPr txBox="1"/>
          <p:nvPr/>
        </p:nvSpPr>
        <p:spPr>
          <a:xfrm>
            <a:off x="407988" y="1766726"/>
            <a:ext cx="5526986" cy="4001095"/>
          </a:xfrm>
          <a:prstGeom prst="rect">
            <a:avLst/>
          </a:prstGeom>
          <a:noFill/>
        </p:spPr>
        <p:txBody>
          <a:bodyPr wrap="square">
            <a:spAutoFit/>
          </a:bodyPr>
          <a:lstStyle/>
          <a:p>
            <a:pPr algn="l"/>
            <a:r>
              <a:rPr lang="en-US" sz="1800" b="1" i="0" dirty="0">
                <a:solidFill>
                  <a:srgbClr val="5F6368"/>
                </a:solidFill>
                <a:effectLst/>
                <a:latin typeface="arial" panose="020B0604020202020204" pitchFamily="34" charset="0"/>
              </a:rPr>
              <a:t>Cloud data warehouse </a:t>
            </a:r>
            <a:r>
              <a:rPr lang="en-US" sz="1800" b="1" dirty="0">
                <a:solidFill>
                  <a:srgbClr val="5F6368"/>
                </a:solidFill>
                <a:latin typeface="arial" panose="020B0604020202020204" pitchFamily="34" charset="0"/>
              </a:rPr>
              <a:t>offering a u</a:t>
            </a:r>
            <a:r>
              <a:rPr lang="en-US" sz="1800" b="1" i="0" dirty="0">
                <a:solidFill>
                  <a:srgbClr val="5F6368"/>
                </a:solidFill>
                <a:effectLst/>
                <a:latin typeface="arial" panose="020B0604020202020204" pitchFamily="34" charset="0"/>
              </a:rPr>
              <a:t>nified experience for data preparation, data management, data warehousing, big </a:t>
            </a:r>
          </a:p>
          <a:p>
            <a:pPr algn="l"/>
            <a:r>
              <a:rPr lang="en-US" sz="1800" b="1" i="0" dirty="0">
                <a:solidFill>
                  <a:srgbClr val="5F6368"/>
                </a:solidFill>
                <a:effectLst/>
                <a:latin typeface="arial" panose="020B0604020202020204" pitchFamily="34" charset="0"/>
              </a:rPr>
              <a:t>data, and AI tasks.</a:t>
            </a:r>
          </a:p>
          <a:p>
            <a:pPr algn="l"/>
            <a:endParaRPr lang="en-US" sz="1800" b="1" dirty="0">
              <a:solidFill>
                <a:srgbClr val="5F6368"/>
              </a:solidFill>
              <a:latin typeface="arial" panose="020B0604020202020204" pitchFamily="34" charset="0"/>
            </a:endParaRPr>
          </a:p>
          <a:p>
            <a:pPr algn="l"/>
            <a:r>
              <a:rPr lang="en-US" sz="1800" b="1" dirty="0">
                <a:solidFill>
                  <a:srgbClr val="5F6368"/>
                </a:solidFill>
                <a:latin typeface="arial" panose="020B0604020202020204" pitchFamily="34" charset="0"/>
              </a:rPr>
              <a:t>Benefits….</a:t>
            </a:r>
          </a:p>
          <a:p>
            <a:pPr algn="l"/>
            <a:endParaRPr lang="en-US" sz="1800" b="1" dirty="0">
              <a:solidFill>
                <a:srgbClr val="5F6368"/>
              </a:solidFill>
              <a:latin typeface="arial" panose="020B0604020202020204" pitchFamily="34" charset="0"/>
            </a:endParaRPr>
          </a:p>
          <a:p>
            <a:pPr marL="285750" indent="-285750" algn="l">
              <a:buFont typeface="Arial" panose="020B0604020202020204" pitchFamily="34" charset="0"/>
              <a:buChar char="•"/>
            </a:pPr>
            <a:r>
              <a:rPr lang="en-US" sz="1800" dirty="0">
                <a:solidFill>
                  <a:srgbClr val="5F6368"/>
                </a:solidFill>
                <a:latin typeface="arial" panose="020B0604020202020204" pitchFamily="34" charset="0"/>
              </a:rPr>
              <a:t>Low implementation and maintenance costs</a:t>
            </a:r>
          </a:p>
          <a:p>
            <a:pPr marL="285750" indent="-285750" algn="l">
              <a:buFont typeface="Arial" panose="020B0604020202020204" pitchFamily="34" charset="0"/>
              <a:buChar char="•"/>
            </a:pPr>
            <a:r>
              <a:rPr lang="en-US" sz="1800" dirty="0">
                <a:solidFill>
                  <a:srgbClr val="5F6368"/>
                </a:solidFill>
                <a:latin typeface="arial" panose="020B0604020202020204" pitchFamily="34" charset="0"/>
              </a:rPr>
              <a:t>Low storage costs</a:t>
            </a:r>
          </a:p>
          <a:p>
            <a:pPr marL="285750" indent="-285750" algn="l">
              <a:buFont typeface="Arial" panose="020B0604020202020204" pitchFamily="34" charset="0"/>
              <a:buChar char="•"/>
            </a:pPr>
            <a:r>
              <a:rPr lang="en-US" sz="1800" dirty="0">
                <a:solidFill>
                  <a:srgbClr val="5F6368"/>
                </a:solidFill>
                <a:latin typeface="arial" panose="020B0604020202020204" pitchFamily="34" charset="0"/>
              </a:rPr>
              <a:t>No infrastructure to manage</a:t>
            </a:r>
          </a:p>
          <a:p>
            <a:pPr marL="285750" indent="-285750" algn="l">
              <a:buFont typeface="Arial" panose="020B0604020202020204" pitchFamily="34" charset="0"/>
              <a:buChar char="•"/>
            </a:pPr>
            <a:r>
              <a:rPr lang="en-US" sz="1800" dirty="0">
                <a:solidFill>
                  <a:srgbClr val="5F6368"/>
                </a:solidFill>
                <a:latin typeface="arial" panose="020B0604020202020204" pitchFamily="34" charset="0"/>
              </a:rPr>
              <a:t>Pay only for what is needed (pause consumption)</a:t>
            </a:r>
          </a:p>
          <a:p>
            <a:pPr marL="285750" indent="-285750" algn="l">
              <a:buFont typeface="Arial" panose="020B0604020202020204" pitchFamily="34" charset="0"/>
              <a:buChar char="•"/>
            </a:pPr>
            <a:r>
              <a:rPr lang="en-US" sz="1800" dirty="0">
                <a:solidFill>
                  <a:srgbClr val="5F6368"/>
                </a:solidFill>
                <a:latin typeface="arial" panose="020B0604020202020204" pitchFamily="34" charset="0"/>
              </a:rPr>
              <a:t>Independently scale storage from compute</a:t>
            </a:r>
          </a:p>
          <a:p>
            <a:pPr marL="285750" indent="-285750" algn="l">
              <a:buFont typeface="Arial" panose="020B0604020202020204" pitchFamily="34" charset="0"/>
              <a:buChar char="•"/>
            </a:pPr>
            <a:r>
              <a:rPr lang="en-US" sz="1800" dirty="0">
                <a:solidFill>
                  <a:srgbClr val="5F6368"/>
                </a:solidFill>
                <a:latin typeface="arial" panose="020B0604020202020204" pitchFamily="34" charset="0"/>
              </a:rPr>
              <a:t>Etc.</a:t>
            </a:r>
          </a:p>
          <a:p>
            <a:pPr algn="l"/>
            <a:endParaRPr lang="de-CH" sz="2000" dirty="0"/>
          </a:p>
        </p:txBody>
      </p:sp>
      <p:sp>
        <p:nvSpPr>
          <p:cNvPr id="12" name="TextBox 11">
            <a:extLst>
              <a:ext uri="{FF2B5EF4-FFF2-40B4-BE49-F238E27FC236}">
                <a16:creationId xmlns:a16="http://schemas.microsoft.com/office/drawing/2014/main" id="{4FEBB5F6-C468-D9B0-3050-F585DB922724}"/>
              </a:ext>
            </a:extLst>
          </p:cNvPr>
          <p:cNvSpPr txBox="1"/>
          <p:nvPr/>
        </p:nvSpPr>
        <p:spPr>
          <a:xfrm>
            <a:off x="338997" y="6157624"/>
            <a:ext cx="6094562" cy="215444"/>
          </a:xfrm>
          <a:prstGeom prst="rect">
            <a:avLst/>
          </a:prstGeom>
          <a:noFill/>
        </p:spPr>
        <p:txBody>
          <a:bodyPr wrap="square">
            <a:spAutoFit/>
          </a:bodyPr>
          <a:lstStyle/>
          <a:p>
            <a:pPr algn="l"/>
            <a:r>
              <a:rPr lang="en-US" sz="800" dirty="0">
                <a:hlinkClick r:id="rId2"/>
              </a:rPr>
              <a:t>Empower IT and Data Professionals to Achieve More with All Their Data (azureedge.net)</a:t>
            </a:r>
            <a:endParaRPr lang="de-CH" sz="800" dirty="0"/>
          </a:p>
        </p:txBody>
      </p:sp>
      <p:pic>
        <p:nvPicPr>
          <p:cNvPr id="5" name="Picture 4" descr="A screenshot of a computer&#10;&#10;Description automatically generated">
            <a:extLst>
              <a:ext uri="{FF2B5EF4-FFF2-40B4-BE49-F238E27FC236}">
                <a16:creationId xmlns:a16="http://schemas.microsoft.com/office/drawing/2014/main" id="{6C547785-1926-419F-B0ED-749102FCD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5690" y="2044525"/>
            <a:ext cx="5698322" cy="3445496"/>
          </a:xfrm>
          <a:prstGeom prst="rect">
            <a:avLst/>
          </a:prstGeom>
        </p:spPr>
      </p:pic>
    </p:spTree>
    <p:extLst>
      <p:ext uri="{BB962C8B-B14F-4D97-AF65-F5344CB8AC3E}">
        <p14:creationId xmlns:p14="http://schemas.microsoft.com/office/powerpoint/2010/main" val="3324275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960CAF-9477-E75C-A4AC-B25BF1F81D90}"/>
              </a:ext>
            </a:extLst>
          </p:cNvPr>
          <p:cNvSpPr>
            <a:spLocks noGrp="1"/>
          </p:cNvSpPr>
          <p:nvPr>
            <p:ph type="sldNum" sz="quarter" idx="4"/>
          </p:nvPr>
        </p:nvSpPr>
        <p:spPr/>
        <p:txBody>
          <a:bodyPr/>
          <a:lstStyle/>
          <a:p>
            <a:fld id="{36D3958B-177D-4834-A246-9F824B1D4378}" type="slidenum">
              <a:rPr lang="de-CH" noProof="0" smtClean="0"/>
              <a:pPr/>
              <a:t>11</a:t>
            </a:fld>
            <a:endParaRPr lang="de-CH" noProof="0"/>
          </a:p>
        </p:txBody>
      </p:sp>
      <p:sp>
        <p:nvSpPr>
          <p:cNvPr id="5" name="TextBox 4">
            <a:extLst>
              <a:ext uri="{FF2B5EF4-FFF2-40B4-BE49-F238E27FC236}">
                <a16:creationId xmlns:a16="http://schemas.microsoft.com/office/drawing/2014/main" id="{D23EDF3A-5E37-A2D9-9FCD-0E952ABF9920}"/>
              </a:ext>
            </a:extLst>
          </p:cNvPr>
          <p:cNvSpPr txBox="1"/>
          <p:nvPr/>
        </p:nvSpPr>
        <p:spPr>
          <a:xfrm>
            <a:off x="338997" y="6157624"/>
            <a:ext cx="6094562" cy="215444"/>
          </a:xfrm>
          <a:prstGeom prst="rect">
            <a:avLst/>
          </a:prstGeom>
          <a:noFill/>
        </p:spPr>
        <p:txBody>
          <a:bodyPr wrap="square">
            <a:spAutoFit/>
          </a:bodyPr>
          <a:lstStyle/>
          <a:p>
            <a:pPr algn="l"/>
            <a:r>
              <a:rPr lang="de-CH" sz="800" dirty="0">
                <a:hlinkClick r:id="rId2"/>
              </a:rPr>
              <a:t>QR Code Generator (the-qrcode-generator.com)</a:t>
            </a:r>
            <a:endParaRPr lang="de-CH" sz="800" dirty="0"/>
          </a:p>
        </p:txBody>
      </p:sp>
      <p:sp>
        <p:nvSpPr>
          <p:cNvPr id="6" name="TextBox 5">
            <a:extLst>
              <a:ext uri="{FF2B5EF4-FFF2-40B4-BE49-F238E27FC236}">
                <a16:creationId xmlns:a16="http://schemas.microsoft.com/office/drawing/2014/main" id="{68D9E70F-CD8F-618C-46AB-5A11DC079FA5}"/>
              </a:ext>
            </a:extLst>
          </p:cNvPr>
          <p:cNvSpPr txBox="1"/>
          <p:nvPr/>
        </p:nvSpPr>
        <p:spPr>
          <a:xfrm>
            <a:off x="407988" y="1951450"/>
            <a:ext cx="2887303" cy="923330"/>
          </a:xfrm>
          <a:prstGeom prst="rect">
            <a:avLst/>
          </a:prstGeom>
          <a:noFill/>
        </p:spPr>
        <p:txBody>
          <a:bodyPr wrap="square">
            <a:spAutoFit/>
          </a:bodyPr>
          <a:lstStyle/>
          <a:p>
            <a:pPr algn="l"/>
            <a:r>
              <a:rPr lang="en-US" sz="1800" b="1" dirty="0">
                <a:solidFill>
                  <a:srgbClr val="5F6368"/>
                </a:solidFill>
                <a:latin typeface="arial" panose="020B0604020202020204" pitchFamily="34" charset="0"/>
              </a:rPr>
              <a:t>Scan the QR code and open the git repository on your PC</a:t>
            </a:r>
          </a:p>
        </p:txBody>
      </p:sp>
      <p:sp>
        <p:nvSpPr>
          <p:cNvPr id="8" name="Arrow: Bent-Up 7">
            <a:extLst>
              <a:ext uri="{FF2B5EF4-FFF2-40B4-BE49-F238E27FC236}">
                <a16:creationId xmlns:a16="http://schemas.microsoft.com/office/drawing/2014/main" id="{FA5083D4-426A-8AFC-D865-A3B383442F4A}"/>
              </a:ext>
            </a:extLst>
          </p:cNvPr>
          <p:cNvSpPr/>
          <p:nvPr/>
        </p:nvSpPr>
        <p:spPr>
          <a:xfrm rot="5400000">
            <a:off x="1291805" y="2888592"/>
            <a:ext cx="974785" cy="1200329"/>
          </a:xfrm>
          <a:prstGeom prst="bentUp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TextBox 2">
            <a:extLst>
              <a:ext uri="{FF2B5EF4-FFF2-40B4-BE49-F238E27FC236}">
                <a16:creationId xmlns:a16="http://schemas.microsoft.com/office/drawing/2014/main" id="{AC70EE81-9B96-A29F-AA3C-FEA1A2F51050}"/>
              </a:ext>
            </a:extLst>
          </p:cNvPr>
          <p:cNvSpPr txBox="1"/>
          <p:nvPr/>
        </p:nvSpPr>
        <p:spPr>
          <a:xfrm>
            <a:off x="552092" y="843396"/>
            <a:ext cx="11243956" cy="584775"/>
          </a:xfrm>
          <a:prstGeom prst="rect">
            <a:avLst/>
          </a:prstGeom>
          <a:noFill/>
        </p:spPr>
        <p:txBody>
          <a:bodyPr wrap="square">
            <a:spAutoFit/>
          </a:bodyPr>
          <a:lstStyle/>
          <a:p>
            <a:r>
              <a:rPr lang="en-US" sz="3200" b="1" dirty="0">
                <a:solidFill>
                  <a:schemeClr val="tx1"/>
                </a:solidFill>
                <a:latin typeface="arial" panose="020B0604020202020204" pitchFamily="34" charset="0"/>
              </a:rPr>
              <a:t>https://tinyurl.com/dlhworkshop1</a:t>
            </a:r>
          </a:p>
        </p:txBody>
      </p:sp>
      <p:pic>
        <p:nvPicPr>
          <p:cNvPr id="9" name="Picture 8" descr="A qr code with black squares&#10;&#10;Description automatically generated">
            <a:extLst>
              <a:ext uri="{FF2B5EF4-FFF2-40B4-BE49-F238E27FC236}">
                <a16:creationId xmlns:a16="http://schemas.microsoft.com/office/drawing/2014/main" id="{CF5924D9-AA89-A9D2-2AD3-CCB3EECD6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266" y="1664483"/>
            <a:ext cx="4708585" cy="4708585"/>
          </a:xfrm>
          <a:prstGeom prst="rect">
            <a:avLst/>
          </a:prstGeom>
        </p:spPr>
      </p:pic>
    </p:spTree>
    <p:extLst>
      <p:ext uri="{BB962C8B-B14F-4D97-AF65-F5344CB8AC3E}">
        <p14:creationId xmlns:p14="http://schemas.microsoft.com/office/powerpoint/2010/main" val="42141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D75F9-F9A9-4A17-1E29-080566865EC3}"/>
              </a:ext>
            </a:extLst>
          </p:cNvPr>
          <p:cNvSpPr>
            <a:spLocks noGrp="1"/>
          </p:cNvSpPr>
          <p:nvPr>
            <p:ph type="title"/>
          </p:nvPr>
        </p:nvSpPr>
        <p:spPr/>
        <p:txBody>
          <a:bodyPr/>
          <a:lstStyle/>
          <a:p>
            <a:r>
              <a:rPr lang="de-CH" dirty="0"/>
              <a:t>Extras | Q&amp;A</a:t>
            </a:r>
          </a:p>
        </p:txBody>
      </p:sp>
      <p:sp>
        <p:nvSpPr>
          <p:cNvPr id="5" name="Slide Number Placeholder 4">
            <a:extLst>
              <a:ext uri="{FF2B5EF4-FFF2-40B4-BE49-F238E27FC236}">
                <a16:creationId xmlns:a16="http://schemas.microsoft.com/office/drawing/2014/main" id="{C81B4AE0-E60E-64FD-A1A6-916DD047754B}"/>
              </a:ext>
            </a:extLst>
          </p:cNvPr>
          <p:cNvSpPr>
            <a:spLocks noGrp="1"/>
          </p:cNvSpPr>
          <p:nvPr>
            <p:ph type="sldNum" sz="quarter" idx="4"/>
          </p:nvPr>
        </p:nvSpPr>
        <p:spPr/>
        <p:txBody>
          <a:bodyPr/>
          <a:lstStyle/>
          <a:p>
            <a:fld id="{36D3958B-177D-4834-A246-9F824B1D4378}" type="slidenum">
              <a:rPr lang="de-CH" noProof="0" smtClean="0"/>
              <a:pPr/>
              <a:t>12</a:t>
            </a:fld>
            <a:endParaRPr lang="de-CH" noProof="0"/>
          </a:p>
        </p:txBody>
      </p:sp>
      <p:pic>
        <p:nvPicPr>
          <p:cNvPr id="11" name="Picture Placeholder 10" descr="A picture containing cloud, water, sky, outdoor&#10;&#10;Description automatically generated">
            <a:extLst>
              <a:ext uri="{FF2B5EF4-FFF2-40B4-BE49-F238E27FC236}">
                <a16:creationId xmlns:a16="http://schemas.microsoft.com/office/drawing/2014/main" id="{BFDB81F8-33E6-1253-EBC8-05FC24BB9DA5}"/>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0810" r="10810"/>
          <a:stretch>
            <a:fillRect/>
          </a:stretch>
        </p:blipFill>
        <p:spPr/>
      </p:pic>
    </p:spTree>
    <p:extLst>
      <p:ext uri="{BB962C8B-B14F-4D97-AF65-F5344CB8AC3E}">
        <p14:creationId xmlns:p14="http://schemas.microsoft.com/office/powerpoint/2010/main" val="3933810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51E4C76E-353A-43CC-B80E-C9157FCA7D7E}"/>
              </a:ext>
            </a:extLst>
          </p:cNvPr>
          <p:cNvSpPr>
            <a:spLocks noGrp="1"/>
          </p:cNvSpPr>
          <p:nvPr>
            <p:ph type="sldNum" sz="quarter" idx="4"/>
          </p:nvPr>
        </p:nvSpPr>
        <p:spPr/>
        <p:txBody>
          <a:bodyPr/>
          <a:lstStyle/>
          <a:p>
            <a:fld id="{36D3958B-177D-4834-A246-9F824B1D4378}" type="slidenum">
              <a:rPr lang="de-CH" smtClean="0"/>
              <a:pPr/>
              <a:t>13</a:t>
            </a:fld>
            <a:endParaRPr lang="de-CH"/>
          </a:p>
        </p:txBody>
      </p:sp>
      <p:sp>
        <p:nvSpPr>
          <p:cNvPr id="9" name="Titel 3">
            <a:extLst>
              <a:ext uri="{FF2B5EF4-FFF2-40B4-BE49-F238E27FC236}">
                <a16:creationId xmlns:a16="http://schemas.microsoft.com/office/drawing/2014/main" id="{1A318313-E62A-B5EE-B9BA-722FADD5C946}"/>
              </a:ext>
            </a:extLst>
          </p:cNvPr>
          <p:cNvSpPr txBox="1">
            <a:spLocks/>
          </p:cNvSpPr>
          <p:nvPr/>
        </p:nvSpPr>
        <p:spPr>
          <a:xfrm>
            <a:off x="407988" y="884480"/>
            <a:ext cx="11513718" cy="1331912"/>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200" b="1" kern="1200">
                <a:solidFill>
                  <a:srgbClr val="010172"/>
                </a:solidFill>
                <a:latin typeface="+mj-lt"/>
                <a:ea typeface="+mj-ea"/>
                <a:cs typeface="+mj-cs"/>
              </a:defRPr>
            </a:lvl1pPr>
          </a:lstStyle>
          <a:p>
            <a:r>
              <a:rPr lang="de-CH" dirty="0" err="1"/>
              <a:t>Full</a:t>
            </a:r>
            <a:r>
              <a:rPr lang="de-CH" dirty="0"/>
              <a:t> Architecture </a:t>
            </a:r>
            <a:r>
              <a:rPr lang="de-CH" dirty="0" err="1"/>
              <a:t>using</a:t>
            </a:r>
            <a:r>
              <a:rPr lang="de-CH" dirty="0"/>
              <a:t> Azure Synapse Analytics</a:t>
            </a:r>
          </a:p>
        </p:txBody>
      </p:sp>
      <p:sp>
        <p:nvSpPr>
          <p:cNvPr id="5" name="TextBox 4">
            <a:extLst>
              <a:ext uri="{FF2B5EF4-FFF2-40B4-BE49-F238E27FC236}">
                <a16:creationId xmlns:a16="http://schemas.microsoft.com/office/drawing/2014/main" id="{8FEAD200-05C4-ABB5-3261-A2449BDA7FF8}"/>
              </a:ext>
            </a:extLst>
          </p:cNvPr>
          <p:cNvSpPr txBox="1"/>
          <p:nvPr/>
        </p:nvSpPr>
        <p:spPr>
          <a:xfrm>
            <a:off x="407988" y="1766726"/>
            <a:ext cx="4682333" cy="369332"/>
          </a:xfrm>
          <a:prstGeom prst="rect">
            <a:avLst/>
          </a:prstGeom>
          <a:noFill/>
        </p:spPr>
        <p:txBody>
          <a:bodyPr wrap="square">
            <a:spAutoFit/>
          </a:bodyPr>
          <a:lstStyle/>
          <a:p>
            <a:pPr algn="l"/>
            <a:r>
              <a:rPr lang="en-US" sz="1800" b="1" dirty="0">
                <a:solidFill>
                  <a:srgbClr val="5F6368"/>
                </a:solidFill>
                <a:latin typeface="arial" panose="020B0604020202020204" pitchFamily="34" charset="0"/>
              </a:rPr>
              <a:t>Example:</a:t>
            </a:r>
          </a:p>
        </p:txBody>
      </p:sp>
      <p:sp>
        <p:nvSpPr>
          <p:cNvPr id="7" name="TextBox 6">
            <a:extLst>
              <a:ext uri="{FF2B5EF4-FFF2-40B4-BE49-F238E27FC236}">
                <a16:creationId xmlns:a16="http://schemas.microsoft.com/office/drawing/2014/main" id="{57B5DAA5-3117-EE51-1F69-CD7E523C9B66}"/>
              </a:ext>
            </a:extLst>
          </p:cNvPr>
          <p:cNvSpPr txBox="1"/>
          <p:nvPr/>
        </p:nvSpPr>
        <p:spPr>
          <a:xfrm>
            <a:off x="338997" y="6157624"/>
            <a:ext cx="6094562" cy="215444"/>
          </a:xfrm>
          <a:prstGeom prst="rect">
            <a:avLst/>
          </a:prstGeom>
          <a:noFill/>
        </p:spPr>
        <p:txBody>
          <a:bodyPr wrap="square">
            <a:spAutoFit/>
          </a:bodyPr>
          <a:lstStyle/>
          <a:p>
            <a:pPr algn="l"/>
            <a:r>
              <a:rPr lang="en-US" sz="800" dirty="0">
                <a:hlinkClick r:id="rId2"/>
              </a:rPr>
              <a:t>Analytics end-to-end with Azure Synapse - Azure Architecture Center | Microsoft Learn</a:t>
            </a:r>
            <a:endParaRPr lang="de-CH" sz="800" dirty="0"/>
          </a:p>
        </p:txBody>
      </p:sp>
      <p:pic>
        <p:nvPicPr>
          <p:cNvPr id="13" name="Picture 12">
            <a:extLst>
              <a:ext uri="{FF2B5EF4-FFF2-40B4-BE49-F238E27FC236}">
                <a16:creationId xmlns:a16="http://schemas.microsoft.com/office/drawing/2014/main" id="{207E1DC3-1487-6981-325A-D6C25A771632}"/>
              </a:ext>
            </a:extLst>
          </p:cNvPr>
          <p:cNvPicPr>
            <a:picLocks noChangeAspect="1"/>
          </p:cNvPicPr>
          <p:nvPr/>
        </p:nvPicPr>
        <p:blipFill>
          <a:blip r:embed="rId3"/>
          <a:stretch>
            <a:fillRect/>
          </a:stretch>
        </p:blipFill>
        <p:spPr>
          <a:xfrm>
            <a:off x="4870630" y="1766726"/>
            <a:ext cx="6233784" cy="4423084"/>
          </a:xfrm>
          <a:prstGeom prst="rect">
            <a:avLst/>
          </a:prstGeom>
        </p:spPr>
      </p:pic>
    </p:spTree>
    <p:extLst>
      <p:ext uri="{BB962C8B-B14F-4D97-AF65-F5344CB8AC3E}">
        <p14:creationId xmlns:p14="http://schemas.microsoft.com/office/powerpoint/2010/main" val="663929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51E4C76E-353A-43CC-B80E-C9157FCA7D7E}"/>
              </a:ext>
            </a:extLst>
          </p:cNvPr>
          <p:cNvSpPr>
            <a:spLocks noGrp="1"/>
          </p:cNvSpPr>
          <p:nvPr>
            <p:ph type="sldNum" sz="quarter" idx="4"/>
          </p:nvPr>
        </p:nvSpPr>
        <p:spPr/>
        <p:txBody>
          <a:bodyPr/>
          <a:lstStyle/>
          <a:p>
            <a:fld id="{36D3958B-177D-4834-A246-9F824B1D4378}" type="slidenum">
              <a:rPr lang="de-CH" smtClean="0"/>
              <a:pPr/>
              <a:t>14</a:t>
            </a:fld>
            <a:endParaRPr lang="de-CH"/>
          </a:p>
        </p:txBody>
      </p:sp>
      <p:sp>
        <p:nvSpPr>
          <p:cNvPr id="9" name="Titel 3">
            <a:extLst>
              <a:ext uri="{FF2B5EF4-FFF2-40B4-BE49-F238E27FC236}">
                <a16:creationId xmlns:a16="http://schemas.microsoft.com/office/drawing/2014/main" id="{1A318313-E62A-B5EE-B9BA-722FADD5C946}"/>
              </a:ext>
            </a:extLst>
          </p:cNvPr>
          <p:cNvSpPr txBox="1">
            <a:spLocks/>
          </p:cNvSpPr>
          <p:nvPr/>
        </p:nvSpPr>
        <p:spPr>
          <a:xfrm>
            <a:off x="407988" y="884480"/>
            <a:ext cx="11376024" cy="1331912"/>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200" b="1" kern="1200">
                <a:solidFill>
                  <a:srgbClr val="010172"/>
                </a:solidFill>
                <a:latin typeface="+mj-lt"/>
                <a:ea typeface="+mj-ea"/>
                <a:cs typeface="+mj-cs"/>
              </a:defRPr>
            </a:lvl1pPr>
          </a:lstStyle>
          <a:p>
            <a:r>
              <a:rPr lang="de-CH" dirty="0"/>
              <a:t>Microsoft Fabric</a:t>
            </a:r>
          </a:p>
        </p:txBody>
      </p:sp>
      <p:sp>
        <p:nvSpPr>
          <p:cNvPr id="2" name="TextBox 1">
            <a:extLst>
              <a:ext uri="{FF2B5EF4-FFF2-40B4-BE49-F238E27FC236}">
                <a16:creationId xmlns:a16="http://schemas.microsoft.com/office/drawing/2014/main" id="{40CF6183-F70D-6E6A-CD5A-72DAA1BD8C1F}"/>
              </a:ext>
            </a:extLst>
          </p:cNvPr>
          <p:cNvSpPr txBox="1"/>
          <p:nvPr/>
        </p:nvSpPr>
        <p:spPr>
          <a:xfrm>
            <a:off x="407988" y="1766726"/>
            <a:ext cx="4828246" cy="1477328"/>
          </a:xfrm>
          <a:prstGeom prst="rect">
            <a:avLst/>
          </a:prstGeom>
          <a:noFill/>
        </p:spPr>
        <p:txBody>
          <a:bodyPr wrap="square">
            <a:spAutoFit/>
          </a:bodyPr>
          <a:lstStyle/>
          <a:p>
            <a:pPr algn="l"/>
            <a:r>
              <a:rPr lang="en-US" sz="1800" b="1" dirty="0">
                <a:solidFill>
                  <a:srgbClr val="5F6368"/>
                </a:solidFill>
                <a:latin typeface="arial" panose="020B0604020202020204" pitchFamily="34" charset="0"/>
              </a:rPr>
              <a:t>Fabric Lakehouse end-to-end architecture:</a:t>
            </a:r>
          </a:p>
          <a:p>
            <a:pPr algn="l"/>
            <a:endParaRPr lang="en-US" sz="1800" b="1" dirty="0">
              <a:solidFill>
                <a:srgbClr val="5F6368"/>
              </a:solidFill>
              <a:latin typeface="arial" panose="020B0604020202020204" pitchFamily="34" charset="0"/>
            </a:endParaRPr>
          </a:p>
          <a:p>
            <a:pPr algn="l"/>
            <a:endParaRPr lang="en-US" sz="1800" b="1" dirty="0">
              <a:solidFill>
                <a:srgbClr val="5F6368"/>
              </a:solidFill>
              <a:latin typeface="arial" panose="020B0604020202020204" pitchFamily="34" charset="0"/>
            </a:endParaRPr>
          </a:p>
          <a:p>
            <a:pPr algn="l"/>
            <a:endParaRPr lang="en-US" sz="1800" b="1" dirty="0">
              <a:solidFill>
                <a:srgbClr val="5F6368"/>
              </a:solidFill>
              <a:latin typeface="arial" panose="020B0604020202020204" pitchFamily="34" charset="0"/>
            </a:endParaRPr>
          </a:p>
          <a:p>
            <a:pPr algn="l"/>
            <a:endParaRPr lang="en-US" sz="1800" b="1" dirty="0">
              <a:solidFill>
                <a:srgbClr val="5F6368"/>
              </a:solidFill>
              <a:latin typeface="arial" panose="020B0604020202020204" pitchFamily="34" charset="0"/>
            </a:endParaRPr>
          </a:p>
        </p:txBody>
      </p:sp>
      <p:sp>
        <p:nvSpPr>
          <p:cNvPr id="5" name="TextBox 4">
            <a:extLst>
              <a:ext uri="{FF2B5EF4-FFF2-40B4-BE49-F238E27FC236}">
                <a16:creationId xmlns:a16="http://schemas.microsoft.com/office/drawing/2014/main" id="{C181C907-24CC-C358-2D1F-C043C55E4FD1}"/>
              </a:ext>
            </a:extLst>
          </p:cNvPr>
          <p:cNvSpPr txBox="1"/>
          <p:nvPr/>
        </p:nvSpPr>
        <p:spPr>
          <a:xfrm>
            <a:off x="338997" y="6157624"/>
            <a:ext cx="6094562" cy="215444"/>
          </a:xfrm>
          <a:prstGeom prst="rect">
            <a:avLst/>
          </a:prstGeom>
          <a:noFill/>
        </p:spPr>
        <p:txBody>
          <a:bodyPr wrap="square">
            <a:spAutoFit/>
          </a:bodyPr>
          <a:lstStyle/>
          <a:p>
            <a:pPr algn="l"/>
            <a:r>
              <a:rPr lang="en-US" sz="800" dirty="0">
                <a:hlinkClick r:id="rId2"/>
              </a:rPr>
              <a:t>Lakehouse end-to-end scenario: overview and architecture - Microsoft Fabric | Microsoft Learn</a:t>
            </a:r>
            <a:endParaRPr lang="de-CH" sz="800" dirty="0"/>
          </a:p>
        </p:txBody>
      </p:sp>
      <p:pic>
        <p:nvPicPr>
          <p:cNvPr id="11" name="Picture 10">
            <a:extLst>
              <a:ext uri="{FF2B5EF4-FFF2-40B4-BE49-F238E27FC236}">
                <a16:creationId xmlns:a16="http://schemas.microsoft.com/office/drawing/2014/main" id="{85E15C6C-7044-2C13-9A9B-32CFBA20F403}"/>
              </a:ext>
            </a:extLst>
          </p:cNvPr>
          <p:cNvPicPr>
            <a:picLocks noChangeAspect="1"/>
          </p:cNvPicPr>
          <p:nvPr/>
        </p:nvPicPr>
        <p:blipFill>
          <a:blip r:embed="rId3"/>
          <a:stretch>
            <a:fillRect/>
          </a:stretch>
        </p:blipFill>
        <p:spPr>
          <a:xfrm>
            <a:off x="5906455" y="1919919"/>
            <a:ext cx="5422665" cy="3501784"/>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3404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1083C7-58C3-ED6B-5F34-879DF8027506}"/>
              </a:ext>
            </a:extLst>
          </p:cNvPr>
          <p:cNvSpPr>
            <a:spLocks noGrp="1"/>
          </p:cNvSpPr>
          <p:nvPr>
            <p:ph type="body" sz="quarter" idx="12"/>
          </p:nvPr>
        </p:nvSpPr>
        <p:spPr>
          <a:xfrm>
            <a:off x="420022" y="3599281"/>
            <a:ext cx="11376025" cy="2952751"/>
          </a:xfrm>
        </p:spPr>
        <p:txBody>
          <a:bodyPr/>
          <a:lstStyle/>
          <a:p>
            <a:pPr marL="0" indent="0" algn="ctr">
              <a:buNone/>
            </a:pPr>
            <a:r>
              <a:rPr lang="de-CH" sz="8000" b="1" dirty="0">
                <a:solidFill>
                  <a:srgbClr val="010172"/>
                </a:solidFill>
                <a:latin typeface="+mj-lt"/>
                <a:ea typeface="+mj-ea"/>
                <a:cs typeface="+mj-cs"/>
              </a:rPr>
              <a:t>Questions?</a:t>
            </a:r>
          </a:p>
        </p:txBody>
      </p:sp>
      <p:sp>
        <p:nvSpPr>
          <p:cNvPr id="4" name="Slide Number Placeholder 3">
            <a:extLst>
              <a:ext uri="{FF2B5EF4-FFF2-40B4-BE49-F238E27FC236}">
                <a16:creationId xmlns:a16="http://schemas.microsoft.com/office/drawing/2014/main" id="{3EB07830-67B8-162E-7393-48926D92B019}"/>
              </a:ext>
            </a:extLst>
          </p:cNvPr>
          <p:cNvSpPr>
            <a:spLocks noGrp="1"/>
          </p:cNvSpPr>
          <p:nvPr>
            <p:ph type="sldNum" sz="quarter" idx="4"/>
          </p:nvPr>
        </p:nvSpPr>
        <p:spPr/>
        <p:txBody>
          <a:bodyPr/>
          <a:lstStyle/>
          <a:p>
            <a:fld id="{36D3958B-177D-4834-A246-9F824B1D4378}" type="slidenum">
              <a:rPr lang="de-CH" noProof="0" smtClean="0"/>
              <a:pPr/>
              <a:t>15</a:t>
            </a:fld>
            <a:endParaRPr lang="de-CH" noProof="0"/>
          </a:p>
        </p:txBody>
      </p:sp>
      <p:pic>
        <p:nvPicPr>
          <p:cNvPr id="14" name="Picture Placeholder 13" descr="A screenshot of a computer&#10;&#10;Description automatically generated with low confidence">
            <a:extLst>
              <a:ext uri="{FF2B5EF4-FFF2-40B4-BE49-F238E27FC236}">
                <a16:creationId xmlns:a16="http://schemas.microsoft.com/office/drawing/2014/main" id="{DB56BE71-6350-B647-40F5-FDC6CB3CF9EA}"/>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6903" b="26903"/>
          <a:stretch>
            <a:fillRect/>
          </a:stretch>
        </p:blipFill>
        <p:spPr/>
      </p:pic>
    </p:spTree>
    <p:extLst>
      <p:ext uri="{BB962C8B-B14F-4D97-AF65-F5344CB8AC3E}">
        <p14:creationId xmlns:p14="http://schemas.microsoft.com/office/powerpoint/2010/main" val="4104896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51E4C76E-353A-43CC-B80E-C9157FCA7D7E}"/>
              </a:ext>
            </a:extLst>
          </p:cNvPr>
          <p:cNvSpPr>
            <a:spLocks noGrp="1"/>
          </p:cNvSpPr>
          <p:nvPr>
            <p:ph type="sldNum" sz="quarter" idx="4"/>
          </p:nvPr>
        </p:nvSpPr>
        <p:spPr/>
        <p:txBody>
          <a:bodyPr/>
          <a:lstStyle/>
          <a:p>
            <a:fld id="{36D3958B-177D-4834-A246-9F824B1D4378}" type="slidenum">
              <a:rPr lang="de-CH" smtClean="0"/>
              <a:pPr/>
              <a:t>16</a:t>
            </a:fld>
            <a:endParaRPr lang="de-CH"/>
          </a:p>
        </p:txBody>
      </p:sp>
      <p:sp>
        <p:nvSpPr>
          <p:cNvPr id="9" name="Titel 3">
            <a:extLst>
              <a:ext uri="{FF2B5EF4-FFF2-40B4-BE49-F238E27FC236}">
                <a16:creationId xmlns:a16="http://schemas.microsoft.com/office/drawing/2014/main" id="{1A318313-E62A-B5EE-B9BA-722FADD5C946}"/>
              </a:ext>
            </a:extLst>
          </p:cNvPr>
          <p:cNvSpPr txBox="1">
            <a:spLocks/>
          </p:cNvSpPr>
          <p:nvPr/>
        </p:nvSpPr>
        <p:spPr>
          <a:xfrm>
            <a:off x="407988" y="884480"/>
            <a:ext cx="11376024" cy="1331912"/>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200" b="1" kern="1200">
                <a:solidFill>
                  <a:srgbClr val="010172"/>
                </a:solidFill>
                <a:latin typeface="+mj-lt"/>
                <a:ea typeface="+mj-ea"/>
                <a:cs typeface="+mj-cs"/>
              </a:defRPr>
            </a:lvl1pPr>
          </a:lstStyle>
          <a:p>
            <a:r>
              <a:rPr lang="de-CH" dirty="0" err="1"/>
              <a:t>Snowflake</a:t>
            </a:r>
            <a:endParaRPr lang="de-CH" dirty="0"/>
          </a:p>
        </p:txBody>
      </p:sp>
      <p:sp>
        <p:nvSpPr>
          <p:cNvPr id="2" name="TextBox 1">
            <a:extLst>
              <a:ext uri="{FF2B5EF4-FFF2-40B4-BE49-F238E27FC236}">
                <a16:creationId xmlns:a16="http://schemas.microsoft.com/office/drawing/2014/main" id="{40CF6183-F70D-6E6A-CD5A-72DAA1BD8C1F}"/>
              </a:ext>
            </a:extLst>
          </p:cNvPr>
          <p:cNvSpPr txBox="1"/>
          <p:nvPr/>
        </p:nvSpPr>
        <p:spPr>
          <a:xfrm>
            <a:off x="407988" y="1766726"/>
            <a:ext cx="4828246" cy="1200329"/>
          </a:xfrm>
          <a:prstGeom prst="rect">
            <a:avLst/>
          </a:prstGeom>
          <a:noFill/>
        </p:spPr>
        <p:txBody>
          <a:bodyPr wrap="square">
            <a:spAutoFit/>
          </a:bodyPr>
          <a:lstStyle/>
          <a:p>
            <a:pPr algn="l"/>
            <a:r>
              <a:rPr lang="en-US" sz="1800" b="1" dirty="0">
                <a:solidFill>
                  <a:srgbClr val="5F6368"/>
                </a:solidFill>
                <a:latin typeface="arial" panose="020B0604020202020204" pitchFamily="34" charset="0"/>
              </a:rPr>
              <a:t>Data Lakehouse architecture:</a:t>
            </a:r>
          </a:p>
          <a:p>
            <a:pPr algn="l"/>
            <a:endParaRPr lang="en-US" sz="1800" b="1" dirty="0">
              <a:solidFill>
                <a:srgbClr val="5F6368"/>
              </a:solidFill>
              <a:latin typeface="arial" panose="020B0604020202020204" pitchFamily="34" charset="0"/>
            </a:endParaRPr>
          </a:p>
          <a:p>
            <a:pPr algn="l"/>
            <a:endParaRPr lang="en-US" sz="1800" b="1" dirty="0">
              <a:solidFill>
                <a:srgbClr val="5F6368"/>
              </a:solidFill>
              <a:latin typeface="arial" panose="020B0604020202020204" pitchFamily="34" charset="0"/>
            </a:endParaRPr>
          </a:p>
          <a:p>
            <a:pPr algn="l"/>
            <a:endParaRPr lang="en-US" sz="1800" b="1" dirty="0">
              <a:solidFill>
                <a:srgbClr val="5F6368"/>
              </a:solidFill>
              <a:latin typeface="arial" panose="020B0604020202020204" pitchFamily="34" charset="0"/>
            </a:endParaRPr>
          </a:p>
        </p:txBody>
      </p:sp>
      <p:sp>
        <p:nvSpPr>
          <p:cNvPr id="5" name="TextBox 4">
            <a:extLst>
              <a:ext uri="{FF2B5EF4-FFF2-40B4-BE49-F238E27FC236}">
                <a16:creationId xmlns:a16="http://schemas.microsoft.com/office/drawing/2014/main" id="{C181C907-24CC-C358-2D1F-C043C55E4FD1}"/>
              </a:ext>
            </a:extLst>
          </p:cNvPr>
          <p:cNvSpPr txBox="1"/>
          <p:nvPr/>
        </p:nvSpPr>
        <p:spPr>
          <a:xfrm>
            <a:off x="338997" y="6157624"/>
            <a:ext cx="6094562" cy="215444"/>
          </a:xfrm>
          <a:prstGeom prst="rect">
            <a:avLst/>
          </a:prstGeom>
          <a:noFill/>
        </p:spPr>
        <p:txBody>
          <a:bodyPr wrap="square">
            <a:spAutoFit/>
          </a:bodyPr>
          <a:lstStyle/>
          <a:p>
            <a:pPr algn="l"/>
            <a:r>
              <a:rPr lang="en-US" sz="800" dirty="0">
                <a:hlinkClick r:id="rId2"/>
              </a:rPr>
              <a:t>Snowflake - A Hybrid of Data Warehouse and Data Lake</a:t>
            </a:r>
            <a:endParaRPr lang="de-CH" sz="800" dirty="0"/>
          </a:p>
        </p:txBody>
      </p:sp>
      <p:pic>
        <p:nvPicPr>
          <p:cNvPr id="12" name="Picture 11">
            <a:extLst>
              <a:ext uri="{FF2B5EF4-FFF2-40B4-BE49-F238E27FC236}">
                <a16:creationId xmlns:a16="http://schemas.microsoft.com/office/drawing/2014/main" id="{F3BD585D-9E61-42A2-BDC4-D31F71CE5D26}"/>
              </a:ext>
            </a:extLst>
          </p:cNvPr>
          <p:cNvPicPr>
            <a:picLocks noChangeAspect="1"/>
          </p:cNvPicPr>
          <p:nvPr/>
        </p:nvPicPr>
        <p:blipFill>
          <a:blip r:embed="rId3"/>
          <a:stretch>
            <a:fillRect/>
          </a:stretch>
        </p:blipFill>
        <p:spPr>
          <a:xfrm>
            <a:off x="5236234" y="2216392"/>
            <a:ext cx="5775249" cy="329680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56304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344660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3D54FB-22FF-EC60-E731-FC72A0EDB49E}"/>
              </a:ext>
            </a:extLst>
          </p:cNvPr>
          <p:cNvSpPr>
            <a:spLocks noGrp="1"/>
          </p:cNvSpPr>
          <p:nvPr>
            <p:ph type="body" sz="quarter" idx="13"/>
          </p:nvPr>
        </p:nvSpPr>
        <p:spPr>
          <a:xfrm>
            <a:off x="6619872" y="1099301"/>
            <a:ext cx="5076825" cy="442135"/>
          </a:xfrm>
        </p:spPr>
        <p:txBody>
          <a:bodyPr/>
          <a:lstStyle/>
          <a:p>
            <a:r>
              <a:rPr lang="de-CH" dirty="0" err="1"/>
              <a:t>Introduction</a:t>
            </a:r>
            <a:r>
              <a:rPr lang="de-CH" dirty="0"/>
              <a:t> </a:t>
            </a:r>
            <a:r>
              <a:rPr lang="de-CH" dirty="0" err="1"/>
              <a:t>to</a:t>
            </a:r>
            <a:r>
              <a:rPr lang="de-CH" dirty="0"/>
              <a:t> Data </a:t>
            </a:r>
            <a:r>
              <a:rPr lang="de-CH" dirty="0" err="1"/>
              <a:t>Lakehouses</a:t>
            </a:r>
            <a:endParaRPr lang="de-CH" dirty="0"/>
          </a:p>
        </p:txBody>
      </p:sp>
      <p:sp>
        <p:nvSpPr>
          <p:cNvPr id="4" name="Text Placeholder 3">
            <a:extLst>
              <a:ext uri="{FF2B5EF4-FFF2-40B4-BE49-F238E27FC236}">
                <a16:creationId xmlns:a16="http://schemas.microsoft.com/office/drawing/2014/main" id="{39235B70-36AF-78B8-6A64-496027423B78}"/>
              </a:ext>
            </a:extLst>
          </p:cNvPr>
          <p:cNvSpPr>
            <a:spLocks noGrp="1"/>
          </p:cNvSpPr>
          <p:nvPr>
            <p:ph type="body" sz="quarter" idx="20"/>
          </p:nvPr>
        </p:nvSpPr>
        <p:spPr>
          <a:xfrm>
            <a:off x="6619872" y="1943010"/>
            <a:ext cx="5076825" cy="442135"/>
          </a:xfrm>
        </p:spPr>
        <p:txBody>
          <a:bodyPr/>
          <a:lstStyle/>
          <a:p>
            <a:r>
              <a:rPr lang="de-CH" dirty="0"/>
              <a:t>Data </a:t>
            </a:r>
            <a:r>
              <a:rPr lang="de-CH" dirty="0" err="1"/>
              <a:t>Warehouses</a:t>
            </a:r>
            <a:r>
              <a:rPr lang="de-CH" dirty="0"/>
              <a:t> and Data Lakes</a:t>
            </a:r>
          </a:p>
        </p:txBody>
      </p:sp>
      <p:sp>
        <p:nvSpPr>
          <p:cNvPr id="5" name="Text Placeholder 4">
            <a:extLst>
              <a:ext uri="{FF2B5EF4-FFF2-40B4-BE49-F238E27FC236}">
                <a16:creationId xmlns:a16="http://schemas.microsoft.com/office/drawing/2014/main" id="{E171E5CE-39F9-D3C8-3C05-20CFB31151BC}"/>
              </a:ext>
            </a:extLst>
          </p:cNvPr>
          <p:cNvSpPr>
            <a:spLocks noGrp="1"/>
          </p:cNvSpPr>
          <p:nvPr>
            <p:ph type="body" sz="quarter" idx="22"/>
          </p:nvPr>
        </p:nvSpPr>
        <p:spPr>
          <a:xfrm>
            <a:off x="6619872" y="2786719"/>
            <a:ext cx="5076825" cy="442135"/>
          </a:xfrm>
        </p:spPr>
        <p:txBody>
          <a:bodyPr/>
          <a:lstStyle/>
          <a:p>
            <a:r>
              <a:rPr lang="de-CH" dirty="0"/>
              <a:t>Delta Format </a:t>
            </a:r>
            <a:r>
              <a:rPr lang="de-CH" dirty="0" err="1"/>
              <a:t>to</a:t>
            </a:r>
            <a:r>
              <a:rPr lang="de-CH" dirty="0"/>
              <a:t> </a:t>
            </a:r>
            <a:r>
              <a:rPr lang="de-CH" dirty="0" err="1"/>
              <a:t>the</a:t>
            </a:r>
            <a:r>
              <a:rPr lang="de-CH" dirty="0"/>
              <a:t> Rescue</a:t>
            </a:r>
          </a:p>
        </p:txBody>
      </p:sp>
      <p:sp>
        <p:nvSpPr>
          <p:cNvPr id="6" name="Text Placeholder 5">
            <a:extLst>
              <a:ext uri="{FF2B5EF4-FFF2-40B4-BE49-F238E27FC236}">
                <a16:creationId xmlns:a16="http://schemas.microsoft.com/office/drawing/2014/main" id="{CBD4FAE4-D8F6-317D-DBAD-E1ECA812FDA8}"/>
              </a:ext>
            </a:extLst>
          </p:cNvPr>
          <p:cNvSpPr>
            <a:spLocks noGrp="1"/>
          </p:cNvSpPr>
          <p:nvPr>
            <p:ph type="body" sz="quarter" idx="24"/>
          </p:nvPr>
        </p:nvSpPr>
        <p:spPr>
          <a:xfrm>
            <a:off x="6619872" y="3899207"/>
            <a:ext cx="5076825" cy="442135"/>
          </a:xfrm>
        </p:spPr>
        <p:txBody>
          <a:bodyPr/>
          <a:lstStyle/>
          <a:p>
            <a:r>
              <a:rPr lang="de-CH" dirty="0" err="1"/>
              <a:t>Creating</a:t>
            </a:r>
            <a:r>
              <a:rPr lang="de-CH" dirty="0"/>
              <a:t> a Data Lakehouse</a:t>
            </a:r>
          </a:p>
        </p:txBody>
      </p:sp>
      <p:sp>
        <p:nvSpPr>
          <p:cNvPr id="7" name="Text Placeholder 6">
            <a:extLst>
              <a:ext uri="{FF2B5EF4-FFF2-40B4-BE49-F238E27FC236}">
                <a16:creationId xmlns:a16="http://schemas.microsoft.com/office/drawing/2014/main" id="{7296E711-6E85-F8BD-EC0C-37C8F78B7A28}"/>
              </a:ext>
            </a:extLst>
          </p:cNvPr>
          <p:cNvSpPr>
            <a:spLocks noGrp="1"/>
          </p:cNvSpPr>
          <p:nvPr>
            <p:ph type="body" sz="quarter" idx="26"/>
          </p:nvPr>
        </p:nvSpPr>
        <p:spPr>
          <a:xfrm>
            <a:off x="6619872" y="5713052"/>
            <a:ext cx="5076825" cy="442135"/>
          </a:xfrm>
        </p:spPr>
        <p:txBody>
          <a:bodyPr/>
          <a:lstStyle/>
          <a:p>
            <a:r>
              <a:rPr lang="de-CH" dirty="0"/>
              <a:t>Extras | Q&amp;A</a:t>
            </a:r>
          </a:p>
        </p:txBody>
      </p:sp>
      <p:sp>
        <p:nvSpPr>
          <p:cNvPr id="8" name="Text Placeholder 7">
            <a:extLst>
              <a:ext uri="{FF2B5EF4-FFF2-40B4-BE49-F238E27FC236}">
                <a16:creationId xmlns:a16="http://schemas.microsoft.com/office/drawing/2014/main" id="{674DDCD5-B87C-A71E-CD69-3467314ABC02}"/>
              </a:ext>
            </a:extLst>
          </p:cNvPr>
          <p:cNvSpPr>
            <a:spLocks noGrp="1"/>
          </p:cNvSpPr>
          <p:nvPr>
            <p:ph type="body" sz="quarter" idx="28"/>
          </p:nvPr>
        </p:nvSpPr>
        <p:spPr>
          <a:xfrm>
            <a:off x="6619872" y="1531879"/>
            <a:ext cx="5091113" cy="420688"/>
          </a:xfrm>
        </p:spPr>
        <p:txBody>
          <a:bodyPr/>
          <a:lstStyle/>
          <a:p>
            <a:r>
              <a:rPr lang="de-CH" dirty="0"/>
              <a:t>Architecture and Providers</a:t>
            </a:r>
          </a:p>
        </p:txBody>
      </p:sp>
      <p:sp>
        <p:nvSpPr>
          <p:cNvPr id="9" name="Text Placeholder 8">
            <a:extLst>
              <a:ext uri="{FF2B5EF4-FFF2-40B4-BE49-F238E27FC236}">
                <a16:creationId xmlns:a16="http://schemas.microsoft.com/office/drawing/2014/main" id="{BE20A450-6727-4F71-97F9-9A2C013AB948}"/>
              </a:ext>
            </a:extLst>
          </p:cNvPr>
          <p:cNvSpPr>
            <a:spLocks noGrp="1"/>
          </p:cNvSpPr>
          <p:nvPr>
            <p:ph type="body" sz="quarter" idx="29"/>
          </p:nvPr>
        </p:nvSpPr>
        <p:spPr>
          <a:xfrm>
            <a:off x="6619872" y="2375588"/>
            <a:ext cx="5091113" cy="420688"/>
          </a:xfrm>
        </p:spPr>
        <p:txBody>
          <a:bodyPr/>
          <a:lstStyle/>
          <a:p>
            <a:r>
              <a:rPr lang="de-CH" dirty="0" err="1"/>
              <a:t>What</a:t>
            </a:r>
            <a:r>
              <a:rPr lang="de-CH" dirty="0"/>
              <a:t> </a:t>
            </a:r>
            <a:r>
              <a:rPr lang="de-CH" dirty="0" err="1"/>
              <a:t>is</a:t>
            </a:r>
            <a:r>
              <a:rPr lang="de-CH" dirty="0"/>
              <a:t> </a:t>
            </a:r>
            <a:r>
              <a:rPr lang="de-CH" dirty="0" err="1"/>
              <a:t>it</a:t>
            </a:r>
            <a:r>
              <a:rPr lang="de-CH" dirty="0"/>
              <a:t>? </a:t>
            </a:r>
            <a:r>
              <a:rPr lang="de-CH" dirty="0" err="1"/>
              <a:t>What</a:t>
            </a:r>
            <a:r>
              <a:rPr lang="de-CH" dirty="0"/>
              <a:t> </a:t>
            </a:r>
            <a:r>
              <a:rPr lang="de-CH" dirty="0" err="1"/>
              <a:t>are</a:t>
            </a:r>
            <a:r>
              <a:rPr lang="de-CH" dirty="0"/>
              <a:t> </a:t>
            </a:r>
            <a:r>
              <a:rPr lang="de-CH" dirty="0" err="1"/>
              <a:t>the</a:t>
            </a:r>
            <a:r>
              <a:rPr lang="de-CH" dirty="0"/>
              <a:t> </a:t>
            </a:r>
            <a:r>
              <a:rPr lang="de-CH" dirty="0" err="1"/>
              <a:t>differences</a:t>
            </a:r>
            <a:r>
              <a:rPr lang="de-CH" dirty="0"/>
              <a:t> and </a:t>
            </a:r>
            <a:r>
              <a:rPr lang="de-CH" dirty="0" err="1"/>
              <a:t>challenges</a:t>
            </a:r>
            <a:r>
              <a:rPr lang="de-CH" dirty="0"/>
              <a:t>?</a:t>
            </a:r>
          </a:p>
        </p:txBody>
      </p:sp>
      <p:sp>
        <p:nvSpPr>
          <p:cNvPr id="10" name="Text Placeholder 9">
            <a:extLst>
              <a:ext uri="{FF2B5EF4-FFF2-40B4-BE49-F238E27FC236}">
                <a16:creationId xmlns:a16="http://schemas.microsoft.com/office/drawing/2014/main" id="{2B3632B6-9AC4-43C6-1841-031626C557DC}"/>
              </a:ext>
            </a:extLst>
          </p:cNvPr>
          <p:cNvSpPr>
            <a:spLocks noGrp="1"/>
          </p:cNvSpPr>
          <p:nvPr>
            <p:ph type="body" sz="quarter" idx="30"/>
          </p:nvPr>
        </p:nvSpPr>
        <p:spPr>
          <a:xfrm>
            <a:off x="6619872" y="3219297"/>
            <a:ext cx="5091113" cy="420688"/>
          </a:xfrm>
        </p:spPr>
        <p:txBody>
          <a:bodyPr/>
          <a:lstStyle/>
          <a:p>
            <a:r>
              <a:rPr lang="de-CH" dirty="0" err="1"/>
              <a:t>How</a:t>
            </a:r>
            <a:r>
              <a:rPr lang="de-CH" dirty="0"/>
              <a:t> </a:t>
            </a:r>
            <a:r>
              <a:rPr lang="de-CH" dirty="0" err="1"/>
              <a:t>can</a:t>
            </a:r>
            <a:r>
              <a:rPr lang="de-CH" dirty="0"/>
              <a:t> </a:t>
            </a:r>
            <a:r>
              <a:rPr lang="de-CH" dirty="0" err="1"/>
              <a:t>this</a:t>
            </a:r>
            <a:r>
              <a:rPr lang="de-CH" dirty="0"/>
              <a:t> </a:t>
            </a:r>
            <a:r>
              <a:rPr lang="de-CH" dirty="0" err="1"/>
              <a:t>format</a:t>
            </a:r>
            <a:r>
              <a:rPr lang="de-CH" dirty="0"/>
              <a:t> </a:t>
            </a:r>
            <a:r>
              <a:rPr lang="de-CH" dirty="0" err="1"/>
              <a:t>solve</a:t>
            </a:r>
            <a:r>
              <a:rPr lang="de-CH" dirty="0"/>
              <a:t> </a:t>
            </a:r>
            <a:r>
              <a:rPr lang="de-CH" dirty="0" err="1"/>
              <a:t>our</a:t>
            </a:r>
            <a:r>
              <a:rPr lang="de-CH" dirty="0"/>
              <a:t> </a:t>
            </a:r>
            <a:r>
              <a:rPr lang="de-CH" dirty="0" err="1"/>
              <a:t>challenges</a:t>
            </a:r>
            <a:r>
              <a:rPr lang="de-CH" dirty="0"/>
              <a:t>?</a:t>
            </a:r>
          </a:p>
        </p:txBody>
      </p:sp>
      <p:sp>
        <p:nvSpPr>
          <p:cNvPr id="11" name="Text Placeholder 10">
            <a:extLst>
              <a:ext uri="{FF2B5EF4-FFF2-40B4-BE49-F238E27FC236}">
                <a16:creationId xmlns:a16="http://schemas.microsoft.com/office/drawing/2014/main" id="{801973E5-F6BB-A71C-1EF4-B87D43738596}"/>
              </a:ext>
            </a:extLst>
          </p:cNvPr>
          <p:cNvSpPr>
            <a:spLocks noGrp="1"/>
          </p:cNvSpPr>
          <p:nvPr>
            <p:ph type="body" sz="quarter" idx="31"/>
          </p:nvPr>
        </p:nvSpPr>
        <p:spPr>
          <a:xfrm>
            <a:off x="6619872" y="4331785"/>
            <a:ext cx="5091113" cy="420688"/>
          </a:xfrm>
        </p:spPr>
        <p:txBody>
          <a:bodyPr/>
          <a:lstStyle/>
          <a:p>
            <a:r>
              <a:rPr lang="de-CH" dirty="0" err="1"/>
              <a:t>Our</a:t>
            </a:r>
            <a:r>
              <a:rPr lang="de-CH" dirty="0"/>
              <a:t> </a:t>
            </a:r>
            <a:r>
              <a:rPr lang="de-CH" dirty="0" err="1"/>
              <a:t>workshop</a:t>
            </a:r>
            <a:r>
              <a:rPr lang="de-CH" dirty="0"/>
              <a:t> and </a:t>
            </a:r>
            <a:r>
              <a:rPr lang="de-CH" dirty="0" err="1"/>
              <a:t>the</a:t>
            </a:r>
            <a:r>
              <a:rPr lang="de-CH" dirty="0"/>
              <a:t> </a:t>
            </a:r>
            <a:r>
              <a:rPr lang="de-CH" dirty="0" err="1"/>
              <a:t>preparations</a:t>
            </a:r>
            <a:r>
              <a:rPr lang="de-CH" dirty="0"/>
              <a:t>.</a:t>
            </a:r>
          </a:p>
        </p:txBody>
      </p:sp>
      <p:sp>
        <p:nvSpPr>
          <p:cNvPr id="13" name="Slide Number Placeholder 12">
            <a:extLst>
              <a:ext uri="{FF2B5EF4-FFF2-40B4-BE49-F238E27FC236}">
                <a16:creationId xmlns:a16="http://schemas.microsoft.com/office/drawing/2014/main" id="{A7097EBB-4299-A715-0545-868AD303FCB2}"/>
              </a:ext>
            </a:extLst>
          </p:cNvPr>
          <p:cNvSpPr>
            <a:spLocks noGrp="1"/>
          </p:cNvSpPr>
          <p:nvPr>
            <p:ph type="sldNum" sz="quarter" idx="4"/>
          </p:nvPr>
        </p:nvSpPr>
        <p:spPr/>
        <p:txBody>
          <a:bodyPr/>
          <a:lstStyle/>
          <a:p>
            <a:fld id="{36D3958B-177D-4834-A246-9F824B1D4378}" type="slidenum">
              <a:rPr lang="de-CH" noProof="0" smtClean="0"/>
              <a:pPr/>
              <a:t>2</a:t>
            </a:fld>
            <a:endParaRPr lang="de-CH" noProof="0"/>
          </a:p>
        </p:txBody>
      </p:sp>
      <p:sp>
        <p:nvSpPr>
          <p:cNvPr id="14" name="Text Placeholder 2">
            <a:extLst>
              <a:ext uri="{FF2B5EF4-FFF2-40B4-BE49-F238E27FC236}">
                <a16:creationId xmlns:a16="http://schemas.microsoft.com/office/drawing/2014/main" id="{F665300B-421F-6376-2C0C-CA9141C3BDE6}"/>
              </a:ext>
            </a:extLst>
          </p:cNvPr>
          <p:cNvSpPr txBox="1">
            <a:spLocks/>
          </p:cNvSpPr>
          <p:nvPr/>
        </p:nvSpPr>
        <p:spPr>
          <a:xfrm>
            <a:off x="6619872" y="830522"/>
            <a:ext cx="1414282" cy="278336"/>
          </a:xfrm>
          <a:prstGeom prst="rect">
            <a:avLst/>
          </a:prstGeom>
        </p:spPr>
        <p:txBody>
          <a:bodyPr vert="horz" lIns="91440" tIns="45720" rIns="91440" bIns="45720" rtlCol="0">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kern="1200">
                <a:solidFill>
                  <a:srgbClr val="010172"/>
                </a:solidFill>
                <a:latin typeface="+mn-lt"/>
                <a:ea typeface="+mn-ea"/>
                <a:cs typeface="+mn-cs"/>
              </a:defRPr>
            </a:lvl1pPr>
            <a:lvl2pPr marL="0" indent="0" algn="l" defTabSz="914400" rtl="0" eaLnBrk="1" latinLnBrk="0" hangingPunct="1">
              <a:lnSpc>
                <a:spcPct val="11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2pPr>
            <a:lvl3pPr marL="982663" indent="-266700" algn="l" defTabSz="914400" rtl="0" eaLnBrk="1" latinLnBrk="0" hangingPunct="1">
              <a:lnSpc>
                <a:spcPct val="11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1258888" indent="-180975"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1612900" indent="-180975" algn="l" defTabSz="914400" rtl="0" eaLnBrk="1" latinLnBrk="0" hangingPunct="1">
              <a:lnSpc>
                <a:spcPct val="110000"/>
              </a:lnSpc>
              <a:spcBef>
                <a:spcPts val="0"/>
              </a:spcBef>
              <a:spcAft>
                <a:spcPts val="600"/>
              </a:spcAft>
              <a:buFont typeface="Arial" panose="020B0604020202020204" pitchFamily="34" charset="0"/>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CH" sz="1200" dirty="0">
                <a:solidFill>
                  <a:srgbClr val="0070C0"/>
                </a:solidFill>
              </a:rPr>
              <a:t>13:00 – 13:30</a:t>
            </a:r>
          </a:p>
        </p:txBody>
      </p:sp>
      <p:sp>
        <p:nvSpPr>
          <p:cNvPr id="16" name="Text Placeholder 2">
            <a:extLst>
              <a:ext uri="{FF2B5EF4-FFF2-40B4-BE49-F238E27FC236}">
                <a16:creationId xmlns:a16="http://schemas.microsoft.com/office/drawing/2014/main" id="{98B37C97-B9CF-C7B5-A035-84B8E158AEF5}"/>
              </a:ext>
            </a:extLst>
          </p:cNvPr>
          <p:cNvSpPr txBox="1">
            <a:spLocks/>
          </p:cNvSpPr>
          <p:nvPr/>
        </p:nvSpPr>
        <p:spPr>
          <a:xfrm>
            <a:off x="6619872" y="3630428"/>
            <a:ext cx="1414282" cy="278336"/>
          </a:xfrm>
          <a:prstGeom prst="rect">
            <a:avLst/>
          </a:prstGeom>
        </p:spPr>
        <p:txBody>
          <a:bodyPr vert="horz" lIns="91440" tIns="45720" rIns="91440" bIns="45720" rtlCol="0">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kern="1200">
                <a:solidFill>
                  <a:srgbClr val="010172"/>
                </a:solidFill>
                <a:latin typeface="+mn-lt"/>
                <a:ea typeface="+mn-ea"/>
                <a:cs typeface="+mn-cs"/>
              </a:defRPr>
            </a:lvl1pPr>
            <a:lvl2pPr marL="0" indent="0" algn="l" defTabSz="914400" rtl="0" eaLnBrk="1" latinLnBrk="0" hangingPunct="1">
              <a:lnSpc>
                <a:spcPct val="11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2pPr>
            <a:lvl3pPr marL="982663" indent="-266700" algn="l" defTabSz="914400" rtl="0" eaLnBrk="1" latinLnBrk="0" hangingPunct="1">
              <a:lnSpc>
                <a:spcPct val="11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1258888" indent="-180975"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1612900" indent="-180975" algn="l" defTabSz="914400" rtl="0" eaLnBrk="1" latinLnBrk="0" hangingPunct="1">
              <a:lnSpc>
                <a:spcPct val="110000"/>
              </a:lnSpc>
              <a:spcBef>
                <a:spcPts val="0"/>
              </a:spcBef>
              <a:spcAft>
                <a:spcPts val="600"/>
              </a:spcAft>
              <a:buFont typeface="Arial" panose="020B0604020202020204" pitchFamily="34" charset="0"/>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CH" sz="1200" dirty="0">
                <a:solidFill>
                  <a:srgbClr val="0070C0"/>
                </a:solidFill>
              </a:rPr>
              <a:t>13:30 – 15:45</a:t>
            </a:r>
          </a:p>
        </p:txBody>
      </p:sp>
      <p:sp>
        <p:nvSpPr>
          <p:cNvPr id="17" name="Text Placeholder 2">
            <a:extLst>
              <a:ext uri="{FF2B5EF4-FFF2-40B4-BE49-F238E27FC236}">
                <a16:creationId xmlns:a16="http://schemas.microsoft.com/office/drawing/2014/main" id="{7242E529-FE04-B0C4-6D19-4F6F5097DE07}"/>
              </a:ext>
            </a:extLst>
          </p:cNvPr>
          <p:cNvSpPr txBox="1">
            <a:spLocks/>
          </p:cNvSpPr>
          <p:nvPr/>
        </p:nvSpPr>
        <p:spPr>
          <a:xfrm>
            <a:off x="6619872" y="5444273"/>
            <a:ext cx="1414282" cy="278336"/>
          </a:xfrm>
          <a:prstGeom prst="rect">
            <a:avLst/>
          </a:prstGeom>
        </p:spPr>
        <p:txBody>
          <a:bodyPr vert="horz" lIns="91440" tIns="45720" rIns="91440" bIns="45720" rtlCol="0">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kern="1200">
                <a:solidFill>
                  <a:srgbClr val="010172"/>
                </a:solidFill>
                <a:latin typeface="+mn-lt"/>
                <a:ea typeface="+mn-ea"/>
                <a:cs typeface="+mn-cs"/>
              </a:defRPr>
            </a:lvl1pPr>
            <a:lvl2pPr marL="0" indent="0" algn="l" defTabSz="914400" rtl="0" eaLnBrk="1" latinLnBrk="0" hangingPunct="1">
              <a:lnSpc>
                <a:spcPct val="11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2pPr>
            <a:lvl3pPr marL="982663" indent="-266700" algn="l" defTabSz="914400" rtl="0" eaLnBrk="1" latinLnBrk="0" hangingPunct="1">
              <a:lnSpc>
                <a:spcPct val="11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1258888" indent="-180975"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1612900" indent="-180975" algn="l" defTabSz="914400" rtl="0" eaLnBrk="1" latinLnBrk="0" hangingPunct="1">
              <a:lnSpc>
                <a:spcPct val="110000"/>
              </a:lnSpc>
              <a:spcBef>
                <a:spcPts val="0"/>
              </a:spcBef>
              <a:spcAft>
                <a:spcPts val="600"/>
              </a:spcAft>
              <a:buFont typeface="Arial" panose="020B0604020202020204" pitchFamily="34" charset="0"/>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CH" sz="1200" dirty="0">
                <a:solidFill>
                  <a:srgbClr val="0070C0"/>
                </a:solidFill>
              </a:rPr>
              <a:t>15:45 – 16:00</a:t>
            </a:r>
          </a:p>
        </p:txBody>
      </p:sp>
      <p:sp>
        <p:nvSpPr>
          <p:cNvPr id="20" name="Text Placeholder 5">
            <a:extLst>
              <a:ext uri="{FF2B5EF4-FFF2-40B4-BE49-F238E27FC236}">
                <a16:creationId xmlns:a16="http://schemas.microsoft.com/office/drawing/2014/main" id="{6D5AE5DA-4481-8BEE-2FE4-D5FCF529446C}"/>
              </a:ext>
            </a:extLst>
          </p:cNvPr>
          <p:cNvSpPr txBox="1">
            <a:spLocks/>
          </p:cNvSpPr>
          <p:nvPr/>
        </p:nvSpPr>
        <p:spPr>
          <a:xfrm>
            <a:off x="6619872" y="5011695"/>
            <a:ext cx="5076825" cy="442135"/>
          </a:xfrm>
          <a:prstGeom prst="rect">
            <a:avLst/>
          </a:prstGeom>
        </p:spPr>
        <p:txBody>
          <a:bodyPr vert="horz" lIns="91440" tIns="45720" rIns="91440" bIns="45720" rtlCol="0">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kern="1200">
                <a:solidFill>
                  <a:srgbClr val="010172"/>
                </a:solidFill>
                <a:latin typeface="+mn-lt"/>
                <a:ea typeface="+mn-ea"/>
                <a:cs typeface="+mn-cs"/>
              </a:defRPr>
            </a:lvl1pPr>
            <a:lvl2pPr marL="0" indent="0" algn="l" defTabSz="914400" rtl="0" eaLnBrk="1" latinLnBrk="0" hangingPunct="1">
              <a:lnSpc>
                <a:spcPct val="11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2pPr>
            <a:lvl3pPr marL="982663" indent="-266700" algn="l" defTabSz="914400" rtl="0" eaLnBrk="1" latinLnBrk="0" hangingPunct="1">
              <a:lnSpc>
                <a:spcPct val="11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1258888" indent="-180975"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1612900" indent="-180975" algn="l" defTabSz="914400" rtl="0" eaLnBrk="1" latinLnBrk="0" hangingPunct="1">
              <a:lnSpc>
                <a:spcPct val="110000"/>
              </a:lnSpc>
              <a:spcBef>
                <a:spcPts val="0"/>
              </a:spcBef>
              <a:spcAft>
                <a:spcPts val="600"/>
              </a:spcAft>
              <a:buFont typeface="Arial" panose="020B0604020202020204" pitchFamily="34" charset="0"/>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CH" dirty="0"/>
              <a:t>Coffee Break</a:t>
            </a:r>
          </a:p>
        </p:txBody>
      </p:sp>
      <p:sp>
        <p:nvSpPr>
          <p:cNvPr id="21" name="Text Placeholder 2">
            <a:extLst>
              <a:ext uri="{FF2B5EF4-FFF2-40B4-BE49-F238E27FC236}">
                <a16:creationId xmlns:a16="http://schemas.microsoft.com/office/drawing/2014/main" id="{8EFDAB0F-7329-243E-20D6-C6DB66B44B16}"/>
              </a:ext>
            </a:extLst>
          </p:cNvPr>
          <p:cNvSpPr txBox="1">
            <a:spLocks/>
          </p:cNvSpPr>
          <p:nvPr/>
        </p:nvSpPr>
        <p:spPr>
          <a:xfrm>
            <a:off x="6619872" y="4742916"/>
            <a:ext cx="1414282" cy="278336"/>
          </a:xfrm>
          <a:prstGeom prst="rect">
            <a:avLst/>
          </a:prstGeom>
        </p:spPr>
        <p:txBody>
          <a:bodyPr vert="horz" lIns="91440" tIns="45720" rIns="91440" bIns="45720" rtlCol="0">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kern="1200">
                <a:solidFill>
                  <a:srgbClr val="010172"/>
                </a:solidFill>
                <a:latin typeface="+mn-lt"/>
                <a:ea typeface="+mn-ea"/>
                <a:cs typeface="+mn-cs"/>
              </a:defRPr>
            </a:lvl1pPr>
            <a:lvl2pPr marL="0" indent="0" algn="l" defTabSz="914400" rtl="0" eaLnBrk="1" latinLnBrk="0" hangingPunct="1">
              <a:lnSpc>
                <a:spcPct val="11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2pPr>
            <a:lvl3pPr marL="982663" indent="-266700" algn="l" defTabSz="914400" rtl="0" eaLnBrk="1" latinLnBrk="0" hangingPunct="1">
              <a:lnSpc>
                <a:spcPct val="11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1258888" indent="-180975"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1612900" indent="-180975" algn="l" defTabSz="914400" rtl="0" eaLnBrk="1" latinLnBrk="0" hangingPunct="1">
              <a:lnSpc>
                <a:spcPct val="110000"/>
              </a:lnSpc>
              <a:spcBef>
                <a:spcPts val="0"/>
              </a:spcBef>
              <a:spcAft>
                <a:spcPts val="600"/>
              </a:spcAft>
              <a:buFont typeface="Arial" panose="020B0604020202020204" pitchFamily="34" charset="0"/>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CH" sz="1200" dirty="0">
                <a:solidFill>
                  <a:srgbClr val="0070C0"/>
                </a:solidFill>
              </a:rPr>
              <a:t>14:30 – 14:45</a:t>
            </a:r>
          </a:p>
        </p:txBody>
      </p:sp>
      <p:pic>
        <p:nvPicPr>
          <p:cNvPr id="22" name="Picture Placeholder 21" descr="A screenshot of a computer&#10;&#10;Description automatically generated with low confidence">
            <a:extLst>
              <a:ext uri="{FF2B5EF4-FFF2-40B4-BE49-F238E27FC236}">
                <a16:creationId xmlns:a16="http://schemas.microsoft.com/office/drawing/2014/main" id="{F375AB4E-9FB1-3FF8-5874-AC83D5AC35CB}"/>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27275" r="27275"/>
          <a:stretch>
            <a:fillRect/>
          </a:stretch>
        </p:blipFill>
        <p:spPr/>
      </p:pic>
    </p:spTree>
    <p:extLst>
      <p:ext uri="{BB962C8B-B14F-4D97-AF65-F5344CB8AC3E}">
        <p14:creationId xmlns:p14="http://schemas.microsoft.com/office/powerpoint/2010/main" val="3266339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51E4C76E-353A-43CC-B80E-C9157FCA7D7E}"/>
              </a:ext>
            </a:extLst>
          </p:cNvPr>
          <p:cNvSpPr>
            <a:spLocks noGrp="1"/>
          </p:cNvSpPr>
          <p:nvPr>
            <p:ph type="sldNum" sz="quarter" idx="4"/>
          </p:nvPr>
        </p:nvSpPr>
        <p:spPr/>
        <p:txBody>
          <a:bodyPr/>
          <a:lstStyle/>
          <a:p>
            <a:fld id="{36D3958B-177D-4834-A246-9F824B1D4378}" type="slidenum">
              <a:rPr lang="de-CH" smtClean="0"/>
              <a:pPr/>
              <a:t>3</a:t>
            </a:fld>
            <a:endParaRPr lang="de-CH"/>
          </a:p>
        </p:txBody>
      </p:sp>
      <p:sp>
        <p:nvSpPr>
          <p:cNvPr id="9" name="Titel 3">
            <a:extLst>
              <a:ext uri="{FF2B5EF4-FFF2-40B4-BE49-F238E27FC236}">
                <a16:creationId xmlns:a16="http://schemas.microsoft.com/office/drawing/2014/main" id="{4D9CA4B5-17F5-75A7-5E79-91DFA0796375}"/>
              </a:ext>
            </a:extLst>
          </p:cNvPr>
          <p:cNvSpPr txBox="1">
            <a:spLocks/>
          </p:cNvSpPr>
          <p:nvPr/>
        </p:nvSpPr>
        <p:spPr>
          <a:xfrm>
            <a:off x="407988" y="884480"/>
            <a:ext cx="11376024" cy="1331912"/>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200" b="1" kern="1200">
                <a:solidFill>
                  <a:srgbClr val="010172"/>
                </a:solidFill>
                <a:latin typeface="+mj-lt"/>
                <a:ea typeface="+mj-ea"/>
                <a:cs typeface="+mj-cs"/>
              </a:defRPr>
            </a:lvl1pPr>
          </a:lstStyle>
          <a:p>
            <a:r>
              <a:rPr lang="de-CH" dirty="0" err="1"/>
              <a:t>Introduction</a:t>
            </a:r>
            <a:r>
              <a:rPr lang="de-CH" dirty="0"/>
              <a:t> </a:t>
            </a:r>
            <a:r>
              <a:rPr lang="de-CH" dirty="0" err="1"/>
              <a:t>to</a:t>
            </a:r>
            <a:r>
              <a:rPr lang="de-CH" dirty="0"/>
              <a:t> Data </a:t>
            </a:r>
            <a:r>
              <a:rPr lang="de-CH" dirty="0" err="1"/>
              <a:t>Lakehouses</a:t>
            </a:r>
            <a:endParaRPr lang="de-CH" dirty="0"/>
          </a:p>
        </p:txBody>
      </p:sp>
      <p:sp>
        <p:nvSpPr>
          <p:cNvPr id="11" name="TextBox 10">
            <a:extLst>
              <a:ext uri="{FF2B5EF4-FFF2-40B4-BE49-F238E27FC236}">
                <a16:creationId xmlns:a16="http://schemas.microsoft.com/office/drawing/2014/main" id="{60072E88-D48B-03EA-FF3C-709E563B022B}"/>
              </a:ext>
            </a:extLst>
          </p:cNvPr>
          <p:cNvSpPr txBox="1"/>
          <p:nvPr/>
        </p:nvSpPr>
        <p:spPr>
          <a:xfrm>
            <a:off x="395953" y="1847060"/>
            <a:ext cx="11388059" cy="3693319"/>
          </a:xfrm>
          <a:prstGeom prst="rect">
            <a:avLst/>
          </a:prstGeom>
          <a:noFill/>
        </p:spPr>
        <p:txBody>
          <a:bodyPr wrap="square">
            <a:spAutoFit/>
          </a:bodyPr>
          <a:lstStyle/>
          <a:p>
            <a:pPr algn="l"/>
            <a:r>
              <a:rPr lang="en-US" sz="1800" b="1" dirty="0">
                <a:solidFill>
                  <a:srgbClr val="5F6368"/>
                </a:solidFill>
                <a:latin typeface="arial" panose="020B0604020202020204" pitchFamily="34" charset="0"/>
              </a:rPr>
              <a:t>A Data Lakehouse is a data management architecture that combines the key advantages of data lakes and data warehouses into one. </a:t>
            </a:r>
          </a:p>
          <a:p>
            <a:pPr algn="l"/>
            <a:endParaRPr lang="en-US" sz="1800" b="1" dirty="0">
              <a:solidFill>
                <a:srgbClr val="5F6368"/>
              </a:solidFill>
              <a:latin typeface="arial" panose="020B0604020202020204" pitchFamily="34" charset="0"/>
            </a:endParaRPr>
          </a:p>
          <a:p>
            <a:pPr algn="l"/>
            <a:r>
              <a:rPr lang="en-US" sz="1800" b="1" dirty="0">
                <a:solidFill>
                  <a:srgbClr val="5F6368"/>
                </a:solidFill>
                <a:latin typeface="arial" panose="020B0604020202020204" pitchFamily="34" charset="0"/>
              </a:rPr>
              <a:t>What makes the Data Lakehouse so special is that the data lake essentially acts as the data warehouse. In other words, a relational database layer is added over the data in a data lake. </a:t>
            </a:r>
          </a:p>
          <a:p>
            <a:pPr algn="l"/>
            <a:endParaRPr lang="en-US" sz="1800" b="1" dirty="0">
              <a:solidFill>
                <a:srgbClr val="5F6368"/>
              </a:solidFill>
              <a:latin typeface="arial" panose="020B0604020202020204" pitchFamily="34" charset="0"/>
            </a:endParaRPr>
          </a:p>
          <a:p>
            <a:pPr algn="l"/>
            <a:r>
              <a:rPr lang="en-US" sz="1800" b="1" dirty="0">
                <a:solidFill>
                  <a:srgbClr val="5F6368"/>
                </a:solidFill>
                <a:latin typeface="arial" panose="020B0604020202020204" pitchFamily="34" charset="0"/>
              </a:rPr>
              <a:t>By additionally storing the data in the Delta Lake format, important functionalities such as ACID compliance, schema enforcement and layout optimization, that were previously only available in data warehouses, now become available on the data lake as well.</a:t>
            </a:r>
          </a:p>
          <a:p>
            <a:pPr algn="l"/>
            <a:endParaRPr lang="en-US" sz="1800" b="1" dirty="0">
              <a:solidFill>
                <a:srgbClr val="5F6368"/>
              </a:solidFill>
              <a:latin typeface="arial" panose="020B0604020202020204" pitchFamily="34" charset="0"/>
            </a:endParaRPr>
          </a:p>
          <a:p>
            <a:pPr algn="l"/>
            <a:r>
              <a:rPr lang="en-US" sz="1800" b="1" dirty="0">
                <a:solidFill>
                  <a:srgbClr val="5F6368"/>
                </a:solidFill>
                <a:latin typeface="arial" panose="020B0604020202020204" pitchFamily="34" charset="0"/>
              </a:rPr>
              <a:t> This allows for data querying directly on the data lake. For comparison, in traditional data warehouses, the data would first need to be imported and stored on disk, before being available for querying.</a:t>
            </a:r>
            <a:endParaRPr lang="de-CH" sz="1800" b="1" dirty="0">
              <a:solidFill>
                <a:srgbClr val="5F6368"/>
              </a:solidFill>
              <a:latin typeface="arial" panose="020B0604020202020204" pitchFamily="34" charset="0"/>
            </a:endParaRPr>
          </a:p>
        </p:txBody>
      </p:sp>
    </p:spTree>
    <p:extLst>
      <p:ext uri="{BB962C8B-B14F-4D97-AF65-F5344CB8AC3E}">
        <p14:creationId xmlns:p14="http://schemas.microsoft.com/office/powerpoint/2010/main" val="2712147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51E4C76E-353A-43CC-B80E-C9157FCA7D7E}"/>
              </a:ext>
            </a:extLst>
          </p:cNvPr>
          <p:cNvSpPr>
            <a:spLocks noGrp="1"/>
          </p:cNvSpPr>
          <p:nvPr>
            <p:ph type="sldNum" sz="quarter" idx="4"/>
          </p:nvPr>
        </p:nvSpPr>
        <p:spPr/>
        <p:txBody>
          <a:bodyPr/>
          <a:lstStyle/>
          <a:p>
            <a:fld id="{36D3958B-177D-4834-A246-9F824B1D4378}" type="slidenum">
              <a:rPr lang="de-CH" smtClean="0"/>
              <a:pPr/>
              <a:t>4</a:t>
            </a:fld>
            <a:endParaRPr lang="de-CH"/>
          </a:p>
        </p:txBody>
      </p:sp>
      <p:sp>
        <p:nvSpPr>
          <p:cNvPr id="9" name="Titel 3">
            <a:extLst>
              <a:ext uri="{FF2B5EF4-FFF2-40B4-BE49-F238E27FC236}">
                <a16:creationId xmlns:a16="http://schemas.microsoft.com/office/drawing/2014/main" id="{4D9CA4B5-17F5-75A7-5E79-91DFA0796375}"/>
              </a:ext>
            </a:extLst>
          </p:cNvPr>
          <p:cNvSpPr txBox="1">
            <a:spLocks/>
          </p:cNvSpPr>
          <p:nvPr/>
        </p:nvSpPr>
        <p:spPr>
          <a:xfrm>
            <a:off x="407988" y="884480"/>
            <a:ext cx="11376024" cy="1331912"/>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200" b="1" kern="1200">
                <a:solidFill>
                  <a:srgbClr val="010172"/>
                </a:solidFill>
                <a:latin typeface="+mj-lt"/>
                <a:ea typeface="+mj-ea"/>
                <a:cs typeface="+mj-cs"/>
              </a:defRPr>
            </a:lvl1pPr>
          </a:lstStyle>
          <a:p>
            <a:r>
              <a:rPr lang="de-CH" dirty="0"/>
              <a:t>Data Formats</a:t>
            </a:r>
          </a:p>
        </p:txBody>
      </p:sp>
      <p:sp>
        <p:nvSpPr>
          <p:cNvPr id="11" name="TextBox 10">
            <a:extLst>
              <a:ext uri="{FF2B5EF4-FFF2-40B4-BE49-F238E27FC236}">
                <a16:creationId xmlns:a16="http://schemas.microsoft.com/office/drawing/2014/main" id="{60072E88-D48B-03EA-FF3C-709E563B022B}"/>
              </a:ext>
            </a:extLst>
          </p:cNvPr>
          <p:cNvSpPr txBox="1"/>
          <p:nvPr/>
        </p:nvSpPr>
        <p:spPr>
          <a:xfrm>
            <a:off x="395953" y="1654154"/>
            <a:ext cx="11388059" cy="646331"/>
          </a:xfrm>
          <a:prstGeom prst="rect">
            <a:avLst/>
          </a:prstGeom>
          <a:noFill/>
        </p:spPr>
        <p:txBody>
          <a:bodyPr wrap="square">
            <a:spAutoFit/>
          </a:bodyPr>
          <a:lstStyle/>
          <a:p>
            <a:pPr algn="l"/>
            <a:r>
              <a:rPr lang="en-US" sz="1800" b="1" dirty="0">
                <a:solidFill>
                  <a:srgbClr val="5F6368"/>
                </a:solidFill>
                <a:latin typeface="arial" panose="020B0604020202020204" pitchFamily="34" charset="0"/>
              </a:rPr>
              <a:t>Parquet is an open-source file format, and Delta is an open-source file protocol that stores data in Parquet files.</a:t>
            </a:r>
            <a:endParaRPr lang="de-CH" sz="1800" b="1" dirty="0">
              <a:solidFill>
                <a:srgbClr val="5F6368"/>
              </a:solidFill>
              <a:latin typeface="arial" panose="020B0604020202020204" pitchFamily="34" charset="0"/>
            </a:endParaRPr>
          </a:p>
        </p:txBody>
      </p:sp>
      <p:pic>
        <p:nvPicPr>
          <p:cNvPr id="4" name="Picture 3" descr="A screenshot of a computer&#10;&#10;Description automatically generated">
            <a:extLst>
              <a:ext uri="{FF2B5EF4-FFF2-40B4-BE49-F238E27FC236}">
                <a16:creationId xmlns:a16="http://schemas.microsoft.com/office/drawing/2014/main" id="{5A79EFD2-69B0-58E9-51A7-D30872741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989" y="2547066"/>
            <a:ext cx="10575985" cy="3638845"/>
          </a:xfrm>
          <a:prstGeom prst="rect">
            <a:avLst/>
          </a:prstGeom>
        </p:spPr>
      </p:pic>
    </p:spTree>
    <p:extLst>
      <p:ext uri="{BB962C8B-B14F-4D97-AF65-F5344CB8AC3E}">
        <p14:creationId xmlns:p14="http://schemas.microsoft.com/office/powerpoint/2010/main" val="3962647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51E4C76E-353A-43CC-B80E-C9157FCA7D7E}"/>
              </a:ext>
            </a:extLst>
          </p:cNvPr>
          <p:cNvSpPr>
            <a:spLocks noGrp="1"/>
          </p:cNvSpPr>
          <p:nvPr>
            <p:ph type="sldNum" sz="quarter" idx="4"/>
          </p:nvPr>
        </p:nvSpPr>
        <p:spPr/>
        <p:txBody>
          <a:bodyPr/>
          <a:lstStyle/>
          <a:p>
            <a:fld id="{36D3958B-177D-4834-A246-9F824B1D4378}" type="slidenum">
              <a:rPr lang="de-CH" smtClean="0"/>
              <a:pPr/>
              <a:t>5</a:t>
            </a:fld>
            <a:endParaRPr lang="de-CH"/>
          </a:p>
        </p:txBody>
      </p:sp>
      <p:sp>
        <p:nvSpPr>
          <p:cNvPr id="9" name="Titel 3">
            <a:extLst>
              <a:ext uri="{FF2B5EF4-FFF2-40B4-BE49-F238E27FC236}">
                <a16:creationId xmlns:a16="http://schemas.microsoft.com/office/drawing/2014/main" id="{1A318313-E62A-B5EE-B9BA-722FADD5C946}"/>
              </a:ext>
            </a:extLst>
          </p:cNvPr>
          <p:cNvSpPr txBox="1">
            <a:spLocks/>
          </p:cNvSpPr>
          <p:nvPr/>
        </p:nvSpPr>
        <p:spPr>
          <a:xfrm>
            <a:off x="407988" y="884480"/>
            <a:ext cx="11376024" cy="1331912"/>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200" b="1" kern="1200">
                <a:solidFill>
                  <a:srgbClr val="010172"/>
                </a:solidFill>
                <a:latin typeface="+mj-lt"/>
                <a:ea typeface="+mj-ea"/>
                <a:cs typeface="+mj-cs"/>
              </a:defRPr>
            </a:lvl1pPr>
          </a:lstStyle>
          <a:p>
            <a:r>
              <a:rPr lang="de-CH" dirty="0"/>
              <a:t>Data Lakehouse Architecture</a:t>
            </a:r>
          </a:p>
        </p:txBody>
      </p:sp>
      <p:pic>
        <p:nvPicPr>
          <p:cNvPr id="7" name="Picture 6">
            <a:extLst>
              <a:ext uri="{FF2B5EF4-FFF2-40B4-BE49-F238E27FC236}">
                <a16:creationId xmlns:a16="http://schemas.microsoft.com/office/drawing/2014/main" id="{9A3617DB-7C0E-734C-7865-8FEE0FD28888}"/>
              </a:ext>
            </a:extLst>
          </p:cNvPr>
          <p:cNvPicPr>
            <a:picLocks noChangeAspect="1"/>
          </p:cNvPicPr>
          <p:nvPr/>
        </p:nvPicPr>
        <p:blipFill>
          <a:blip r:embed="rId2"/>
          <a:stretch>
            <a:fillRect/>
          </a:stretch>
        </p:blipFill>
        <p:spPr>
          <a:xfrm>
            <a:off x="2032508" y="1620692"/>
            <a:ext cx="8126984" cy="4732923"/>
          </a:xfrm>
          <a:prstGeom prst="rect">
            <a:avLst/>
          </a:prstGeom>
        </p:spPr>
      </p:pic>
    </p:spTree>
    <p:extLst>
      <p:ext uri="{BB962C8B-B14F-4D97-AF65-F5344CB8AC3E}">
        <p14:creationId xmlns:p14="http://schemas.microsoft.com/office/powerpoint/2010/main" val="1267010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D9C1819-3CCC-454A-BAD0-99030E84D5C4}"/>
              </a:ext>
            </a:extLst>
          </p:cNvPr>
          <p:cNvSpPr>
            <a:spLocks noGrp="1"/>
          </p:cNvSpPr>
          <p:nvPr>
            <p:ph type="title"/>
          </p:nvPr>
        </p:nvSpPr>
        <p:spPr>
          <a:xfrm>
            <a:off x="407988" y="884480"/>
            <a:ext cx="11376024" cy="1331912"/>
          </a:xfrm>
        </p:spPr>
        <p:txBody>
          <a:bodyPr/>
          <a:lstStyle/>
          <a:p>
            <a:r>
              <a:rPr lang="de-CH" dirty="0"/>
              <a:t>Data </a:t>
            </a:r>
            <a:r>
              <a:rPr lang="de-CH" dirty="0" err="1"/>
              <a:t>Warehouses</a:t>
            </a:r>
            <a:endParaRPr lang="de-CH" dirty="0"/>
          </a:p>
        </p:txBody>
      </p:sp>
      <p:sp>
        <p:nvSpPr>
          <p:cNvPr id="6" name="Foliennummernplatzhalter 5">
            <a:extLst>
              <a:ext uri="{FF2B5EF4-FFF2-40B4-BE49-F238E27FC236}">
                <a16:creationId xmlns:a16="http://schemas.microsoft.com/office/drawing/2014/main" id="{51E4C76E-353A-43CC-B80E-C9157FCA7D7E}"/>
              </a:ext>
            </a:extLst>
          </p:cNvPr>
          <p:cNvSpPr>
            <a:spLocks noGrp="1"/>
          </p:cNvSpPr>
          <p:nvPr>
            <p:ph type="sldNum" sz="quarter" idx="4"/>
          </p:nvPr>
        </p:nvSpPr>
        <p:spPr/>
        <p:txBody>
          <a:bodyPr/>
          <a:lstStyle/>
          <a:p>
            <a:fld id="{36D3958B-177D-4834-A246-9F824B1D4378}" type="slidenum">
              <a:rPr lang="de-CH" smtClean="0"/>
              <a:pPr/>
              <a:t>6</a:t>
            </a:fld>
            <a:endParaRPr lang="de-CH"/>
          </a:p>
        </p:txBody>
      </p:sp>
      <p:pic>
        <p:nvPicPr>
          <p:cNvPr id="8" name="Picture 7">
            <a:extLst>
              <a:ext uri="{FF2B5EF4-FFF2-40B4-BE49-F238E27FC236}">
                <a16:creationId xmlns:a16="http://schemas.microsoft.com/office/drawing/2014/main" id="{931DC783-F599-0922-3CF0-DEB7373ED692}"/>
              </a:ext>
            </a:extLst>
          </p:cNvPr>
          <p:cNvPicPr>
            <a:picLocks noChangeAspect="1"/>
          </p:cNvPicPr>
          <p:nvPr/>
        </p:nvPicPr>
        <p:blipFill>
          <a:blip r:embed="rId2"/>
          <a:stretch>
            <a:fillRect/>
          </a:stretch>
        </p:blipFill>
        <p:spPr>
          <a:xfrm>
            <a:off x="5304012" y="1766726"/>
            <a:ext cx="6480000" cy="4226088"/>
          </a:xfrm>
          <a:prstGeom prst="rect">
            <a:avLst/>
          </a:prstGeom>
        </p:spPr>
      </p:pic>
      <p:sp>
        <p:nvSpPr>
          <p:cNvPr id="10" name="TextBox 9">
            <a:extLst>
              <a:ext uri="{FF2B5EF4-FFF2-40B4-BE49-F238E27FC236}">
                <a16:creationId xmlns:a16="http://schemas.microsoft.com/office/drawing/2014/main" id="{B2C30D96-EE7F-E108-78F7-B554D0F66AB8}"/>
              </a:ext>
            </a:extLst>
          </p:cNvPr>
          <p:cNvSpPr txBox="1"/>
          <p:nvPr/>
        </p:nvSpPr>
        <p:spPr>
          <a:xfrm>
            <a:off x="407988" y="1766726"/>
            <a:ext cx="4682333" cy="3724096"/>
          </a:xfrm>
          <a:prstGeom prst="rect">
            <a:avLst/>
          </a:prstGeom>
          <a:noFill/>
        </p:spPr>
        <p:txBody>
          <a:bodyPr wrap="square">
            <a:spAutoFit/>
          </a:bodyPr>
          <a:lstStyle/>
          <a:p>
            <a:pPr algn="l"/>
            <a:r>
              <a:rPr lang="en-US" sz="1800" b="1" dirty="0">
                <a:solidFill>
                  <a:srgbClr val="5F6368"/>
                </a:solidFill>
                <a:latin typeface="arial" panose="020B0604020202020204" pitchFamily="34" charset="0"/>
              </a:rPr>
              <a:t>Stores structured </a:t>
            </a:r>
            <a:r>
              <a:rPr lang="en-US" sz="1800" b="1" i="0" dirty="0">
                <a:solidFill>
                  <a:srgbClr val="5F6368"/>
                </a:solidFill>
                <a:effectLst/>
                <a:latin typeface="arial" panose="020B0604020202020204" pitchFamily="34" charset="0"/>
              </a:rPr>
              <a:t>data in a </a:t>
            </a:r>
            <a:r>
              <a:rPr lang="en-US" sz="1800" b="1" dirty="0">
                <a:solidFill>
                  <a:srgbClr val="5F6368"/>
                </a:solidFill>
                <a:effectLst/>
                <a:latin typeface="arial" panose="020B0604020202020204" pitchFamily="34" charset="0"/>
              </a:rPr>
              <a:t>predefined schema</a:t>
            </a:r>
            <a:r>
              <a:rPr lang="en-US" sz="1800" b="1" i="0" dirty="0">
                <a:solidFill>
                  <a:srgbClr val="5F6368"/>
                </a:solidFill>
                <a:effectLst/>
                <a:latin typeface="arial" panose="020B0604020202020204" pitchFamily="34" charset="0"/>
              </a:rPr>
              <a:t> from </a:t>
            </a:r>
            <a:r>
              <a:rPr lang="en-US" sz="1800" b="1" dirty="0">
                <a:solidFill>
                  <a:srgbClr val="5F6368"/>
                </a:solidFill>
                <a:effectLst/>
                <a:latin typeface="arial" panose="020B0604020202020204" pitchFamily="34" charset="0"/>
              </a:rPr>
              <a:t>multiple sources</a:t>
            </a:r>
            <a:r>
              <a:rPr lang="en-US" sz="1800" b="1" i="0" dirty="0">
                <a:solidFill>
                  <a:srgbClr val="5F6368"/>
                </a:solidFill>
                <a:effectLst/>
                <a:latin typeface="arial" panose="020B0604020202020204" pitchFamily="34" charset="0"/>
              </a:rPr>
              <a:t> to perform queries and analysis for </a:t>
            </a:r>
            <a:r>
              <a:rPr lang="en-US" sz="1800" b="1" dirty="0">
                <a:solidFill>
                  <a:srgbClr val="5F6368"/>
                </a:solidFill>
                <a:effectLst/>
                <a:latin typeface="arial" panose="020B0604020202020204" pitchFamily="34" charset="0"/>
              </a:rPr>
              <a:t>business intelligence</a:t>
            </a:r>
            <a:r>
              <a:rPr lang="en-US" sz="1800" b="1" i="0" dirty="0">
                <a:solidFill>
                  <a:srgbClr val="5F6368"/>
                </a:solidFill>
                <a:effectLst/>
                <a:latin typeface="arial" panose="020B0604020202020204" pitchFamily="34" charset="0"/>
              </a:rPr>
              <a:t>.</a:t>
            </a:r>
          </a:p>
          <a:p>
            <a:pPr algn="l"/>
            <a:endParaRPr lang="en-US" sz="1800" b="1" dirty="0">
              <a:solidFill>
                <a:srgbClr val="5F6368"/>
              </a:solidFill>
              <a:latin typeface="arial" panose="020B0604020202020204" pitchFamily="34" charset="0"/>
            </a:endParaRPr>
          </a:p>
          <a:p>
            <a:pPr algn="l"/>
            <a:r>
              <a:rPr lang="en-US" sz="1800" b="1" dirty="0">
                <a:solidFill>
                  <a:srgbClr val="5F6368"/>
                </a:solidFill>
                <a:latin typeface="arial" panose="020B0604020202020204" pitchFamily="34" charset="0"/>
              </a:rPr>
              <a:t>But….</a:t>
            </a:r>
          </a:p>
          <a:p>
            <a:pPr algn="l"/>
            <a:endParaRPr lang="en-US" sz="1800" b="1" dirty="0">
              <a:solidFill>
                <a:srgbClr val="5F6368"/>
              </a:solidFill>
              <a:latin typeface="arial" panose="020B0604020202020204" pitchFamily="34" charset="0"/>
            </a:endParaRPr>
          </a:p>
          <a:p>
            <a:pPr marL="285750" indent="-285750" algn="l">
              <a:buFont typeface="Arial" panose="020B0604020202020204" pitchFamily="34" charset="0"/>
              <a:buChar char="•"/>
            </a:pPr>
            <a:r>
              <a:rPr lang="en-US" sz="1800" dirty="0">
                <a:solidFill>
                  <a:srgbClr val="5F6368"/>
                </a:solidFill>
                <a:latin typeface="arial" panose="020B0604020202020204" pitchFamily="34" charset="0"/>
              </a:rPr>
              <a:t>No Support for Unstructured Data</a:t>
            </a:r>
          </a:p>
          <a:p>
            <a:pPr marL="285750" indent="-285750" algn="l">
              <a:buFont typeface="Arial" panose="020B0604020202020204" pitchFamily="34" charset="0"/>
              <a:buChar char="•"/>
            </a:pPr>
            <a:r>
              <a:rPr lang="en-US" sz="1800" dirty="0">
                <a:solidFill>
                  <a:srgbClr val="5F6368"/>
                </a:solidFill>
                <a:latin typeface="arial" panose="020B0604020202020204" pitchFamily="34" charset="0"/>
              </a:rPr>
              <a:t>Limited support for ML workloads</a:t>
            </a:r>
          </a:p>
          <a:p>
            <a:pPr marL="285750" indent="-285750" algn="l">
              <a:buFont typeface="Arial" panose="020B0604020202020204" pitchFamily="34" charset="0"/>
              <a:buChar char="•"/>
            </a:pPr>
            <a:r>
              <a:rPr lang="en-US" sz="1800" dirty="0">
                <a:solidFill>
                  <a:srgbClr val="5F6368"/>
                </a:solidFill>
                <a:latin typeface="arial" panose="020B0604020202020204" pitchFamily="34" charset="0"/>
              </a:rPr>
              <a:t>SQL-only</a:t>
            </a:r>
          </a:p>
          <a:p>
            <a:pPr marL="285750" indent="-285750" algn="l">
              <a:buFont typeface="Arial" panose="020B0604020202020204" pitchFamily="34" charset="0"/>
              <a:buChar char="•"/>
            </a:pPr>
            <a:r>
              <a:rPr lang="en-US" sz="1800" dirty="0">
                <a:solidFill>
                  <a:srgbClr val="5F6368"/>
                </a:solidFill>
                <a:latin typeface="arial" panose="020B0604020202020204" pitchFamily="34" charset="0"/>
              </a:rPr>
              <a:t>Scaling up and maintenance is costly</a:t>
            </a:r>
          </a:p>
          <a:p>
            <a:pPr marL="285750" indent="-285750" algn="l">
              <a:buFont typeface="Arial" panose="020B0604020202020204" pitchFamily="34" charset="0"/>
              <a:buChar char="•"/>
            </a:pPr>
            <a:r>
              <a:rPr lang="en-US" sz="1800" dirty="0">
                <a:solidFill>
                  <a:srgbClr val="5F6368"/>
                </a:solidFill>
                <a:latin typeface="arial" panose="020B0604020202020204" pitchFamily="34" charset="0"/>
              </a:rPr>
              <a:t>Vendor lock-in</a:t>
            </a:r>
          </a:p>
          <a:p>
            <a:pPr algn="l"/>
            <a:endParaRPr lang="de-CH" sz="2000" dirty="0"/>
          </a:p>
        </p:txBody>
      </p:sp>
      <p:sp>
        <p:nvSpPr>
          <p:cNvPr id="12" name="TextBox 11">
            <a:extLst>
              <a:ext uri="{FF2B5EF4-FFF2-40B4-BE49-F238E27FC236}">
                <a16:creationId xmlns:a16="http://schemas.microsoft.com/office/drawing/2014/main" id="{4FEBB5F6-C468-D9B0-3050-F585DB922724}"/>
              </a:ext>
            </a:extLst>
          </p:cNvPr>
          <p:cNvSpPr txBox="1"/>
          <p:nvPr/>
        </p:nvSpPr>
        <p:spPr>
          <a:xfrm>
            <a:off x="338997" y="6157624"/>
            <a:ext cx="6094562" cy="215444"/>
          </a:xfrm>
          <a:prstGeom prst="rect">
            <a:avLst/>
          </a:prstGeom>
          <a:noFill/>
        </p:spPr>
        <p:txBody>
          <a:bodyPr wrap="square">
            <a:spAutoFit/>
          </a:bodyPr>
          <a:lstStyle/>
          <a:p>
            <a:pPr algn="l"/>
            <a:r>
              <a:rPr lang="en-US" sz="800" dirty="0">
                <a:hlinkClick r:id="rId3"/>
              </a:rPr>
              <a:t>Building a Lakehouse Architecture with Azure Databricks with Christopher </a:t>
            </a:r>
            <a:r>
              <a:rPr lang="en-US" sz="800" dirty="0" err="1">
                <a:hlinkClick r:id="rId3"/>
              </a:rPr>
              <a:t>Chalcraft</a:t>
            </a:r>
            <a:r>
              <a:rPr lang="en-US" sz="800" dirty="0">
                <a:hlinkClick r:id="rId3"/>
              </a:rPr>
              <a:t> - YouTube</a:t>
            </a:r>
            <a:endParaRPr lang="de-CH" sz="800" dirty="0"/>
          </a:p>
        </p:txBody>
      </p:sp>
    </p:spTree>
    <p:extLst>
      <p:ext uri="{BB962C8B-B14F-4D97-AF65-F5344CB8AC3E}">
        <p14:creationId xmlns:p14="http://schemas.microsoft.com/office/powerpoint/2010/main" val="3347155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7D9C1819-3CCC-454A-BAD0-99030E84D5C4}"/>
              </a:ext>
            </a:extLst>
          </p:cNvPr>
          <p:cNvSpPr>
            <a:spLocks noGrp="1"/>
          </p:cNvSpPr>
          <p:nvPr>
            <p:ph type="title"/>
          </p:nvPr>
        </p:nvSpPr>
        <p:spPr>
          <a:xfrm>
            <a:off x="407988" y="884480"/>
            <a:ext cx="11376024" cy="1331912"/>
          </a:xfrm>
        </p:spPr>
        <p:txBody>
          <a:bodyPr/>
          <a:lstStyle/>
          <a:p>
            <a:r>
              <a:rPr lang="de-CH" dirty="0"/>
              <a:t>Data Lakes</a:t>
            </a:r>
          </a:p>
        </p:txBody>
      </p:sp>
      <p:sp>
        <p:nvSpPr>
          <p:cNvPr id="6" name="Foliennummernplatzhalter 5">
            <a:extLst>
              <a:ext uri="{FF2B5EF4-FFF2-40B4-BE49-F238E27FC236}">
                <a16:creationId xmlns:a16="http://schemas.microsoft.com/office/drawing/2014/main" id="{51E4C76E-353A-43CC-B80E-C9157FCA7D7E}"/>
              </a:ext>
            </a:extLst>
          </p:cNvPr>
          <p:cNvSpPr>
            <a:spLocks noGrp="1"/>
          </p:cNvSpPr>
          <p:nvPr>
            <p:ph type="sldNum" sz="quarter" idx="4"/>
          </p:nvPr>
        </p:nvSpPr>
        <p:spPr/>
        <p:txBody>
          <a:bodyPr/>
          <a:lstStyle/>
          <a:p>
            <a:fld id="{36D3958B-177D-4834-A246-9F824B1D4378}" type="slidenum">
              <a:rPr lang="de-CH" smtClean="0"/>
              <a:pPr/>
              <a:t>7</a:t>
            </a:fld>
            <a:endParaRPr lang="de-CH"/>
          </a:p>
        </p:txBody>
      </p:sp>
      <p:sp>
        <p:nvSpPr>
          <p:cNvPr id="10" name="TextBox 9">
            <a:extLst>
              <a:ext uri="{FF2B5EF4-FFF2-40B4-BE49-F238E27FC236}">
                <a16:creationId xmlns:a16="http://schemas.microsoft.com/office/drawing/2014/main" id="{B2C30D96-EE7F-E108-78F7-B554D0F66AB8}"/>
              </a:ext>
            </a:extLst>
          </p:cNvPr>
          <p:cNvSpPr txBox="1"/>
          <p:nvPr/>
        </p:nvSpPr>
        <p:spPr>
          <a:xfrm>
            <a:off x="407988" y="1766726"/>
            <a:ext cx="4682333" cy="3447098"/>
          </a:xfrm>
          <a:prstGeom prst="rect">
            <a:avLst/>
          </a:prstGeom>
          <a:noFill/>
        </p:spPr>
        <p:txBody>
          <a:bodyPr wrap="square">
            <a:spAutoFit/>
          </a:bodyPr>
          <a:lstStyle/>
          <a:p>
            <a:pPr algn="l"/>
            <a:r>
              <a:rPr lang="en-US" sz="1800" b="1" dirty="0">
                <a:solidFill>
                  <a:srgbClr val="5F6368"/>
                </a:solidFill>
                <a:latin typeface="arial" panose="020B0604020202020204" pitchFamily="34" charset="0"/>
              </a:rPr>
              <a:t>Stores structured, semi-structured or unstructured </a:t>
            </a:r>
            <a:r>
              <a:rPr lang="en-US" sz="1800" b="1" dirty="0">
                <a:solidFill>
                  <a:srgbClr val="5F6368"/>
                </a:solidFill>
                <a:effectLst/>
                <a:latin typeface="arial" panose="020B0604020202020204" pitchFamily="34" charset="0"/>
              </a:rPr>
              <a:t>data </a:t>
            </a:r>
            <a:r>
              <a:rPr lang="en-US" sz="1800" b="1" i="0" u="sng" dirty="0">
                <a:solidFill>
                  <a:srgbClr val="5F6368"/>
                </a:solidFill>
                <a:effectLst/>
                <a:latin typeface="arial" panose="020B0604020202020204" pitchFamily="34" charset="0"/>
              </a:rPr>
              <a:t>without</a:t>
            </a:r>
            <a:r>
              <a:rPr lang="en-US" sz="1800" b="1" i="0" dirty="0">
                <a:solidFill>
                  <a:srgbClr val="5F6368"/>
                </a:solidFill>
                <a:effectLst/>
                <a:latin typeface="arial" panose="020B0604020202020204" pitchFamily="34" charset="0"/>
              </a:rPr>
              <a:t> a predefined schema from multiple sources to perform advanced analytics.</a:t>
            </a:r>
          </a:p>
          <a:p>
            <a:pPr algn="l"/>
            <a:endParaRPr lang="en-US" sz="1800" b="1" dirty="0">
              <a:solidFill>
                <a:srgbClr val="5F6368"/>
              </a:solidFill>
              <a:latin typeface="arial" panose="020B0604020202020204" pitchFamily="34" charset="0"/>
            </a:endParaRPr>
          </a:p>
          <a:p>
            <a:pPr algn="l"/>
            <a:r>
              <a:rPr lang="en-US" sz="1800" b="1" dirty="0">
                <a:solidFill>
                  <a:srgbClr val="5F6368"/>
                </a:solidFill>
                <a:latin typeface="arial" panose="020B0604020202020204" pitchFamily="34" charset="0"/>
              </a:rPr>
              <a:t>But….</a:t>
            </a:r>
          </a:p>
          <a:p>
            <a:pPr algn="l"/>
            <a:endParaRPr lang="en-US" sz="1800" b="1" dirty="0">
              <a:solidFill>
                <a:srgbClr val="5F6368"/>
              </a:solidFill>
              <a:latin typeface="arial" panose="020B0604020202020204" pitchFamily="34" charset="0"/>
            </a:endParaRPr>
          </a:p>
          <a:p>
            <a:pPr marL="285750" indent="-285750" algn="l">
              <a:buFont typeface="Arial" panose="020B0604020202020204" pitchFamily="34" charset="0"/>
              <a:buChar char="•"/>
            </a:pPr>
            <a:r>
              <a:rPr lang="en-US" sz="1800" dirty="0">
                <a:solidFill>
                  <a:srgbClr val="5F6368"/>
                </a:solidFill>
                <a:latin typeface="arial" panose="020B0604020202020204" pitchFamily="34" charset="0"/>
              </a:rPr>
              <a:t>Low data quality (Data Swamp)</a:t>
            </a:r>
          </a:p>
          <a:p>
            <a:pPr marL="285750" indent="-285750" algn="l">
              <a:buFont typeface="Arial" panose="020B0604020202020204" pitchFamily="34" charset="0"/>
              <a:buChar char="•"/>
            </a:pPr>
            <a:r>
              <a:rPr lang="en-US" sz="1800" dirty="0">
                <a:solidFill>
                  <a:srgbClr val="5F6368"/>
                </a:solidFill>
                <a:latin typeface="arial" panose="020B0604020202020204" pitchFamily="34" charset="0"/>
              </a:rPr>
              <a:t>Poor performance</a:t>
            </a:r>
          </a:p>
          <a:p>
            <a:pPr marL="285750" indent="-285750" algn="l">
              <a:buFont typeface="Arial" panose="020B0604020202020204" pitchFamily="34" charset="0"/>
              <a:buChar char="•"/>
            </a:pPr>
            <a:r>
              <a:rPr lang="en-US" sz="1800" dirty="0">
                <a:solidFill>
                  <a:srgbClr val="5F6368"/>
                </a:solidFill>
                <a:latin typeface="arial" panose="020B0604020202020204" pitchFamily="34" charset="0"/>
              </a:rPr>
              <a:t>Limited BI support</a:t>
            </a:r>
          </a:p>
          <a:p>
            <a:pPr marL="285750" indent="-285750" algn="l">
              <a:buFont typeface="Arial" panose="020B0604020202020204" pitchFamily="34" charset="0"/>
              <a:buChar char="•"/>
            </a:pPr>
            <a:r>
              <a:rPr lang="en-US" sz="1800" dirty="0">
                <a:solidFill>
                  <a:srgbClr val="5F6368"/>
                </a:solidFill>
                <a:latin typeface="arial" panose="020B0604020202020204" pitchFamily="34" charset="0"/>
              </a:rPr>
              <a:t>Arduous raw data exploration</a:t>
            </a:r>
          </a:p>
          <a:p>
            <a:pPr algn="l"/>
            <a:endParaRPr lang="de-CH" sz="2000" dirty="0"/>
          </a:p>
        </p:txBody>
      </p:sp>
      <p:pic>
        <p:nvPicPr>
          <p:cNvPr id="3" name="Picture 2">
            <a:extLst>
              <a:ext uri="{FF2B5EF4-FFF2-40B4-BE49-F238E27FC236}">
                <a16:creationId xmlns:a16="http://schemas.microsoft.com/office/drawing/2014/main" id="{C085A198-C902-4363-511A-822FCA9D64D9}"/>
              </a:ext>
            </a:extLst>
          </p:cNvPr>
          <p:cNvPicPr>
            <a:picLocks noChangeAspect="1"/>
          </p:cNvPicPr>
          <p:nvPr/>
        </p:nvPicPr>
        <p:blipFill>
          <a:blip r:embed="rId2"/>
          <a:stretch>
            <a:fillRect/>
          </a:stretch>
        </p:blipFill>
        <p:spPr>
          <a:xfrm>
            <a:off x="5304012" y="1766726"/>
            <a:ext cx="6480000" cy="4241455"/>
          </a:xfrm>
          <a:prstGeom prst="rect">
            <a:avLst/>
          </a:prstGeom>
        </p:spPr>
      </p:pic>
      <p:sp>
        <p:nvSpPr>
          <p:cNvPr id="5" name="TextBox 4">
            <a:extLst>
              <a:ext uri="{FF2B5EF4-FFF2-40B4-BE49-F238E27FC236}">
                <a16:creationId xmlns:a16="http://schemas.microsoft.com/office/drawing/2014/main" id="{8DFFD154-097E-FF91-EA71-E4A194298FBD}"/>
              </a:ext>
            </a:extLst>
          </p:cNvPr>
          <p:cNvSpPr txBox="1"/>
          <p:nvPr/>
        </p:nvSpPr>
        <p:spPr>
          <a:xfrm>
            <a:off x="338997" y="6157624"/>
            <a:ext cx="6094562" cy="215444"/>
          </a:xfrm>
          <a:prstGeom prst="rect">
            <a:avLst/>
          </a:prstGeom>
          <a:noFill/>
        </p:spPr>
        <p:txBody>
          <a:bodyPr wrap="square">
            <a:spAutoFit/>
          </a:bodyPr>
          <a:lstStyle/>
          <a:p>
            <a:pPr algn="l"/>
            <a:r>
              <a:rPr lang="en-US" sz="800" dirty="0">
                <a:hlinkClick r:id="rId3"/>
              </a:rPr>
              <a:t>Building a Lakehouse Architecture with Azure Databricks with Christopher </a:t>
            </a:r>
            <a:r>
              <a:rPr lang="en-US" sz="800" dirty="0" err="1">
                <a:hlinkClick r:id="rId3"/>
              </a:rPr>
              <a:t>Chalcraft</a:t>
            </a:r>
            <a:r>
              <a:rPr lang="en-US" sz="800" dirty="0">
                <a:hlinkClick r:id="rId3"/>
              </a:rPr>
              <a:t> - YouTube</a:t>
            </a:r>
            <a:endParaRPr lang="de-CH" sz="800" dirty="0"/>
          </a:p>
        </p:txBody>
      </p:sp>
    </p:spTree>
    <p:extLst>
      <p:ext uri="{BB962C8B-B14F-4D97-AF65-F5344CB8AC3E}">
        <p14:creationId xmlns:p14="http://schemas.microsoft.com/office/powerpoint/2010/main" val="1515141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51E4C76E-353A-43CC-B80E-C9157FCA7D7E}"/>
              </a:ext>
            </a:extLst>
          </p:cNvPr>
          <p:cNvSpPr>
            <a:spLocks noGrp="1"/>
          </p:cNvSpPr>
          <p:nvPr>
            <p:ph type="sldNum" sz="quarter" idx="4"/>
          </p:nvPr>
        </p:nvSpPr>
        <p:spPr/>
        <p:txBody>
          <a:bodyPr/>
          <a:lstStyle/>
          <a:p>
            <a:fld id="{36D3958B-177D-4834-A246-9F824B1D4378}" type="slidenum">
              <a:rPr lang="de-CH" smtClean="0"/>
              <a:pPr/>
              <a:t>8</a:t>
            </a:fld>
            <a:endParaRPr lang="de-CH"/>
          </a:p>
        </p:txBody>
      </p:sp>
      <p:sp>
        <p:nvSpPr>
          <p:cNvPr id="7" name="Titel 3">
            <a:extLst>
              <a:ext uri="{FF2B5EF4-FFF2-40B4-BE49-F238E27FC236}">
                <a16:creationId xmlns:a16="http://schemas.microsoft.com/office/drawing/2014/main" id="{F509DB2F-E4F0-C730-B4EC-1505C48199C1}"/>
              </a:ext>
            </a:extLst>
          </p:cNvPr>
          <p:cNvSpPr txBox="1">
            <a:spLocks/>
          </p:cNvSpPr>
          <p:nvPr/>
        </p:nvSpPr>
        <p:spPr>
          <a:xfrm>
            <a:off x="407988" y="884480"/>
            <a:ext cx="11376024" cy="1331912"/>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200" b="1" kern="1200">
                <a:solidFill>
                  <a:srgbClr val="010172"/>
                </a:solidFill>
                <a:latin typeface="+mj-lt"/>
                <a:ea typeface="+mj-ea"/>
                <a:cs typeface="+mj-cs"/>
              </a:defRPr>
            </a:lvl1pPr>
          </a:lstStyle>
          <a:p>
            <a:r>
              <a:rPr lang="de-CH" dirty="0"/>
              <a:t>Delta Format </a:t>
            </a:r>
            <a:r>
              <a:rPr lang="de-CH" dirty="0" err="1"/>
              <a:t>to</a:t>
            </a:r>
            <a:r>
              <a:rPr lang="de-CH" dirty="0"/>
              <a:t> </a:t>
            </a:r>
            <a:r>
              <a:rPr lang="de-CH" dirty="0" err="1"/>
              <a:t>the</a:t>
            </a:r>
            <a:r>
              <a:rPr lang="de-CH" dirty="0"/>
              <a:t> Rescue</a:t>
            </a:r>
          </a:p>
        </p:txBody>
      </p:sp>
      <p:sp>
        <p:nvSpPr>
          <p:cNvPr id="15" name="TextBox 14">
            <a:extLst>
              <a:ext uri="{FF2B5EF4-FFF2-40B4-BE49-F238E27FC236}">
                <a16:creationId xmlns:a16="http://schemas.microsoft.com/office/drawing/2014/main" id="{4F7D7D22-7521-C562-B9F2-E915BF44683B}"/>
              </a:ext>
            </a:extLst>
          </p:cNvPr>
          <p:cNvSpPr txBox="1"/>
          <p:nvPr/>
        </p:nvSpPr>
        <p:spPr>
          <a:xfrm>
            <a:off x="338997" y="6157624"/>
            <a:ext cx="6094562" cy="215444"/>
          </a:xfrm>
          <a:prstGeom prst="rect">
            <a:avLst/>
          </a:prstGeom>
          <a:noFill/>
        </p:spPr>
        <p:txBody>
          <a:bodyPr wrap="square">
            <a:spAutoFit/>
          </a:bodyPr>
          <a:lstStyle/>
          <a:p>
            <a:pPr algn="l"/>
            <a:r>
              <a:rPr lang="en-US" sz="800" dirty="0">
                <a:hlinkClick r:id="rId2"/>
              </a:rPr>
              <a:t>Building a Lakehouse Architecture with Azure Databricks with Christopher </a:t>
            </a:r>
            <a:r>
              <a:rPr lang="en-US" sz="800" dirty="0" err="1">
                <a:hlinkClick r:id="rId2"/>
              </a:rPr>
              <a:t>Chalcraft</a:t>
            </a:r>
            <a:r>
              <a:rPr lang="en-US" sz="800" dirty="0">
                <a:hlinkClick r:id="rId2"/>
              </a:rPr>
              <a:t> - YouTube</a:t>
            </a:r>
            <a:endParaRPr lang="de-CH" sz="800" dirty="0"/>
          </a:p>
        </p:txBody>
      </p:sp>
      <p:pic>
        <p:nvPicPr>
          <p:cNvPr id="3" name="Picture 2" descr="A close-up of a logo&#10;&#10;Description automatically generated">
            <a:extLst>
              <a:ext uri="{FF2B5EF4-FFF2-40B4-BE49-F238E27FC236}">
                <a16:creationId xmlns:a16="http://schemas.microsoft.com/office/drawing/2014/main" id="{E712079E-9627-8939-E7AE-F129AA22B5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347" y="1925747"/>
            <a:ext cx="11007306" cy="3726829"/>
          </a:xfrm>
          <a:prstGeom prst="rect">
            <a:avLst/>
          </a:prstGeom>
        </p:spPr>
      </p:pic>
    </p:spTree>
    <p:extLst>
      <p:ext uri="{BB962C8B-B14F-4D97-AF65-F5344CB8AC3E}">
        <p14:creationId xmlns:p14="http://schemas.microsoft.com/office/powerpoint/2010/main" val="2178312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51E4C76E-353A-43CC-B80E-C9157FCA7D7E}"/>
              </a:ext>
            </a:extLst>
          </p:cNvPr>
          <p:cNvSpPr>
            <a:spLocks noGrp="1"/>
          </p:cNvSpPr>
          <p:nvPr>
            <p:ph type="sldNum" sz="quarter" idx="4"/>
          </p:nvPr>
        </p:nvSpPr>
        <p:spPr/>
        <p:txBody>
          <a:bodyPr/>
          <a:lstStyle/>
          <a:p>
            <a:fld id="{36D3958B-177D-4834-A246-9F824B1D4378}" type="slidenum">
              <a:rPr lang="de-CH" smtClean="0"/>
              <a:pPr/>
              <a:t>9</a:t>
            </a:fld>
            <a:endParaRPr lang="de-CH"/>
          </a:p>
        </p:txBody>
      </p:sp>
      <p:sp>
        <p:nvSpPr>
          <p:cNvPr id="9" name="Titel 3">
            <a:extLst>
              <a:ext uri="{FF2B5EF4-FFF2-40B4-BE49-F238E27FC236}">
                <a16:creationId xmlns:a16="http://schemas.microsoft.com/office/drawing/2014/main" id="{1A318313-E62A-B5EE-B9BA-722FADD5C946}"/>
              </a:ext>
            </a:extLst>
          </p:cNvPr>
          <p:cNvSpPr txBox="1">
            <a:spLocks/>
          </p:cNvSpPr>
          <p:nvPr/>
        </p:nvSpPr>
        <p:spPr>
          <a:xfrm>
            <a:off x="407988" y="884480"/>
            <a:ext cx="11376024" cy="1331912"/>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200" b="1" kern="1200">
                <a:solidFill>
                  <a:srgbClr val="010172"/>
                </a:solidFill>
                <a:latin typeface="+mj-lt"/>
                <a:ea typeface="+mj-ea"/>
                <a:cs typeface="+mj-cs"/>
              </a:defRPr>
            </a:lvl1pPr>
          </a:lstStyle>
          <a:p>
            <a:r>
              <a:rPr lang="de-CH" dirty="0" err="1"/>
              <a:t>Creating</a:t>
            </a:r>
            <a:r>
              <a:rPr lang="de-CH" dirty="0"/>
              <a:t> a Data Lakehouse</a:t>
            </a:r>
          </a:p>
        </p:txBody>
      </p:sp>
      <p:sp>
        <p:nvSpPr>
          <p:cNvPr id="2" name="TextBox 1">
            <a:extLst>
              <a:ext uri="{FF2B5EF4-FFF2-40B4-BE49-F238E27FC236}">
                <a16:creationId xmlns:a16="http://schemas.microsoft.com/office/drawing/2014/main" id="{40CF6183-F70D-6E6A-CD5A-72DAA1BD8C1F}"/>
              </a:ext>
            </a:extLst>
          </p:cNvPr>
          <p:cNvSpPr txBox="1"/>
          <p:nvPr/>
        </p:nvSpPr>
        <p:spPr>
          <a:xfrm>
            <a:off x="407988" y="1766726"/>
            <a:ext cx="4682333" cy="4524315"/>
          </a:xfrm>
          <a:prstGeom prst="rect">
            <a:avLst/>
          </a:prstGeom>
          <a:noFill/>
        </p:spPr>
        <p:txBody>
          <a:bodyPr wrap="square">
            <a:spAutoFit/>
          </a:bodyPr>
          <a:lstStyle/>
          <a:p>
            <a:pPr algn="l"/>
            <a:r>
              <a:rPr lang="en-US" sz="1800" b="1" dirty="0">
                <a:solidFill>
                  <a:srgbClr val="5F6368"/>
                </a:solidFill>
                <a:latin typeface="arial" panose="020B0604020202020204" pitchFamily="34" charset="0"/>
              </a:rPr>
              <a:t>The architecture will be composed of the following Azure resources:</a:t>
            </a:r>
          </a:p>
          <a:p>
            <a:pPr algn="l"/>
            <a:endParaRPr lang="en-US" sz="1800" b="1" dirty="0">
              <a:solidFill>
                <a:srgbClr val="5F6368"/>
              </a:solidFill>
              <a:latin typeface="arial" panose="020B0604020202020204" pitchFamily="34" charset="0"/>
            </a:endParaRPr>
          </a:p>
          <a:p>
            <a:pPr algn="l"/>
            <a:endParaRPr lang="en-US" sz="1800" b="1" dirty="0">
              <a:solidFill>
                <a:srgbClr val="5F6368"/>
              </a:solidFill>
              <a:latin typeface="arial" panose="020B0604020202020204" pitchFamily="34" charset="0"/>
            </a:endParaRPr>
          </a:p>
          <a:p>
            <a:pPr algn="l"/>
            <a:endParaRPr lang="en-US" sz="1800" b="1" dirty="0">
              <a:solidFill>
                <a:srgbClr val="5F6368"/>
              </a:solidFill>
              <a:latin typeface="arial" panose="020B0604020202020204" pitchFamily="34" charset="0"/>
            </a:endParaRPr>
          </a:p>
          <a:p>
            <a:pPr algn="l"/>
            <a:endParaRPr lang="en-US" sz="1800" b="1" dirty="0">
              <a:solidFill>
                <a:srgbClr val="5F6368"/>
              </a:solidFill>
              <a:latin typeface="arial" panose="020B0604020202020204" pitchFamily="34" charset="0"/>
            </a:endParaRPr>
          </a:p>
          <a:p>
            <a:pPr algn="l"/>
            <a:endParaRPr lang="en-US" sz="1800" b="1" dirty="0">
              <a:solidFill>
                <a:srgbClr val="5F6368"/>
              </a:solidFill>
              <a:latin typeface="arial" panose="020B0604020202020204" pitchFamily="34" charset="0"/>
            </a:endParaRPr>
          </a:p>
          <a:p>
            <a:pPr algn="l"/>
            <a:endParaRPr lang="en-US" sz="1800" b="1" dirty="0">
              <a:solidFill>
                <a:srgbClr val="5F6368"/>
              </a:solidFill>
              <a:latin typeface="arial" panose="020B0604020202020204" pitchFamily="34" charset="0"/>
            </a:endParaRPr>
          </a:p>
          <a:p>
            <a:pPr algn="l"/>
            <a:endParaRPr lang="en-US" sz="1800" b="1" dirty="0">
              <a:solidFill>
                <a:srgbClr val="5F6368"/>
              </a:solidFill>
              <a:latin typeface="arial" panose="020B0604020202020204" pitchFamily="34" charset="0"/>
            </a:endParaRPr>
          </a:p>
          <a:p>
            <a:pPr algn="l"/>
            <a:endParaRPr lang="en-US" sz="1800" b="1" dirty="0">
              <a:solidFill>
                <a:srgbClr val="5F6368"/>
              </a:solidFill>
              <a:latin typeface="arial" panose="020B0604020202020204" pitchFamily="34" charset="0"/>
            </a:endParaRPr>
          </a:p>
          <a:p>
            <a:pPr algn="l"/>
            <a:endParaRPr lang="en-US" sz="1800" b="1" dirty="0">
              <a:solidFill>
                <a:srgbClr val="5F6368"/>
              </a:solidFill>
              <a:latin typeface="arial" panose="020B0604020202020204" pitchFamily="34" charset="0"/>
            </a:endParaRPr>
          </a:p>
          <a:p>
            <a:pPr algn="l"/>
            <a:endParaRPr lang="en-US" sz="1800" b="1" dirty="0">
              <a:solidFill>
                <a:srgbClr val="5F6368"/>
              </a:solidFill>
              <a:latin typeface="arial" panose="020B0604020202020204" pitchFamily="34" charset="0"/>
            </a:endParaRPr>
          </a:p>
          <a:p>
            <a:pPr algn="l"/>
            <a:endParaRPr lang="en-US" sz="1800" b="1" dirty="0">
              <a:solidFill>
                <a:srgbClr val="5F6368"/>
              </a:solidFill>
              <a:latin typeface="arial" panose="020B0604020202020204" pitchFamily="34" charset="0"/>
            </a:endParaRPr>
          </a:p>
          <a:p>
            <a:pPr algn="l"/>
            <a:endParaRPr lang="en-US" sz="1800" b="1" dirty="0">
              <a:solidFill>
                <a:srgbClr val="5F6368"/>
              </a:solidFill>
              <a:latin typeface="arial" panose="020B0604020202020204" pitchFamily="34" charset="0"/>
            </a:endParaRPr>
          </a:p>
          <a:p>
            <a:pPr algn="l"/>
            <a:r>
              <a:rPr lang="en-US" sz="1800" b="1" dirty="0">
                <a:solidFill>
                  <a:srgbClr val="5F6368"/>
                </a:solidFill>
                <a:latin typeface="arial" panose="020B0604020202020204" pitchFamily="34" charset="0"/>
              </a:rPr>
              <a:t>These need to be provisioned before we start.</a:t>
            </a:r>
          </a:p>
        </p:txBody>
      </p:sp>
      <p:pic>
        <p:nvPicPr>
          <p:cNvPr id="10" name="Picture 9">
            <a:extLst>
              <a:ext uri="{FF2B5EF4-FFF2-40B4-BE49-F238E27FC236}">
                <a16:creationId xmlns:a16="http://schemas.microsoft.com/office/drawing/2014/main" id="{BBEB448E-328C-72E5-AAA1-0255E885B542}"/>
              </a:ext>
            </a:extLst>
          </p:cNvPr>
          <p:cNvPicPr>
            <a:picLocks noChangeAspect="1"/>
          </p:cNvPicPr>
          <p:nvPr/>
        </p:nvPicPr>
        <p:blipFill>
          <a:blip r:embed="rId2"/>
          <a:stretch>
            <a:fillRect/>
          </a:stretch>
        </p:blipFill>
        <p:spPr>
          <a:xfrm>
            <a:off x="4788396" y="2216392"/>
            <a:ext cx="6419245" cy="3209623"/>
          </a:xfrm>
          <a:prstGeom prst="rect">
            <a:avLst/>
          </a:prstGeom>
        </p:spPr>
      </p:pic>
    </p:spTree>
    <p:extLst>
      <p:ext uri="{BB962C8B-B14F-4D97-AF65-F5344CB8AC3E}">
        <p14:creationId xmlns:p14="http://schemas.microsoft.com/office/powerpoint/2010/main" val="141913729"/>
      </p:ext>
    </p:extLst>
  </p:cSld>
  <p:clrMapOvr>
    <a:masterClrMapping/>
  </p:clrMapOvr>
</p:sld>
</file>

<file path=ppt/theme/theme1.xml><?xml version="1.0" encoding="utf-8"?>
<a:theme xmlns:a="http://schemas.openxmlformats.org/drawingml/2006/main" name="Allgeier CH">
  <a:themeElements>
    <a:clrScheme name="Allgeier CH">
      <a:dk1>
        <a:srgbClr val="000000"/>
      </a:dk1>
      <a:lt1>
        <a:srgbClr val="FFFFFF"/>
      </a:lt1>
      <a:dk2>
        <a:srgbClr val="53585F"/>
      </a:dk2>
      <a:lt2>
        <a:srgbClr val="DCDEE0"/>
      </a:lt2>
      <a:accent1>
        <a:srgbClr val="0000BF"/>
      </a:accent1>
      <a:accent2>
        <a:srgbClr val="0064FA"/>
      </a:accent2>
      <a:accent3>
        <a:srgbClr val="00B1FF"/>
      </a:accent3>
      <a:accent4>
        <a:srgbClr val="18EAD7"/>
      </a:accent4>
      <a:accent5>
        <a:srgbClr val="E3E3E3"/>
      </a:accent5>
      <a:accent6>
        <a:srgbClr val="C7C7C7"/>
      </a:accent6>
      <a:hlink>
        <a:srgbClr val="434343"/>
      </a:hlink>
      <a:folHlink>
        <a:srgbClr val="323232"/>
      </a:folHlink>
    </a:clrScheme>
    <a:fontScheme name="Allgeier 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mpany Presentation CH-DE Leer.potx" id="{B4A36CA3-D364-4AA3-BD76-C1C255DBF50B}" vid="{F41CD613-32AD-4A3D-8C3F-CD322364A05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afb6f90-0e9c-4b95-a6f2-66f91d216016" xsi:nil="true"/>
    <Kommentar xmlns="8ba62c50-c95b-4e89-bb7a-bb76646a261a" xsi:nil="true"/>
    <lcf76f155ced4ddcb4097134ff3c332f xmlns="8ba62c50-c95b-4e89-bb7a-bb76646a261a">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41154E561911BA47AC2C3D630856063D" ma:contentTypeVersion="18" ma:contentTypeDescription="Ein neues Dokument erstellen." ma:contentTypeScope="" ma:versionID="6a8a75f4f67a2d4204e5f4c2e66d5581">
  <xsd:schema xmlns:xsd="http://www.w3.org/2001/XMLSchema" xmlns:xs="http://www.w3.org/2001/XMLSchema" xmlns:p="http://schemas.microsoft.com/office/2006/metadata/properties" xmlns:ns2="8ba62c50-c95b-4e89-bb7a-bb76646a261a" xmlns:ns3="8a067bc8-24c0-4d93-8636-5582381edb12" xmlns:ns4="3afb6f90-0e9c-4b95-a6f2-66f91d216016" targetNamespace="http://schemas.microsoft.com/office/2006/metadata/properties" ma:root="true" ma:fieldsID="f3bf34a226cc19e7bd306c96620f86be" ns2:_="" ns3:_="" ns4:_="">
    <xsd:import namespace="8ba62c50-c95b-4e89-bb7a-bb76646a261a"/>
    <xsd:import namespace="8a067bc8-24c0-4d93-8636-5582381edb12"/>
    <xsd:import namespace="3afb6f90-0e9c-4b95-a6f2-66f91d216016"/>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4:TaxCatchAll" minOccurs="0"/>
                <xsd:element ref="ns2:Kommentar"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a62c50-c95b-4e89-bb7a-bb76646a26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7236a955-5ef2-4965-bf6f-0ff5d59c9dd4" ma:termSetId="09814cd3-568e-fe90-9814-8d621ff8fb84" ma:anchorId="fba54fb3-c3e1-fe81-a776-ca4b69148c4d" ma:open="true" ma:isKeyword="false">
      <xsd:complexType>
        <xsd:sequence>
          <xsd:element ref="pc:Terms" minOccurs="0" maxOccurs="1"/>
        </xsd:sequence>
      </xsd:complexType>
    </xsd:element>
    <xsd:element name="Kommentar" ma:index="22" nillable="true" ma:displayName="Kommentar" ma:description="Kommentar zur aktuellen Version der Datei" ma:format="Dropdown" ma:internalName="Kommentar">
      <xsd:simpleType>
        <xsd:restriction base="dms:Note">
          <xsd:maxLength value="255"/>
        </xsd:restriction>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a067bc8-24c0-4d93-8636-5582381edb12"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afb6f90-0e9c-4b95-a6f2-66f91d216016"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1dc6d7f0-1bf3-4cd5-a8c2-68362cd5a648}" ma:internalName="TaxCatchAll" ma:showField="CatchAllData" ma:web="8a067bc8-24c0-4d93-8636-5582381edb1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31CC2C-307A-41DE-B623-5B1FEAEF73DE}">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a2f78069-b4bc-483d-b9ba-ed8d9cea1b16"/>
    <ds:schemaRef ds:uri="http://purl.org/dc/elements/1.1/"/>
    <ds:schemaRef ds:uri="http://schemas.microsoft.com/office/2006/metadata/properties"/>
    <ds:schemaRef ds:uri="3afb6f90-0e9c-4b95-a6f2-66f91d216016"/>
    <ds:schemaRef ds:uri="34a97606-9578-4b84-b7ae-5b95e6298668"/>
    <ds:schemaRef ds:uri="http://www.w3.org/XML/1998/namespace"/>
    <ds:schemaRef ds:uri="http://purl.org/dc/dcmitype/"/>
    <ds:schemaRef ds:uri="8ba62c50-c95b-4e89-bb7a-bb76646a261a"/>
  </ds:schemaRefs>
</ds:datastoreItem>
</file>

<file path=customXml/itemProps2.xml><?xml version="1.0" encoding="utf-8"?>
<ds:datastoreItem xmlns:ds="http://schemas.openxmlformats.org/officeDocument/2006/customXml" ds:itemID="{6F12BE8B-1EFD-4FB5-87BB-48980C28DD17}">
  <ds:schemaRefs>
    <ds:schemaRef ds:uri="http://schemas.microsoft.com/sharepoint/v3/contenttype/forms"/>
  </ds:schemaRefs>
</ds:datastoreItem>
</file>

<file path=customXml/itemProps3.xml><?xml version="1.0" encoding="utf-8"?>
<ds:datastoreItem xmlns:ds="http://schemas.openxmlformats.org/officeDocument/2006/customXml" ds:itemID="{3BC53519-91B2-464F-8B90-252D639879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a62c50-c95b-4e89-bb7a-bb76646a261a"/>
    <ds:schemaRef ds:uri="8a067bc8-24c0-4d93-8636-5582381edb12"/>
    <ds:schemaRef ds:uri="3afb6f90-0e9c-4b95-a6f2-66f91d2160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Company Presentation CH-DE Leer</Template>
  <TotalTime>0</TotalTime>
  <Words>572</Words>
  <Application>Microsoft Office PowerPoint</Application>
  <PresentationFormat>Breitbild</PresentationFormat>
  <Paragraphs>112</Paragraphs>
  <Slides>17</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17</vt:i4>
      </vt:variant>
    </vt:vector>
  </HeadingPairs>
  <TitlesOfParts>
    <vt:vector size="22" baseType="lpstr">
      <vt:lpstr>Arial</vt:lpstr>
      <vt:lpstr>Arial</vt:lpstr>
      <vt:lpstr>Calibri</vt:lpstr>
      <vt:lpstr>Open Sans</vt:lpstr>
      <vt:lpstr>Allgeier CH</vt:lpstr>
      <vt:lpstr>A Hands-on Exploration of the Azure OpenAI API</vt:lpstr>
      <vt:lpstr>PowerPoint-Präsentation</vt:lpstr>
      <vt:lpstr>PowerPoint-Präsentation</vt:lpstr>
      <vt:lpstr>PowerPoint-Präsentation</vt:lpstr>
      <vt:lpstr>PowerPoint-Präsentation</vt:lpstr>
      <vt:lpstr>Data Warehouses</vt:lpstr>
      <vt:lpstr>Data Lakes</vt:lpstr>
      <vt:lpstr>PowerPoint-Präsentation</vt:lpstr>
      <vt:lpstr>PowerPoint-Präsentation</vt:lpstr>
      <vt:lpstr>Azure Synapse Analytics</vt:lpstr>
      <vt:lpstr>PowerPoint-Präsentation</vt:lpstr>
      <vt:lpstr>Extras | Q&amp;A</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Lakehouse with Azure Synapse</dc:title>
  <dc:creator>Nicolas Rehder</dc:creator>
  <cp:keywords>Presentation</cp:keywords>
  <cp:lastModifiedBy>Nicolas Rehder</cp:lastModifiedBy>
  <cp:revision>2</cp:revision>
  <dcterms:created xsi:type="dcterms:W3CDTF">2023-04-07T10:12:41Z</dcterms:created>
  <dcterms:modified xsi:type="dcterms:W3CDTF">2024-05-21T19:24:10Z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0x01010041154E561911BA47AC2C3D630856063D</vt:lpwstr>
  </property>
  <property fmtid="{D5CDD505-2E9C-101B-9397-08002B2CF9AE}" pid="3" name="_dlc_DocIdItemGuid">
    <vt:lpwstr>7b161532-6ae0-4273-824a-bdef07bcd5cd</vt:lpwstr>
  </property>
  <property fmtid="{D5CDD505-2E9C-101B-9397-08002B2CF9AE}" pid="4" name="MediaServiceImageTags">
    <vt:lpwstr/>
  </property>
</Properties>
</file>