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88" r:id="rId2"/>
  </p:sldMasterIdLst>
  <p:notesMasterIdLst>
    <p:notesMasterId r:id="rId4"/>
  </p:notesMasterIdLst>
  <p:handoutMasterIdLst>
    <p:handoutMasterId r:id="rId5"/>
  </p:handoutMasterIdLst>
  <p:sldIdLst>
    <p:sldId id="263" r:id="rId3"/>
  </p:sldIdLst>
  <p:sldSz cx="36576000" cy="51206400"/>
  <p:notesSz cx="9236075" cy="7010400"/>
  <p:defaultTextStyle>
    <a:defPPr>
      <a:defRPr lang="en-GB"/>
    </a:defPPr>
    <a:lvl1pPr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Johnson (IWNM)" initials="" lastIdx="4" clrIdx="0"/>
  <p:cmAuthor id="1" name="v-debuye" initials="" lastIdx="8" clrIdx="1"/>
  <p:cmAuthor id="2" name="a-bumont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8AA5DC"/>
    <a:srgbClr val="FF33CC"/>
    <a:srgbClr val="333333"/>
    <a:srgbClr val="FFFFCC"/>
    <a:srgbClr val="004442"/>
    <a:srgbClr val="00808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634" autoAdjust="0"/>
    <p:restoredTop sz="96307" autoAdjust="0"/>
  </p:normalViewPr>
  <p:slideViewPr>
    <p:cSldViewPr>
      <p:cViewPr varScale="1">
        <p:scale>
          <a:sx n="16" d="100"/>
          <a:sy n="16" d="100"/>
        </p:scale>
        <p:origin x="-3582" y="-27"/>
      </p:cViewPr>
      <p:guideLst>
        <p:guide orient="horz" pos="16128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78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t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13350" y="0"/>
            <a:ext cx="3986213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t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39878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b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13350" y="6621463"/>
            <a:ext cx="3986213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b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fld id="{929F16DB-6F43-4934-8BFC-5BDBEA79FAD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11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8372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2974" y="15906433"/>
            <a:ext cx="31090054" cy="109769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5947" y="29016960"/>
            <a:ext cx="25604107" cy="130860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8B67D-B424-4EF4-A60A-7F25A00FC01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55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E0AC4-6B98-412A-B055-2FF3B0A68E5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03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8054" y="2051369"/>
            <a:ext cx="8228920" cy="436899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9028" y="2051369"/>
            <a:ext cx="24580169" cy="436899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681CF1-A921-42BD-B594-FCF335A3D72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36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28" y="2051368"/>
            <a:ext cx="32917946" cy="853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9027" y="11948160"/>
            <a:ext cx="16404544" cy="33793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8342429" y="11948161"/>
            <a:ext cx="16404545" cy="16788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8342429" y="28950286"/>
            <a:ext cx="16404545" cy="16790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29028" y="46630273"/>
            <a:ext cx="8533946" cy="35560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497028" y="46630273"/>
            <a:ext cx="11581946" cy="35560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26213028" y="46630273"/>
            <a:ext cx="8533946" cy="3556000"/>
          </a:xfrm>
        </p:spPr>
        <p:txBody>
          <a:bodyPr/>
          <a:lstStyle>
            <a:lvl1pPr>
              <a:defRPr/>
            </a:lvl1pPr>
          </a:lstStyle>
          <a:p>
            <a:fld id="{FA903171-0B27-41D4-A5BE-F29E9EEF11D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796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5907192"/>
            <a:ext cx="31089600" cy="10976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9016960"/>
            <a:ext cx="2560320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05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11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16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22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527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033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538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044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B67D-B424-4EF4-A60A-7F25A00FC01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789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5783-CC5F-4686-82C0-D00B1F4EBF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66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32904857"/>
            <a:ext cx="31089600" cy="10170160"/>
          </a:xfrm>
        </p:spPr>
        <p:txBody>
          <a:bodyPr anchor="t"/>
          <a:lstStyle>
            <a:lvl1pPr algn="l">
              <a:defRPr sz="21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21703468"/>
            <a:ext cx="31089600" cy="11201396"/>
          </a:xfrm>
        </p:spPr>
        <p:txBody>
          <a:bodyPr anchor="b"/>
          <a:lstStyle>
            <a:lvl1pPr marL="0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1pPr>
            <a:lvl2pPr marL="2505528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2pPr>
            <a:lvl3pPr marL="5011055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3pPr>
            <a:lvl4pPr marL="7516583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4pPr>
            <a:lvl5pPr marL="100221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5pPr>
            <a:lvl6pPr marL="12527633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6pPr>
            <a:lvl7pPr marL="1503316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7pPr>
            <a:lvl8pPr marL="1753868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8pPr>
            <a:lvl9pPr marL="2004421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0A50-46FF-4BB4-AD7E-383E02F9AA9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380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0" y="89208187"/>
            <a:ext cx="65532000" cy="252333760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56800" y="89208187"/>
            <a:ext cx="65532000" cy="252333760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F039-C32B-42C4-8DB2-5F97B5621A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601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50630"/>
            <a:ext cx="32918400" cy="853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1462177"/>
            <a:ext cx="16160752" cy="4776890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05528" indent="0">
              <a:buNone/>
              <a:defRPr sz="11000" b="1"/>
            </a:lvl2pPr>
            <a:lvl3pPr marL="5011055" indent="0">
              <a:buNone/>
              <a:defRPr sz="9900" b="1"/>
            </a:lvl3pPr>
            <a:lvl4pPr marL="7516583" indent="0">
              <a:buNone/>
              <a:defRPr sz="8800" b="1"/>
            </a:lvl4pPr>
            <a:lvl5pPr marL="10022111" indent="0">
              <a:buNone/>
              <a:defRPr sz="8800" b="1"/>
            </a:lvl5pPr>
            <a:lvl6pPr marL="12527633" indent="0">
              <a:buNone/>
              <a:defRPr sz="8800" b="1"/>
            </a:lvl6pPr>
            <a:lvl7pPr marL="15033160" indent="0">
              <a:buNone/>
              <a:defRPr sz="8800" b="1"/>
            </a:lvl7pPr>
            <a:lvl8pPr marL="17538688" indent="0">
              <a:buNone/>
              <a:defRPr sz="8800" b="1"/>
            </a:lvl8pPr>
            <a:lvl9pPr marL="20044216" indent="0">
              <a:buNone/>
              <a:defRPr sz="8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16239067"/>
            <a:ext cx="16160752" cy="29502950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10" y="11462177"/>
            <a:ext cx="16167100" cy="4776890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05528" indent="0">
              <a:buNone/>
              <a:defRPr sz="11000" b="1"/>
            </a:lvl2pPr>
            <a:lvl3pPr marL="5011055" indent="0">
              <a:buNone/>
              <a:defRPr sz="9900" b="1"/>
            </a:lvl3pPr>
            <a:lvl4pPr marL="7516583" indent="0">
              <a:buNone/>
              <a:defRPr sz="8800" b="1"/>
            </a:lvl4pPr>
            <a:lvl5pPr marL="10022111" indent="0">
              <a:buNone/>
              <a:defRPr sz="8800" b="1"/>
            </a:lvl5pPr>
            <a:lvl6pPr marL="12527633" indent="0">
              <a:buNone/>
              <a:defRPr sz="8800" b="1"/>
            </a:lvl6pPr>
            <a:lvl7pPr marL="15033160" indent="0">
              <a:buNone/>
              <a:defRPr sz="8800" b="1"/>
            </a:lvl7pPr>
            <a:lvl8pPr marL="17538688" indent="0">
              <a:buNone/>
              <a:defRPr sz="8800" b="1"/>
            </a:lvl8pPr>
            <a:lvl9pPr marL="20044216" indent="0">
              <a:buNone/>
              <a:defRPr sz="8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10" y="16239067"/>
            <a:ext cx="16167100" cy="29502950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D04-C548-4CC2-A191-49141DDA3A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198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5A91-97DC-4F38-8581-8233FC0B083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550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2735-985D-4FFB-90D7-52E2D5F48C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6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15783-CC5F-4686-82C0-D00B1F4EBFF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525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0" y="2038773"/>
            <a:ext cx="12033252" cy="8676640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2038784"/>
            <a:ext cx="20447000" cy="43703244"/>
          </a:xfrm>
        </p:spPr>
        <p:txBody>
          <a:bodyPr/>
          <a:lstStyle>
            <a:lvl1pPr>
              <a:defRPr sz="17600"/>
            </a:lvl1pPr>
            <a:lvl2pPr>
              <a:defRPr sz="15400"/>
            </a:lvl2pPr>
            <a:lvl3pPr>
              <a:defRPr sz="132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0" y="10715424"/>
            <a:ext cx="12033252" cy="35026604"/>
          </a:xfrm>
        </p:spPr>
        <p:txBody>
          <a:bodyPr/>
          <a:lstStyle>
            <a:lvl1pPr marL="0" indent="0">
              <a:buNone/>
              <a:defRPr sz="7700"/>
            </a:lvl1pPr>
            <a:lvl2pPr marL="2505528" indent="0">
              <a:buNone/>
              <a:defRPr sz="6600"/>
            </a:lvl2pPr>
            <a:lvl3pPr marL="5011055" indent="0">
              <a:buNone/>
              <a:defRPr sz="5500"/>
            </a:lvl3pPr>
            <a:lvl4pPr marL="7516583" indent="0">
              <a:buNone/>
              <a:defRPr sz="4900"/>
            </a:lvl4pPr>
            <a:lvl5pPr marL="10022111" indent="0">
              <a:buNone/>
              <a:defRPr sz="4900"/>
            </a:lvl5pPr>
            <a:lvl6pPr marL="12527633" indent="0">
              <a:buNone/>
              <a:defRPr sz="4900"/>
            </a:lvl6pPr>
            <a:lvl7pPr marL="15033160" indent="0">
              <a:buNone/>
              <a:defRPr sz="4900"/>
            </a:lvl7pPr>
            <a:lvl8pPr marL="17538688" indent="0">
              <a:buNone/>
              <a:defRPr sz="4900"/>
            </a:lvl8pPr>
            <a:lvl9pPr marL="20044216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4A4E-0533-4318-B70D-893D518CBC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150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35844480"/>
            <a:ext cx="21945600" cy="4231644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4575387"/>
            <a:ext cx="21945600" cy="30723840"/>
          </a:xfrm>
        </p:spPr>
        <p:txBody>
          <a:bodyPr/>
          <a:lstStyle>
            <a:lvl1pPr marL="0" indent="0">
              <a:buNone/>
              <a:defRPr sz="17600"/>
            </a:lvl1pPr>
            <a:lvl2pPr marL="2505528" indent="0">
              <a:buNone/>
              <a:defRPr sz="15400"/>
            </a:lvl2pPr>
            <a:lvl3pPr marL="5011055" indent="0">
              <a:buNone/>
              <a:defRPr sz="13200"/>
            </a:lvl3pPr>
            <a:lvl4pPr marL="7516583" indent="0">
              <a:buNone/>
              <a:defRPr sz="11000"/>
            </a:lvl4pPr>
            <a:lvl5pPr marL="10022111" indent="0">
              <a:buNone/>
              <a:defRPr sz="11000"/>
            </a:lvl5pPr>
            <a:lvl6pPr marL="12527633" indent="0">
              <a:buNone/>
              <a:defRPr sz="11000"/>
            </a:lvl6pPr>
            <a:lvl7pPr marL="15033160" indent="0">
              <a:buNone/>
              <a:defRPr sz="11000"/>
            </a:lvl7pPr>
            <a:lvl8pPr marL="17538688" indent="0">
              <a:buNone/>
              <a:defRPr sz="11000"/>
            </a:lvl8pPr>
            <a:lvl9pPr marL="20044216" indent="0">
              <a:buNone/>
              <a:defRPr sz="11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40076124"/>
            <a:ext cx="21945600" cy="6009636"/>
          </a:xfrm>
        </p:spPr>
        <p:txBody>
          <a:bodyPr/>
          <a:lstStyle>
            <a:lvl1pPr marL="0" indent="0">
              <a:buNone/>
              <a:defRPr sz="7700"/>
            </a:lvl1pPr>
            <a:lvl2pPr marL="2505528" indent="0">
              <a:buNone/>
              <a:defRPr sz="6600"/>
            </a:lvl2pPr>
            <a:lvl3pPr marL="5011055" indent="0">
              <a:buNone/>
              <a:defRPr sz="5500"/>
            </a:lvl3pPr>
            <a:lvl4pPr marL="7516583" indent="0">
              <a:buNone/>
              <a:defRPr sz="4900"/>
            </a:lvl4pPr>
            <a:lvl5pPr marL="10022111" indent="0">
              <a:buNone/>
              <a:defRPr sz="4900"/>
            </a:lvl5pPr>
            <a:lvl6pPr marL="12527633" indent="0">
              <a:buNone/>
              <a:defRPr sz="4900"/>
            </a:lvl6pPr>
            <a:lvl7pPr marL="15033160" indent="0">
              <a:buNone/>
              <a:defRPr sz="4900"/>
            </a:lvl7pPr>
            <a:lvl8pPr marL="17538688" indent="0">
              <a:buNone/>
              <a:defRPr sz="4900"/>
            </a:lvl8pPr>
            <a:lvl9pPr marL="20044216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9EBA-5A84-42AB-AF73-439290B1CE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1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0AC4-6B98-412A-B055-2FF3B0A68E5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302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0" y="15314510"/>
            <a:ext cx="32918400" cy="326227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0" y="15314510"/>
            <a:ext cx="98145600" cy="326227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1CF1-A921-42BD-B594-FCF335A3D7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044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28" y="2051368"/>
            <a:ext cx="32917946" cy="853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9027" y="11948160"/>
            <a:ext cx="16404544" cy="33793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8342429" y="11948161"/>
            <a:ext cx="16404545" cy="16788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8342429" y="28950286"/>
            <a:ext cx="16404545" cy="16790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29028" y="46630273"/>
            <a:ext cx="8533946" cy="35560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497028" y="46630273"/>
            <a:ext cx="11581946" cy="35560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26213028" y="46630273"/>
            <a:ext cx="8533946" cy="3556000"/>
          </a:xfrm>
        </p:spPr>
        <p:txBody>
          <a:bodyPr/>
          <a:lstStyle>
            <a:lvl1pPr>
              <a:defRPr/>
            </a:lvl1pPr>
          </a:lstStyle>
          <a:p>
            <a:fld id="{FA903171-0B27-41D4-A5BE-F29E9EEF11D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79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32904113"/>
            <a:ext cx="31090054" cy="101701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21702713"/>
            <a:ext cx="31090054" cy="112014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F0A50-46FF-4BB4-AD7E-383E02F9AA9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01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9027" y="11948160"/>
            <a:ext cx="16404544" cy="3379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2429" y="11948160"/>
            <a:ext cx="16404545" cy="3379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6F039-C32B-42C4-8DB2-5F97B5621A6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2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9027" y="11461434"/>
            <a:ext cx="16160750" cy="4778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9027" y="16239809"/>
            <a:ext cx="16160750" cy="29501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554" y="11461434"/>
            <a:ext cx="16166420" cy="4778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554" y="16239809"/>
            <a:ext cx="16166420" cy="29501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F0D04-C548-4CC2-A191-49141DDA3A8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06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75A91-97DC-4F38-8581-8233FC0B083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88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F2735-985D-4FFB-90D7-52E2D5F48C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31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27" y="2038033"/>
            <a:ext cx="12033250" cy="8676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9974" y="2038033"/>
            <a:ext cx="20447000" cy="43703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9027" y="10714673"/>
            <a:ext cx="12033250" cy="35026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94A4E-0533-4318-B70D-893D518CBCD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4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8697" y="35844480"/>
            <a:ext cx="21946054" cy="4231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8697" y="4576128"/>
            <a:ext cx="21946054" cy="30723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8697" y="40076120"/>
            <a:ext cx="21946054" cy="60096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B9EBA-5A84-42AB-AF73-439290B1CE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1" name="Rectangle 13"/>
          <p:cNvSpPr>
            <a:spLocks noChangeAspect="1" noChangeArrowheads="1"/>
          </p:cNvSpPr>
          <p:nvPr/>
        </p:nvSpPr>
        <p:spPr bwMode="auto">
          <a:xfrm>
            <a:off x="0" y="9365616"/>
            <a:ext cx="9153071" cy="41840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430" tIns="138248" rIns="274430" bIns="138248" anchor="ctr"/>
          <a:lstStyle/>
          <a:p>
            <a:pPr marL="1027113" indent="-1027113" algn="ctr" defTabSz="6288088"/>
            <a:endParaRPr lang="en-US"/>
          </a:p>
        </p:txBody>
      </p:sp>
      <p:pic>
        <p:nvPicPr>
          <p:cNvPr id="83982" name="Picture 14" descr="MPj03905180000[1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99" b="72250"/>
          <a:stretch>
            <a:fillRect/>
          </a:stretch>
        </p:blipFill>
        <p:spPr bwMode="auto">
          <a:xfrm>
            <a:off x="21402903" y="0"/>
            <a:ext cx="7661955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3983" name="Picture 15" descr="MPj03211020000[1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0" b="34750"/>
          <a:stretch>
            <a:fillRect/>
          </a:stretch>
        </p:blipFill>
        <p:spPr bwMode="auto">
          <a:xfrm>
            <a:off x="29026304" y="0"/>
            <a:ext cx="7549696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3984" name="Picture 16" descr="MPj03905200000[1]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50" b="22501"/>
          <a:stretch>
            <a:fillRect/>
          </a:stretch>
        </p:blipFill>
        <p:spPr bwMode="auto">
          <a:xfrm>
            <a:off x="14750143" y="0"/>
            <a:ext cx="6673170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0" y="9365615"/>
            <a:ext cx="3657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0" y="10010140"/>
            <a:ext cx="3657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9162143" y="50121820"/>
            <a:ext cx="2742292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9153071" y="9365616"/>
            <a:ext cx="0" cy="4184078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>
            <a:off x="758599" y="9410066"/>
            <a:ext cx="0" cy="41894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>
            <a:off x="9674679" y="0"/>
            <a:ext cx="0" cy="512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18535196" y="10010140"/>
            <a:ext cx="0" cy="41196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27422929" y="10010140"/>
            <a:ext cx="0" cy="41196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>
            <a:off x="35734625" y="10010140"/>
            <a:ext cx="0" cy="41196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94" name="Rectangle 26"/>
          <p:cNvSpPr>
            <a:spLocks noChangeAspect="1" noChangeArrowheads="1"/>
          </p:cNvSpPr>
          <p:nvPr/>
        </p:nvSpPr>
        <p:spPr bwMode="auto">
          <a:xfrm>
            <a:off x="0" y="11113"/>
            <a:ext cx="14859000" cy="1909127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430" tIns="138248" rIns="274430" bIns="138248" anchor="ctr"/>
          <a:lstStyle/>
          <a:p>
            <a:endParaRPr lang="en-GB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9028" y="2051368"/>
            <a:ext cx="32917946" cy="85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9028" y="11948160"/>
            <a:ext cx="32917946" cy="3379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9028" y="46630273"/>
            <a:ext cx="8533946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600"/>
            </a:lvl1pPr>
          </a:lstStyle>
          <a:p>
            <a:endParaRPr lang="en-GB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7028" y="46630273"/>
            <a:ext cx="11581946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600"/>
            </a:lvl1pPr>
          </a:lstStyle>
          <a:p>
            <a:endParaRPr lang="en-GB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3028" y="46630273"/>
            <a:ext cx="8533946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600"/>
            </a:lvl1pPr>
          </a:lstStyle>
          <a:p>
            <a:fld id="{2C059B10-C0F9-427E-AC5A-D6992071436F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39725" indent="-339725" algn="l" rtl="0" eaLnBrk="1" fontAlgn="base" hangingPunct="1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7338" algn="l" rtl="0" eaLnBrk="1" fontAlgn="base" hangingPunct="1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1788" indent="-2349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5130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9702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4274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8846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2050630"/>
            <a:ext cx="32918400" cy="8534400"/>
          </a:xfrm>
          <a:prstGeom prst="rect">
            <a:avLst/>
          </a:prstGeom>
        </p:spPr>
        <p:txBody>
          <a:bodyPr vert="horz" lIns="501108" tIns="250554" rIns="501108" bIns="2505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1948179"/>
            <a:ext cx="32918400" cy="33793857"/>
          </a:xfrm>
          <a:prstGeom prst="rect">
            <a:avLst/>
          </a:prstGeom>
        </p:spPr>
        <p:txBody>
          <a:bodyPr vert="horz" lIns="501108" tIns="250554" rIns="501108" bIns="2505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47460765"/>
            <a:ext cx="8534400" cy="2726267"/>
          </a:xfrm>
          <a:prstGeom prst="rect">
            <a:avLst/>
          </a:prstGeom>
        </p:spPr>
        <p:txBody>
          <a:bodyPr vert="horz" lIns="501108" tIns="250554" rIns="501108" bIns="250554" rtlCol="0" anchor="ctr"/>
          <a:lstStyle>
            <a:lvl1pPr algn="l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47460765"/>
            <a:ext cx="11582400" cy="2726267"/>
          </a:xfrm>
          <a:prstGeom prst="rect">
            <a:avLst/>
          </a:prstGeom>
        </p:spPr>
        <p:txBody>
          <a:bodyPr vert="horz" lIns="501108" tIns="250554" rIns="501108" bIns="250554" rtlCol="0" anchor="ctr"/>
          <a:lstStyle>
            <a:lvl1pPr algn="ct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47460765"/>
            <a:ext cx="8534400" cy="2726267"/>
          </a:xfrm>
          <a:prstGeom prst="rect">
            <a:avLst/>
          </a:prstGeom>
        </p:spPr>
        <p:txBody>
          <a:bodyPr vert="horz" lIns="501108" tIns="250554" rIns="501108" bIns="250554" rtlCol="0" anchor="ctr"/>
          <a:lstStyle>
            <a:lvl1pPr algn="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9B10-C0F9-427E-AC5A-D699207143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93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ctr" defTabSz="5011055" rtl="0" eaLnBrk="1" latinLnBrk="0" hangingPunct="1">
        <a:spcBef>
          <a:spcPct val="0"/>
        </a:spcBef>
        <a:buNone/>
        <a:defRPr sz="2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79148" indent="-1879148" algn="l" defTabSz="5011055" rtl="0" eaLnBrk="1" latinLnBrk="0" hangingPunct="1">
        <a:spcBef>
          <a:spcPct val="20000"/>
        </a:spcBef>
        <a:buFont typeface="Arial" pitchFamily="34" charset="0"/>
        <a:buChar char="•"/>
        <a:defRPr sz="17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1487" indent="-1565959" algn="l" defTabSz="5011055" rtl="0" eaLnBrk="1" latinLnBrk="0" hangingPunct="1">
        <a:spcBef>
          <a:spcPct val="20000"/>
        </a:spcBef>
        <a:buFont typeface="Arial" pitchFamily="34" charset="0"/>
        <a:buChar char="–"/>
        <a:defRPr sz="15400" kern="1200">
          <a:solidFill>
            <a:schemeClr val="tx1"/>
          </a:solidFill>
          <a:latin typeface="+mn-lt"/>
          <a:ea typeface="+mn-ea"/>
          <a:cs typeface="+mn-cs"/>
        </a:defRPr>
      </a:lvl2pPr>
      <a:lvl3pPr marL="6263814" indent="-1252764" algn="l" defTabSz="5011055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3pPr>
      <a:lvl4pPr marL="8769347" indent="-1252764" algn="l" defTabSz="5011055" rtl="0" eaLnBrk="1" latinLnBrk="0" hangingPunct="1">
        <a:spcBef>
          <a:spcPct val="20000"/>
        </a:spcBef>
        <a:buFont typeface="Arial" pitchFamily="34" charset="0"/>
        <a:buChar char="–"/>
        <a:defRPr sz="1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74874" indent="-1252764" algn="l" defTabSz="5011055" rtl="0" eaLnBrk="1" latinLnBrk="0" hangingPunct="1">
        <a:spcBef>
          <a:spcPct val="20000"/>
        </a:spcBef>
        <a:buFont typeface="Arial" pitchFamily="34" charset="0"/>
        <a:buChar char="»"/>
        <a:defRPr sz="1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80402" indent="-1252764" algn="l" defTabSz="5011055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285930" indent="-1252764" algn="l" defTabSz="5011055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791457" indent="-1252764" algn="l" defTabSz="5011055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296985" indent="-1252764" algn="l" defTabSz="5011055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05528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011055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516583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022111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27633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033160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538688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044216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openweathermap.org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ipinfo.io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api.ipify.org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7855952" y="2704656"/>
            <a:ext cx="18218024" cy="481013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GB" dirty="0"/>
          </a:p>
        </p:txBody>
      </p:sp>
      <p:sp>
        <p:nvSpPr>
          <p:cNvPr id="101" name="Rounded Rectangle 100"/>
          <p:cNvSpPr/>
          <p:nvPr/>
        </p:nvSpPr>
        <p:spPr>
          <a:xfrm>
            <a:off x="433104" y="2704656"/>
            <a:ext cx="16990800" cy="4817335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448" y="-1255784"/>
            <a:ext cx="28940691" cy="5431790"/>
          </a:xfrm>
          <a:noFill/>
        </p:spPr>
        <p:txBody>
          <a:bodyPr>
            <a:noAutofit/>
          </a:bodyPr>
          <a:lstStyle/>
          <a:p>
            <a:r>
              <a:rPr lang="en-GB" sz="17600" b="1" dirty="0" smtClean="0"/>
              <a:t>Coding Task II &amp; Weather API</a:t>
            </a:r>
            <a:endParaRPr lang="en-GB" sz="17600" b="1" dirty="0"/>
          </a:p>
        </p:txBody>
      </p:sp>
      <p:sp>
        <p:nvSpPr>
          <p:cNvPr id="81271" name="Text Box 375"/>
          <p:cNvSpPr txBox="1">
            <a:spLocks noChangeArrowheads="1"/>
          </p:cNvSpPr>
          <p:nvPr/>
        </p:nvSpPr>
        <p:spPr bwMode="auto">
          <a:xfrm>
            <a:off x="32917947" y="13612813"/>
            <a:ext cx="2839357" cy="338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92" tIns="45696" rIns="91392" bIns="45696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2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668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en-US" sz="16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26232" y="2713028"/>
            <a:ext cx="16404544" cy="6720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Oxygen Coding Task II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8949351" y="2776665"/>
            <a:ext cx="16404545" cy="489654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Weather API</a:t>
            </a:r>
            <a:endParaRPr lang="en-GB" dirty="0"/>
          </a:p>
        </p:txBody>
      </p:sp>
      <p:pic>
        <p:nvPicPr>
          <p:cNvPr id="81445" name="Picture 549" descr="D:\Programs\Dropbox\Dropbox\Screenshots\Screenshot 2016-05-20 16.37.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49" y="41588976"/>
            <a:ext cx="15553728" cy="511470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446" name="Picture 550" descr="C:\Users\Alastair\Documents\GitHub\comp140-api-hacking\Screenshots\API Work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4" r="53563" b="18646"/>
          <a:stretch/>
        </p:blipFill>
        <p:spPr bwMode="auto">
          <a:xfrm>
            <a:off x="19195054" y="34892232"/>
            <a:ext cx="15539820" cy="1296144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447" name="Picture 551" descr="D:\Programs\Dropbox\Dropbox\Screenshots\Screenshot 2016-05-20 16.47.26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" t="3768" r="1216" b="1179"/>
          <a:stretch/>
        </p:blipFill>
        <p:spPr bwMode="auto">
          <a:xfrm>
            <a:off x="3030642" y="14129396"/>
            <a:ext cx="11340541" cy="1134054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448" name="Picture 552" descr="D:\Programs\Dropbox\Dropbox\Screenshots\Screenshot 2016-05-20 16.50.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8311" y="11849672"/>
            <a:ext cx="14602622" cy="82809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474686" y="5368952"/>
            <a:ext cx="16849872" cy="782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This weather API for the BA game Relics.</a:t>
            </a:r>
          </a:p>
          <a:p>
            <a:pPr>
              <a:buNone/>
            </a:pPr>
            <a:endParaRPr lang="en-GB" sz="6000" dirty="0">
              <a:solidFill>
                <a:srgbClr val="FFFFFF"/>
              </a:solidFill>
              <a:latin typeface="+mn-lt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This script will check the players location based on their IP address and then use a weather API to set the weather to the players current weather at their location.</a:t>
            </a:r>
          </a:p>
          <a:p>
            <a:pPr>
              <a:buNone/>
            </a:pPr>
            <a:endParaRPr lang="en-GB" dirty="0">
              <a:latin typeface="+mn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8540028" y="20850672"/>
            <a:ext cx="16849872" cy="1264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This is the code that checks the IP address and location of the player</a:t>
            </a: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.</a:t>
            </a:r>
            <a:endParaRPr lang="en-GB" dirty="0">
              <a:latin typeface="+mn-lt"/>
            </a:endParaRPr>
          </a:p>
          <a:p>
            <a:pPr algn="ctr">
              <a:buNone/>
            </a:pPr>
            <a:endParaRPr lang="en-GB" sz="6000" dirty="0" smtClean="0">
              <a:solidFill>
                <a:srgbClr val="FFFFFF"/>
              </a:solidFill>
              <a:latin typeface="+mn-lt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This weather API integrated three separate APIs together. First it checked the users external IP address with:</a:t>
            </a:r>
          </a:p>
          <a:p>
            <a:pPr>
              <a:buNone/>
            </a:pPr>
            <a:r>
              <a:rPr lang="en-GB" sz="6000" dirty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  <a:hlinkClick r:id="rId6"/>
              </a:rPr>
              <a:t>http://api.ipify.org</a:t>
            </a: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  <a:hlinkClick r:id="rId6"/>
              </a:rPr>
              <a:t>/</a:t>
            </a:r>
            <a:endParaRPr lang="en-GB" sz="6000" dirty="0" smtClean="0">
              <a:solidFill>
                <a:srgbClr val="FFFFFF"/>
              </a:solidFill>
              <a:latin typeface="+mn-lt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Then it got the location of the user with:</a:t>
            </a:r>
          </a:p>
          <a:p>
            <a:pPr>
              <a:buNone/>
            </a:pPr>
            <a:r>
              <a:rPr lang="en-GB" sz="6000" dirty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  <a:hlinkClick r:id="rId7"/>
              </a:rPr>
              <a:t>http://ipinfo.io</a:t>
            </a: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  <a:hlinkClick r:id="rId7"/>
              </a:rPr>
              <a:t>/</a:t>
            </a:r>
            <a:endParaRPr lang="en-GB" sz="6000" dirty="0" smtClean="0">
              <a:solidFill>
                <a:srgbClr val="FFFFFF"/>
              </a:solidFill>
              <a:latin typeface="+mn-lt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Then it gets the weather with:</a:t>
            </a:r>
          </a:p>
          <a:p>
            <a:pPr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  <a:hlinkClick r:id="rId8"/>
              </a:rPr>
              <a:t>http://openweathermap.org</a:t>
            </a:r>
            <a:endParaRPr lang="en-GB" sz="6000" dirty="0" smtClean="0">
              <a:solidFill>
                <a:srgbClr val="FFFFFF"/>
              </a:solidFill>
              <a:latin typeface="+mn-lt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GB" sz="6000" dirty="0">
              <a:solidFill>
                <a:srgbClr val="FFFFFF"/>
              </a:solidFill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8504024" y="48074920"/>
            <a:ext cx="16849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An Image of the code working in game and setting the weather to clear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98068" y="26467296"/>
            <a:ext cx="16201800" cy="376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This is the final game, with oxygen placed in some of the rooms.</a:t>
            </a:r>
          </a:p>
          <a:p>
            <a:pPr>
              <a:buNone/>
            </a:pPr>
            <a:endParaRPr lang="en-GB" dirty="0">
              <a:latin typeface="+mn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00013" y="47038815"/>
            <a:ext cx="16849872" cy="376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Sample bit of code that checks the neighbouring cells oxygen value</a:t>
            </a:r>
          </a:p>
          <a:p>
            <a:pPr>
              <a:buNone/>
            </a:pPr>
            <a:endParaRPr lang="en-GB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013" y="8459655"/>
            <a:ext cx="16201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For the comp150 game I focused on the oxygen mechanic, this involved adding oxygen to cells in the game, and then that oxygen will spread to neighbouring cells and then that would fill a room with oxygen.</a:t>
            </a:r>
            <a:endParaRPr lang="en-GB" dirty="0">
              <a:latin typeface="+mn-lt"/>
            </a:endParaRPr>
          </a:p>
        </p:txBody>
      </p:sp>
      <p:pic>
        <p:nvPicPr>
          <p:cNvPr id="1026" name="Picture 2" descr="C:\Users\Alastair\Documents\GitHub\comp110-coding-task-2\UML diagrams\Use_Case Diagram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7" y="28792546"/>
            <a:ext cx="12497314" cy="94154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52413" y="38174608"/>
            <a:ext cx="16849872" cy="284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Use Case Diagram of the oxygen system.</a:t>
            </a:r>
            <a:endParaRPr lang="en-GB" sz="6000" dirty="0" smtClean="0">
              <a:solidFill>
                <a:srgbClr val="FFFFFF"/>
              </a:solidFill>
              <a:latin typeface="+mn-lt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GB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 with graphics">
  <a:themeElements>
    <a:clrScheme name="medical poster with graphics_post design_082605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edical poster with graphics_post design_082605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GB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GB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edical poster with graphics_post design_082605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poster with graphics</Template>
  <TotalTime>119</TotalTime>
  <Words>202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Medical poster with graphics</vt:lpstr>
      <vt:lpstr>Office Theme</vt:lpstr>
      <vt:lpstr>Coding Task II &amp; Weather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Comp110 – Coding Task II &amp; Weather API</dc:title>
  <dc:creator>Alastair Rayner</dc:creator>
  <cp:lastModifiedBy>Alastair Rayner</cp:lastModifiedBy>
  <cp:revision>10</cp:revision>
  <cp:lastPrinted>2004-07-01T22:30:03Z</cp:lastPrinted>
  <dcterms:created xsi:type="dcterms:W3CDTF">2016-05-20T14:54:24Z</dcterms:created>
  <dcterms:modified xsi:type="dcterms:W3CDTF">2016-05-22T17:57:32Z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TC100214271033</vt:lpwstr>
  </property>
</Properties>
</file>