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88" r:id="rId2"/>
  </p:sldMasterIdLst>
  <p:notesMasterIdLst>
    <p:notesMasterId r:id="rId4"/>
  </p:notesMasterIdLst>
  <p:handoutMasterIdLst>
    <p:handoutMasterId r:id="rId5"/>
  </p:handoutMasterIdLst>
  <p:sldIdLst>
    <p:sldId id="263" r:id="rId3"/>
  </p:sldIdLst>
  <p:sldSz cx="36576000" cy="51206400"/>
  <p:notesSz cx="9236075" cy="7010400"/>
  <p:defaultTextStyle>
    <a:defPPr>
      <a:defRPr lang="en-GB"/>
    </a:defPPr>
    <a:lvl1pPr algn="l" rtl="0" eaLnBrk="0" fontAlgn="base" hangingPunct="0">
      <a:spcBef>
        <a:spcPct val="20000"/>
      </a:spcBef>
      <a:spcAft>
        <a:spcPct val="0"/>
      </a:spcAft>
      <a:buChar char="•"/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Johnson (IWNM)" initials="" lastIdx="4" clrIdx="0"/>
  <p:cmAuthor id="1" name="v-debuye" initials="" lastIdx="8" clrIdx="1"/>
  <p:cmAuthor id="2" name="a-bumont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1"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8AA5DC"/>
    <a:srgbClr val="FF33CC"/>
    <a:srgbClr val="333333"/>
    <a:srgbClr val="FFFFCC"/>
    <a:srgbClr val="004442"/>
    <a:srgbClr val="00808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634" autoAdjust="0"/>
    <p:restoredTop sz="96307" autoAdjust="0"/>
  </p:normalViewPr>
  <p:slideViewPr>
    <p:cSldViewPr>
      <p:cViewPr>
        <p:scale>
          <a:sx n="25" d="100"/>
          <a:sy n="25" d="100"/>
        </p:scale>
        <p:origin x="-2562" y="1830"/>
      </p:cViewPr>
      <p:guideLst>
        <p:guide orient="horz" pos="16128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87800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98" tIns="46199" rIns="92398" bIns="46199" numCol="1" anchor="t" anchorCtr="0" compatLnSpc="1">
            <a:prstTxWarp prst="textNoShape">
              <a:avLst/>
            </a:prstTxWarp>
          </a:bodyPr>
          <a:lstStyle>
            <a:lvl1pPr defTabSz="923925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13350" y="0"/>
            <a:ext cx="3986213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98" tIns="46199" rIns="92398" bIns="46199" numCol="1" anchor="t" anchorCtr="0" compatLnSpc="1">
            <a:prstTxWarp prst="textNoShape">
              <a:avLst/>
            </a:prstTxWarp>
          </a:bodyPr>
          <a:lstStyle>
            <a:lvl1pPr algn="r" defTabSz="923925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21463"/>
            <a:ext cx="3987800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98" tIns="46199" rIns="92398" bIns="46199" numCol="1" anchor="b" anchorCtr="0" compatLnSpc="1">
            <a:prstTxWarp prst="textNoShape">
              <a:avLst/>
            </a:prstTxWarp>
          </a:bodyPr>
          <a:lstStyle>
            <a:lvl1pPr defTabSz="923925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13350" y="6621463"/>
            <a:ext cx="3986213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98" tIns="46199" rIns="92398" bIns="46199" numCol="1" anchor="b" anchorCtr="0" compatLnSpc="1">
            <a:prstTxWarp prst="textNoShape">
              <a:avLst/>
            </a:prstTxWarp>
          </a:bodyPr>
          <a:lstStyle>
            <a:lvl1pPr algn="r" defTabSz="923925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fld id="{929F16DB-6F43-4934-8BFC-5BDBEA79FAD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117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28372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2974" y="15906433"/>
            <a:ext cx="31090054" cy="109769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5947" y="29016960"/>
            <a:ext cx="25604107" cy="1308608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38B67D-B424-4EF4-A60A-7F25A00FC01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55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E0AC4-6B98-412A-B055-2FF3B0A68E5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03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8054" y="2051369"/>
            <a:ext cx="8228920" cy="4368990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9028" y="2051369"/>
            <a:ext cx="24580169" cy="436899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681CF1-A921-42BD-B594-FCF335A3D72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363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028" y="2051368"/>
            <a:ext cx="32917946" cy="853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29027" y="11948160"/>
            <a:ext cx="16404544" cy="33793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8342429" y="11948161"/>
            <a:ext cx="16404545" cy="16788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8342429" y="28950286"/>
            <a:ext cx="16404545" cy="16790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829028" y="46630273"/>
            <a:ext cx="8533946" cy="35560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2497028" y="46630273"/>
            <a:ext cx="11581946" cy="35560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26213028" y="46630273"/>
            <a:ext cx="8533946" cy="3556000"/>
          </a:xfrm>
        </p:spPr>
        <p:txBody>
          <a:bodyPr/>
          <a:lstStyle>
            <a:lvl1pPr>
              <a:defRPr/>
            </a:lvl1pPr>
          </a:lstStyle>
          <a:p>
            <a:fld id="{FA903171-0B27-41D4-A5BE-F29E9EEF11D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796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15907192"/>
            <a:ext cx="31089600" cy="109761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29016960"/>
            <a:ext cx="25603200" cy="13086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05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0110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516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022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527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033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538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044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B67D-B424-4EF4-A60A-7F25A00FC01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789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5783-CC5F-4686-82C0-D00B1F4EBF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665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32904857"/>
            <a:ext cx="31089600" cy="10170160"/>
          </a:xfrm>
        </p:spPr>
        <p:txBody>
          <a:bodyPr anchor="t"/>
          <a:lstStyle>
            <a:lvl1pPr algn="l">
              <a:defRPr sz="219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21703468"/>
            <a:ext cx="31089600" cy="11201396"/>
          </a:xfrm>
        </p:spPr>
        <p:txBody>
          <a:bodyPr anchor="b"/>
          <a:lstStyle>
            <a:lvl1pPr marL="0" indent="0">
              <a:buNone/>
              <a:defRPr sz="11000">
                <a:solidFill>
                  <a:schemeClr val="tx1">
                    <a:tint val="75000"/>
                  </a:schemeClr>
                </a:solidFill>
              </a:defRPr>
            </a:lvl1pPr>
            <a:lvl2pPr marL="2505528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2pPr>
            <a:lvl3pPr marL="5011055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3pPr>
            <a:lvl4pPr marL="7516583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4pPr>
            <a:lvl5pPr marL="10022111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5pPr>
            <a:lvl6pPr marL="12527633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6pPr>
            <a:lvl7pPr marL="1503316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7pPr>
            <a:lvl8pPr marL="17538688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8pPr>
            <a:lvl9pPr marL="20044216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0A50-46FF-4BB4-AD7E-383E02F9AA9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380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0" y="89208187"/>
            <a:ext cx="65532000" cy="252333760"/>
          </a:xfrm>
        </p:spPr>
        <p:txBody>
          <a:bodyPr/>
          <a:lstStyle>
            <a:lvl1pPr>
              <a:defRPr sz="15400"/>
            </a:lvl1pPr>
            <a:lvl2pPr>
              <a:defRPr sz="13200"/>
            </a:lvl2pPr>
            <a:lvl3pPr>
              <a:defRPr sz="11000"/>
            </a:lvl3pPr>
            <a:lvl4pPr>
              <a:defRPr sz="9900"/>
            </a:lvl4pPr>
            <a:lvl5pPr>
              <a:defRPr sz="9900"/>
            </a:lvl5pPr>
            <a:lvl6pPr>
              <a:defRPr sz="9900"/>
            </a:lvl6pPr>
            <a:lvl7pPr>
              <a:defRPr sz="9900"/>
            </a:lvl7pPr>
            <a:lvl8pPr>
              <a:defRPr sz="9900"/>
            </a:lvl8pPr>
            <a:lvl9pPr>
              <a:defRPr sz="9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456800" y="89208187"/>
            <a:ext cx="65532000" cy="252333760"/>
          </a:xfrm>
        </p:spPr>
        <p:txBody>
          <a:bodyPr/>
          <a:lstStyle>
            <a:lvl1pPr>
              <a:defRPr sz="15400"/>
            </a:lvl1pPr>
            <a:lvl2pPr>
              <a:defRPr sz="13200"/>
            </a:lvl2pPr>
            <a:lvl3pPr>
              <a:defRPr sz="11000"/>
            </a:lvl3pPr>
            <a:lvl4pPr>
              <a:defRPr sz="9900"/>
            </a:lvl4pPr>
            <a:lvl5pPr>
              <a:defRPr sz="9900"/>
            </a:lvl5pPr>
            <a:lvl6pPr>
              <a:defRPr sz="9900"/>
            </a:lvl6pPr>
            <a:lvl7pPr>
              <a:defRPr sz="9900"/>
            </a:lvl7pPr>
            <a:lvl8pPr>
              <a:defRPr sz="9900"/>
            </a:lvl8pPr>
            <a:lvl9pPr>
              <a:defRPr sz="9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F039-C32B-42C4-8DB2-5F97B5621A6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601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050630"/>
            <a:ext cx="32918400" cy="853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11462177"/>
            <a:ext cx="16160752" cy="4776890"/>
          </a:xfrm>
        </p:spPr>
        <p:txBody>
          <a:bodyPr anchor="b"/>
          <a:lstStyle>
            <a:lvl1pPr marL="0" indent="0">
              <a:buNone/>
              <a:defRPr sz="13200" b="1"/>
            </a:lvl1pPr>
            <a:lvl2pPr marL="2505528" indent="0">
              <a:buNone/>
              <a:defRPr sz="11000" b="1"/>
            </a:lvl2pPr>
            <a:lvl3pPr marL="5011055" indent="0">
              <a:buNone/>
              <a:defRPr sz="9900" b="1"/>
            </a:lvl3pPr>
            <a:lvl4pPr marL="7516583" indent="0">
              <a:buNone/>
              <a:defRPr sz="8800" b="1"/>
            </a:lvl4pPr>
            <a:lvl5pPr marL="10022111" indent="0">
              <a:buNone/>
              <a:defRPr sz="8800" b="1"/>
            </a:lvl5pPr>
            <a:lvl6pPr marL="12527633" indent="0">
              <a:buNone/>
              <a:defRPr sz="8800" b="1"/>
            </a:lvl6pPr>
            <a:lvl7pPr marL="15033160" indent="0">
              <a:buNone/>
              <a:defRPr sz="8800" b="1"/>
            </a:lvl7pPr>
            <a:lvl8pPr marL="17538688" indent="0">
              <a:buNone/>
              <a:defRPr sz="8800" b="1"/>
            </a:lvl8pPr>
            <a:lvl9pPr marL="20044216" indent="0">
              <a:buNone/>
              <a:defRPr sz="8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16239067"/>
            <a:ext cx="16160752" cy="29502950"/>
          </a:xfrm>
        </p:spPr>
        <p:txBody>
          <a:bodyPr/>
          <a:lstStyle>
            <a:lvl1pPr>
              <a:defRPr sz="13200"/>
            </a:lvl1pPr>
            <a:lvl2pPr>
              <a:defRPr sz="11000"/>
            </a:lvl2pPr>
            <a:lvl3pPr>
              <a:defRPr sz="99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10" y="11462177"/>
            <a:ext cx="16167100" cy="4776890"/>
          </a:xfrm>
        </p:spPr>
        <p:txBody>
          <a:bodyPr anchor="b"/>
          <a:lstStyle>
            <a:lvl1pPr marL="0" indent="0">
              <a:buNone/>
              <a:defRPr sz="13200" b="1"/>
            </a:lvl1pPr>
            <a:lvl2pPr marL="2505528" indent="0">
              <a:buNone/>
              <a:defRPr sz="11000" b="1"/>
            </a:lvl2pPr>
            <a:lvl3pPr marL="5011055" indent="0">
              <a:buNone/>
              <a:defRPr sz="9900" b="1"/>
            </a:lvl3pPr>
            <a:lvl4pPr marL="7516583" indent="0">
              <a:buNone/>
              <a:defRPr sz="8800" b="1"/>
            </a:lvl4pPr>
            <a:lvl5pPr marL="10022111" indent="0">
              <a:buNone/>
              <a:defRPr sz="8800" b="1"/>
            </a:lvl5pPr>
            <a:lvl6pPr marL="12527633" indent="0">
              <a:buNone/>
              <a:defRPr sz="8800" b="1"/>
            </a:lvl6pPr>
            <a:lvl7pPr marL="15033160" indent="0">
              <a:buNone/>
              <a:defRPr sz="8800" b="1"/>
            </a:lvl7pPr>
            <a:lvl8pPr marL="17538688" indent="0">
              <a:buNone/>
              <a:defRPr sz="8800" b="1"/>
            </a:lvl8pPr>
            <a:lvl9pPr marL="20044216" indent="0">
              <a:buNone/>
              <a:defRPr sz="8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10" y="16239067"/>
            <a:ext cx="16167100" cy="29502950"/>
          </a:xfrm>
        </p:spPr>
        <p:txBody>
          <a:bodyPr/>
          <a:lstStyle>
            <a:lvl1pPr>
              <a:defRPr sz="13200"/>
            </a:lvl1pPr>
            <a:lvl2pPr>
              <a:defRPr sz="11000"/>
            </a:lvl2pPr>
            <a:lvl3pPr>
              <a:defRPr sz="99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0D04-C548-4CC2-A191-49141DDA3A8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1980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5A91-97DC-4F38-8581-8233FC0B083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5502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2735-985D-4FFB-90D7-52E2D5F48C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86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D15783-CC5F-4686-82C0-D00B1F4EBFF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5256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10" y="2038773"/>
            <a:ext cx="12033252" cy="8676640"/>
          </a:xfrm>
        </p:spPr>
        <p:txBody>
          <a:bodyPr anchor="b"/>
          <a:lstStyle>
            <a:lvl1pPr algn="l">
              <a:defRPr sz="11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2038784"/>
            <a:ext cx="20447000" cy="43703244"/>
          </a:xfrm>
        </p:spPr>
        <p:txBody>
          <a:bodyPr/>
          <a:lstStyle>
            <a:lvl1pPr>
              <a:defRPr sz="17600"/>
            </a:lvl1pPr>
            <a:lvl2pPr>
              <a:defRPr sz="15400"/>
            </a:lvl2pPr>
            <a:lvl3pPr>
              <a:defRPr sz="13200"/>
            </a:lvl3pPr>
            <a:lvl4pPr>
              <a:defRPr sz="11000"/>
            </a:lvl4pPr>
            <a:lvl5pPr>
              <a:defRPr sz="11000"/>
            </a:lvl5pPr>
            <a:lvl6pPr>
              <a:defRPr sz="11000"/>
            </a:lvl6pPr>
            <a:lvl7pPr>
              <a:defRPr sz="11000"/>
            </a:lvl7pPr>
            <a:lvl8pPr>
              <a:defRPr sz="11000"/>
            </a:lvl8pPr>
            <a:lvl9pPr>
              <a:defRPr sz="1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10" y="10715424"/>
            <a:ext cx="12033252" cy="35026604"/>
          </a:xfrm>
        </p:spPr>
        <p:txBody>
          <a:bodyPr/>
          <a:lstStyle>
            <a:lvl1pPr marL="0" indent="0">
              <a:buNone/>
              <a:defRPr sz="7700"/>
            </a:lvl1pPr>
            <a:lvl2pPr marL="2505528" indent="0">
              <a:buNone/>
              <a:defRPr sz="6600"/>
            </a:lvl2pPr>
            <a:lvl3pPr marL="5011055" indent="0">
              <a:buNone/>
              <a:defRPr sz="5500"/>
            </a:lvl3pPr>
            <a:lvl4pPr marL="7516583" indent="0">
              <a:buNone/>
              <a:defRPr sz="4900"/>
            </a:lvl4pPr>
            <a:lvl5pPr marL="10022111" indent="0">
              <a:buNone/>
              <a:defRPr sz="4900"/>
            </a:lvl5pPr>
            <a:lvl6pPr marL="12527633" indent="0">
              <a:buNone/>
              <a:defRPr sz="4900"/>
            </a:lvl6pPr>
            <a:lvl7pPr marL="15033160" indent="0">
              <a:buNone/>
              <a:defRPr sz="4900"/>
            </a:lvl7pPr>
            <a:lvl8pPr marL="17538688" indent="0">
              <a:buNone/>
              <a:defRPr sz="4900"/>
            </a:lvl8pPr>
            <a:lvl9pPr marL="20044216" indent="0">
              <a:buNone/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4A4E-0533-4318-B70D-893D518CBC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150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35844480"/>
            <a:ext cx="21945600" cy="4231644"/>
          </a:xfrm>
        </p:spPr>
        <p:txBody>
          <a:bodyPr anchor="b"/>
          <a:lstStyle>
            <a:lvl1pPr algn="l">
              <a:defRPr sz="11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4575387"/>
            <a:ext cx="21945600" cy="30723840"/>
          </a:xfrm>
        </p:spPr>
        <p:txBody>
          <a:bodyPr/>
          <a:lstStyle>
            <a:lvl1pPr marL="0" indent="0">
              <a:buNone/>
              <a:defRPr sz="17600"/>
            </a:lvl1pPr>
            <a:lvl2pPr marL="2505528" indent="0">
              <a:buNone/>
              <a:defRPr sz="15400"/>
            </a:lvl2pPr>
            <a:lvl3pPr marL="5011055" indent="0">
              <a:buNone/>
              <a:defRPr sz="13200"/>
            </a:lvl3pPr>
            <a:lvl4pPr marL="7516583" indent="0">
              <a:buNone/>
              <a:defRPr sz="11000"/>
            </a:lvl4pPr>
            <a:lvl5pPr marL="10022111" indent="0">
              <a:buNone/>
              <a:defRPr sz="11000"/>
            </a:lvl5pPr>
            <a:lvl6pPr marL="12527633" indent="0">
              <a:buNone/>
              <a:defRPr sz="11000"/>
            </a:lvl6pPr>
            <a:lvl7pPr marL="15033160" indent="0">
              <a:buNone/>
              <a:defRPr sz="11000"/>
            </a:lvl7pPr>
            <a:lvl8pPr marL="17538688" indent="0">
              <a:buNone/>
              <a:defRPr sz="11000"/>
            </a:lvl8pPr>
            <a:lvl9pPr marL="20044216" indent="0">
              <a:buNone/>
              <a:defRPr sz="11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40076124"/>
            <a:ext cx="21945600" cy="6009636"/>
          </a:xfrm>
        </p:spPr>
        <p:txBody>
          <a:bodyPr/>
          <a:lstStyle>
            <a:lvl1pPr marL="0" indent="0">
              <a:buNone/>
              <a:defRPr sz="7700"/>
            </a:lvl1pPr>
            <a:lvl2pPr marL="2505528" indent="0">
              <a:buNone/>
              <a:defRPr sz="6600"/>
            </a:lvl2pPr>
            <a:lvl3pPr marL="5011055" indent="0">
              <a:buNone/>
              <a:defRPr sz="5500"/>
            </a:lvl3pPr>
            <a:lvl4pPr marL="7516583" indent="0">
              <a:buNone/>
              <a:defRPr sz="4900"/>
            </a:lvl4pPr>
            <a:lvl5pPr marL="10022111" indent="0">
              <a:buNone/>
              <a:defRPr sz="4900"/>
            </a:lvl5pPr>
            <a:lvl6pPr marL="12527633" indent="0">
              <a:buNone/>
              <a:defRPr sz="4900"/>
            </a:lvl6pPr>
            <a:lvl7pPr marL="15033160" indent="0">
              <a:buNone/>
              <a:defRPr sz="4900"/>
            </a:lvl7pPr>
            <a:lvl8pPr marL="17538688" indent="0">
              <a:buNone/>
              <a:defRPr sz="4900"/>
            </a:lvl8pPr>
            <a:lvl9pPr marL="20044216" indent="0">
              <a:buNone/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9EBA-5A84-42AB-AF73-439290B1CE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216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0AC4-6B98-412A-B055-2FF3B0A68E5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3025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0" y="15314510"/>
            <a:ext cx="32918400" cy="3262274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0" y="15314510"/>
            <a:ext cx="98145600" cy="3262274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1CF1-A921-42BD-B594-FCF335A3D72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0449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028" y="2051368"/>
            <a:ext cx="32917946" cy="853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29027" y="11948160"/>
            <a:ext cx="16404544" cy="33793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8342429" y="11948161"/>
            <a:ext cx="16404545" cy="16788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8342429" y="28950286"/>
            <a:ext cx="16404545" cy="16790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829028" y="46630273"/>
            <a:ext cx="8533946" cy="35560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2497028" y="46630273"/>
            <a:ext cx="11581946" cy="35560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26213028" y="46630273"/>
            <a:ext cx="8533946" cy="3556000"/>
          </a:xfrm>
        </p:spPr>
        <p:txBody>
          <a:bodyPr/>
          <a:lstStyle>
            <a:lvl1pPr>
              <a:defRPr/>
            </a:lvl1pPr>
          </a:lstStyle>
          <a:p>
            <a:fld id="{FA903171-0B27-41D4-A5BE-F29E9EEF11D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79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0" y="32904113"/>
            <a:ext cx="31090054" cy="101701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0" y="21702713"/>
            <a:ext cx="31090054" cy="112014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EF0A50-46FF-4BB4-AD7E-383E02F9AA9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01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9027" y="11948160"/>
            <a:ext cx="16404544" cy="3379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42429" y="11948160"/>
            <a:ext cx="16404545" cy="3379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6F039-C32B-42C4-8DB2-5F97B5621A6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32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9027" y="11461434"/>
            <a:ext cx="16160750" cy="4778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9027" y="16239809"/>
            <a:ext cx="16160750" cy="295014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554" y="11461434"/>
            <a:ext cx="16166420" cy="4778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554" y="16239809"/>
            <a:ext cx="16166420" cy="295014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F0D04-C548-4CC2-A191-49141DDA3A8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063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E75A91-97DC-4F38-8581-8233FC0B083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88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2F2735-985D-4FFB-90D7-52E2D5F48C6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31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027" y="2038033"/>
            <a:ext cx="12033250" cy="8676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99974" y="2038033"/>
            <a:ext cx="20447000" cy="437032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9027" y="10714673"/>
            <a:ext cx="12033250" cy="35026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A94A4E-0533-4318-B70D-893D518CBCD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748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8697" y="35844480"/>
            <a:ext cx="21946054" cy="4231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8697" y="4576128"/>
            <a:ext cx="21946054" cy="30723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8697" y="40076120"/>
            <a:ext cx="21946054" cy="60096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2B9EBA-5A84-42AB-AF73-439290B1CE5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86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81" name="Rectangle 13"/>
          <p:cNvSpPr>
            <a:spLocks noChangeAspect="1" noChangeArrowheads="1"/>
          </p:cNvSpPr>
          <p:nvPr/>
        </p:nvSpPr>
        <p:spPr bwMode="auto">
          <a:xfrm>
            <a:off x="0" y="9365616"/>
            <a:ext cx="9153071" cy="41840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430" tIns="138248" rIns="274430" bIns="138248" anchor="ctr"/>
          <a:lstStyle/>
          <a:p>
            <a:pPr marL="1027113" indent="-1027113" algn="ctr" defTabSz="6288088"/>
            <a:endParaRPr lang="en-US"/>
          </a:p>
        </p:txBody>
      </p:sp>
      <p:pic>
        <p:nvPicPr>
          <p:cNvPr id="83982" name="Picture 14" descr="MPj03905180000[1]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99" b="72250"/>
          <a:stretch>
            <a:fillRect/>
          </a:stretch>
        </p:blipFill>
        <p:spPr bwMode="auto">
          <a:xfrm>
            <a:off x="21402903" y="0"/>
            <a:ext cx="7661955" cy="192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pic>
        <p:nvPicPr>
          <p:cNvPr id="83983" name="Picture 15" descr="MPj03211020000[1]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00" b="34750"/>
          <a:stretch>
            <a:fillRect/>
          </a:stretch>
        </p:blipFill>
        <p:spPr bwMode="auto">
          <a:xfrm>
            <a:off x="29026304" y="0"/>
            <a:ext cx="7549696" cy="192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pic>
        <p:nvPicPr>
          <p:cNvPr id="83984" name="Picture 16" descr="MPj03905200000[1]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50" b="22501"/>
          <a:stretch>
            <a:fillRect/>
          </a:stretch>
        </p:blipFill>
        <p:spPr bwMode="auto">
          <a:xfrm>
            <a:off x="14750143" y="0"/>
            <a:ext cx="6673170" cy="192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sp>
        <p:nvSpPr>
          <p:cNvPr id="83985" name="Line 17"/>
          <p:cNvSpPr>
            <a:spLocks noChangeShapeType="1"/>
          </p:cNvSpPr>
          <p:nvPr/>
        </p:nvSpPr>
        <p:spPr bwMode="auto">
          <a:xfrm>
            <a:off x="0" y="9365615"/>
            <a:ext cx="3657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GB"/>
          </a:p>
        </p:txBody>
      </p:sp>
      <p:sp>
        <p:nvSpPr>
          <p:cNvPr id="83986" name="Line 18"/>
          <p:cNvSpPr>
            <a:spLocks noChangeShapeType="1"/>
          </p:cNvSpPr>
          <p:nvPr/>
        </p:nvSpPr>
        <p:spPr bwMode="auto">
          <a:xfrm>
            <a:off x="0" y="10010140"/>
            <a:ext cx="3657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GB"/>
          </a:p>
        </p:txBody>
      </p:sp>
      <p:sp>
        <p:nvSpPr>
          <p:cNvPr id="83987" name="Line 19"/>
          <p:cNvSpPr>
            <a:spLocks noChangeShapeType="1"/>
          </p:cNvSpPr>
          <p:nvPr/>
        </p:nvSpPr>
        <p:spPr bwMode="auto">
          <a:xfrm>
            <a:off x="9162143" y="50121820"/>
            <a:ext cx="2742292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GB"/>
          </a:p>
        </p:txBody>
      </p:sp>
      <p:sp>
        <p:nvSpPr>
          <p:cNvPr id="83988" name="Line 20"/>
          <p:cNvSpPr>
            <a:spLocks noChangeShapeType="1"/>
          </p:cNvSpPr>
          <p:nvPr/>
        </p:nvSpPr>
        <p:spPr bwMode="auto">
          <a:xfrm>
            <a:off x="9153071" y="9365616"/>
            <a:ext cx="0" cy="4184078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GB"/>
          </a:p>
        </p:txBody>
      </p:sp>
      <p:sp>
        <p:nvSpPr>
          <p:cNvPr id="83989" name="Line 21"/>
          <p:cNvSpPr>
            <a:spLocks noChangeShapeType="1"/>
          </p:cNvSpPr>
          <p:nvPr/>
        </p:nvSpPr>
        <p:spPr bwMode="auto">
          <a:xfrm>
            <a:off x="758599" y="9410066"/>
            <a:ext cx="0" cy="41894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GB"/>
          </a:p>
        </p:txBody>
      </p:sp>
      <p:sp>
        <p:nvSpPr>
          <p:cNvPr id="83990" name="Line 22"/>
          <p:cNvSpPr>
            <a:spLocks noChangeShapeType="1"/>
          </p:cNvSpPr>
          <p:nvPr/>
        </p:nvSpPr>
        <p:spPr bwMode="auto">
          <a:xfrm>
            <a:off x="9674679" y="0"/>
            <a:ext cx="0" cy="5120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GB"/>
          </a:p>
        </p:txBody>
      </p:sp>
      <p:sp>
        <p:nvSpPr>
          <p:cNvPr id="83991" name="Line 23"/>
          <p:cNvSpPr>
            <a:spLocks noChangeShapeType="1"/>
          </p:cNvSpPr>
          <p:nvPr/>
        </p:nvSpPr>
        <p:spPr bwMode="auto">
          <a:xfrm>
            <a:off x="18535196" y="10010140"/>
            <a:ext cx="0" cy="411962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GB"/>
          </a:p>
        </p:txBody>
      </p:sp>
      <p:sp>
        <p:nvSpPr>
          <p:cNvPr id="83992" name="Line 24"/>
          <p:cNvSpPr>
            <a:spLocks noChangeShapeType="1"/>
          </p:cNvSpPr>
          <p:nvPr/>
        </p:nvSpPr>
        <p:spPr bwMode="auto">
          <a:xfrm>
            <a:off x="27422929" y="10010140"/>
            <a:ext cx="0" cy="411962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GB"/>
          </a:p>
        </p:txBody>
      </p:sp>
      <p:sp>
        <p:nvSpPr>
          <p:cNvPr id="83993" name="Line 25"/>
          <p:cNvSpPr>
            <a:spLocks noChangeShapeType="1"/>
          </p:cNvSpPr>
          <p:nvPr/>
        </p:nvSpPr>
        <p:spPr bwMode="auto">
          <a:xfrm>
            <a:off x="35734625" y="10010140"/>
            <a:ext cx="0" cy="411962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GB"/>
          </a:p>
        </p:txBody>
      </p:sp>
      <p:sp>
        <p:nvSpPr>
          <p:cNvPr id="83994" name="Rectangle 26"/>
          <p:cNvSpPr>
            <a:spLocks noChangeAspect="1" noChangeArrowheads="1"/>
          </p:cNvSpPr>
          <p:nvPr/>
        </p:nvSpPr>
        <p:spPr bwMode="auto">
          <a:xfrm>
            <a:off x="0" y="11113"/>
            <a:ext cx="14859000" cy="1909127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430" tIns="138248" rIns="274430" bIns="138248" anchor="ctr"/>
          <a:lstStyle/>
          <a:p>
            <a:endParaRPr lang="en-GB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9028" y="2051368"/>
            <a:ext cx="32917946" cy="853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9028" y="11948160"/>
            <a:ext cx="32917946" cy="3379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29028" y="46630273"/>
            <a:ext cx="8533946" cy="35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600"/>
            </a:lvl1pPr>
          </a:lstStyle>
          <a:p>
            <a:endParaRPr lang="en-GB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497028" y="46630273"/>
            <a:ext cx="11581946" cy="35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600"/>
            </a:lvl1pPr>
          </a:lstStyle>
          <a:p>
            <a:endParaRPr lang="en-GB"/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13028" y="46630273"/>
            <a:ext cx="8533946" cy="35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600"/>
            </a:lvl1pPr>
          </a:lstStyle>
          <a:p>
            <a:fld id="{2C059B10-C0F9-427E-AC5A-D6992071436F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39725" indent="-339725" algn="l" rtl="0" eaLnBrk="1" fontAlgn="base" hangingPunct="1">
        <a:spcBef>
          <a:spcPct val="20000"/>
        </a:spcBef>
        <a:spcAft>
          <a:spcPct val="0"/>
        </a:spcAft>
        <a:buChar char="•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7338" algn="l" rtl="0" eaLnBrk="1" fontAlgn="base" hangingPunct="1">
        <a:spcBef>
          <a:spcPct val="20000"/>
        </a:spcBef>
        <a:spcAft>
          <a:spcPct val="0"/>
        </a:spcAft>
        <a:buChar char="–"/>
        <a:defRPr sz="2700">
          <a:solidFill>
            <a:schemeClr val="tx1"/>
          </a:solidFill>
          <a:latin typeface="+mn-lt"/>
        </a:defRPr>
      </a:lvl2pPr>
      <a:lvl3pPr marL="1141413" indent="-227013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1788" indent="-2349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055813" indent="-227013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5pPr>
      <a:lvl6pPr marL="2513013" indent="-227013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2970213" indent="-227013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3427413" indent="-227013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3884613" indent="-227013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2050630"/>
            <a:ext cx="32918400" cy="8534400"/>
          </a:xfrm>
          <a:prstGeom prst="rect">
            <a:avLst/>
          </a:prstGeom>
        </p:spPr>
        <p:txBody>
          <a:bodyPr vert="horz" lIns="501108" tIns="250554" rIns="501108" bIns="2505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11948179"/>
            <a:ext cx="32918400" cy="33793857"/>
          </a:xfrm>
          <a:prstGeom prst="rect">
            <a:avLst/>
          </a:prstGeom>
        </p:spPr>
        <p:txBody>
          <a:bodyPr vert="horz" lIns="501108" tIns="250554" rIns="501108" bIns="2505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47460765"/>
            <a:ext cx="8534400" cy="2726267"/>
          </a:xfrm>
          <a:prstGeom prst="rect">
            <a:avLst/>
          </a:prstGeom>
        </p:spPr>
        <p:txBody>
          <a:bodyPr vert="horz" lIns="501108" tIns="250554" rIns="501108" bIns="250554" rtlCol="0" anchor="ctr"/>
          <a:lstStyle>
            <a:lvl1pPr algn="l">
              <a:defRPr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47460765"/>
            <a:ext cx="11582400" cy="2726267"/>
          </a:xfrm>
          <a:prstGeom prst="rect">
            <a:avLst/>
          </a:prstGeom>
        </p:spPr>
        <p:txBody>
          <a:bodyPr vert="horz" lIns="501108" tIns="250554" rIns="501108" bIns="250554" rtlCol="0" anchor="ctr"/>
          <a:lstStyle>
            <a:lvl1pPr algn="ctr">
              <a:defRPr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47460765"/>
            <a:ext cx="8534400" cy="2726267"/>
          </a:xfrm>
          <a:prstGeom prst="rect">
            <a:avLst/>
          </a:prstGeom>
        </p:spPr>
        <p:txBody>
          <a:bodyPr vert="horz" lIns="501108" tIns="250554" rIns="501108" bIns="250554" rtlCol="0" anchor="ctr"/>
          <a:lstStyle>
            <a:lvl1pPr algn="r">
              <a:defRPr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59B10-C0F9-427E-AC5A-D6992071436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93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xStyles>
    <p:titleStyle>
      <a:lvl1pPr algn="ctr" defTabSz="5011055" rtl="0" eaLnBrk="1" latinLnBrk="0" hangingPunct="1">
        <a:spcBef>
          <a:spcPct val="0"/>
        </a:spcBef>
        <a:buNone/>
        <a:defRPr sz="2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79148" indent="-1879148" algn="l" defTabSz="5011055" rtl="0" eaLnBrk="1" latinLnBrk="0" hangingPunct="1">
        <a:spcBef>
          <a:spcPct val="20000"/>
        </a:spcBef>
        <a:buFont typeface="Arial" pitchFamily="34" charset="0"/>
        <a:buChar char="•"/>
        <a:defRPr sz="17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1487" indent="-1565959" algn="l" defTabSz="5011055" rtl="0" eaLnBrk="1" latinLnBrk="0" hangingPunct="1">
        <a:spcBef>
          <a:spcPct val="20000"/>
        </a:spcBef>
        <a:buFont typeface="Arial" pitchFamily="34" charset="0"/>
        <a:buChar char="–"/>
        <a:defRPr sz="15400" kern="1200">
          <a:solidFill>
            <a:schemeClr val="tx1"/>
          </a:solidFill>
          <a:latin typeface="+mn-lt"/>
          <a:ea typeface="+mn-ea"/>
          <a:cs typeface="+mn-cs"/>
        </a:defRPr>
      </a:lvl2pPr>
      <a:lvl3pPr marL="6263814" indent="-1252764" algn="l" defTabSz="5011055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3pPr>
      <a:lvl4pPr marL="8769347" indent="-1252764" algn="l" defTabSz="5011055" rtl="0" eaLnBrk="1" latinLnBrk="0" hangingPunct="1">
        <a:spcBef>
          <a:spcPct val="20000"/>
        </a:spcBef>
        <a:buFont typeface="Arial" pitchFamily="34" charset="0"/>
        <a:buChar char="–"/>
        <a:defRPr sz="1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274874" indent="-1252764" algn="l" defTabSz="5011055" rtl="0" eaLnBrk="1" latinLnBrk="0" hangingPunct="1">
        <a:spcBef>
          <a:spcPct val="20000"/>
        </a:spcBef>
        <a:buFont typeface="Arial" pitchFamily="34" charset="0"/>
        <a:buChar char="»"/>
        <a:defRPr sz="1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780402" indent="-1252764" algn="l" defTabSz="5011055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6pPr>
      <a:lvl7pPr marL="16285930" indent="-1252764" algn="l" defTabSz="5011055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791457" indent="-1252764" algn="l" defTabSz="5011055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8pPr>
      <a:lvl9pPr marL="21296985" indent="-1252764" algn="l" defTabSz="5011055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11055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1pPr>
      <a:lvl2pPr marL="2505528" algn="l" defTabSz="5011055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5011055" algn="l" defTabSz="5011055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7516583" algn="l" defTabSz="5011055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4pPr>
      <a:lvl5pPr marL="10022111" algn="l" defTabSz="5011055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27633" algn="l" defTabSz="5011055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6pPr>
      <a:lvl7pPr marL="15033160" algn="l" defTabSz="5011055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7pPr>
      <a:lvl8pPr marL="17538688" algn="l" defTabSz="5011055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8pPr>
      <a:lvl9pPr marL="20044216" algn="l" defTabSz="5011055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17855952" y="6809112"/>
            <a:ext cx="18218024" cy="4399688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GB" dirty="0"/>
          </a:p>
        </p:txBody>
      </p:sp>
      <p:sp>
        <p:nvSpPr>
          <p:cNvPr id="101" name="Rounded Rectangle 100"/>
          <p:cNvSpPr/>
          <p:nvPr/>
        </p:nvSpPr>
        <p:spPr>
          <a:xfrm>
            <a:off x="433104" y="6881120"/>
            <a:ext cx="16990800" cy="4399688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462464" y="472408"/>
            <a:ext cx="28940691" cy="5431790"/>
          </a:xfrm>
          <a:noFill/>
        </p:spPr>
        <p:txBody>
          <a:bodyPr>
            <a:noAutofit/>
          </a:bodyPr>
          <a:lstStyle/>
          <a:p>
            <a:r>
              <a:rPr lang="en-GB" sz="17600" b="1" dirty="0" smtClean="0"/>
              <a:t>Coding Task II &amp; Weather API</a:t>
            </a:r>
            <a:endParaRPr lang="en-GB" sz="17600" b="1" dirty="0"/>
          </a:p>
        </p:txBody>
      </p:sp>
      <p:sp>
        <p:nvSpPr>
          <p:cNvPr id="81271" name="Text Box 375"/>
          <p:cNvSpPr txBox="1">
            <a:spLocks noChangeArrowheads="1"/>
          </p:cNvSpPr>
          <p:nvPr/>
        </p:nvSpPr>
        <p:spPr bwMode="auto">
          <a:xfrm>
            <a:off x="32917947" y="13612813"/>
            <a:ext cx="2839357" cy="338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92" tIns="45696" rIns="91392" bIns="45696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52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668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en-US" sz="16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26232" y="6881119"/>
            <a:ext cx="16404544" cy="67203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 smtClean="0"/>
              <a:t>Oxygen Coding Task II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8936072" y="6881120"/>
            <a:ext cx="16404545" cy="4896543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Weather API</a:t>
            </a:r>
            <a:endParaRPr lang="en-GB" dirty="0"/>
          </a:p>
        </p:txBody>
      </p:sp>
      <p:pic>
        <p:nvPicPr>
          <p:cNvPr id="81445" name="Picture 549" descr="D:\Programs\Dropbox\Dropbox\Screenshots\Screenshot 2016-05-20 16.37.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40" y="35900344"/>
            <a:ext cx="15553728" cy="511470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446" name="Picture 550" descr="C:\Users\Alastair\Documents\GitHub\comp140-api-hacking\Screenshots\API Workin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4" r="53563" b="18646"/>
          <a:stretch/>
        </p:blipFill>
        <p:spPr bwMode="auto">
          <a:xfrm>
            <a:off x="19195054" y="34892232"/>
            <a:ext cx="15539820" cy="1296144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447" name="Picture 551" descr="D:\Programs\Dropbox\Dropbox\Screenshots\Screenshot 2016-05-20 16.47.26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" t="3768" r="1216" b="1179"/>
          <a:stretch/>
        </p:blipFill>
        <p:spPr bwMode="auto">
          <a:xfrm>
            <a:off x="3030643" y="19727548"/>
            <a:ext cx="11340541" cy="1134054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448" name="Picture 552" descr="D:\Programs\Dropbox\Dropbox\Screenshots\Screenshot 2016-05-20 16.50.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3653" y="18546416"/>
            <a:ext cx="14602622" cy="828092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8540028" y="10337504"/>
            <a:ext cx="16849872" cy="782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GB" sz="6000" dirty="0" smtClean="0">
                <a:solidFill>
                  <a:srgbClr val="FFFFFF"/>
                </a:solidFill>
                <a:latin typeface="+mn-lt"/>
                <a:ea typeface="Tahoma" pitchFamily="34" charset="0"/>
                <a:cs typeface="Tahoma" pitchFamily="34" charset="0"/>
              </a:rPr>
              <a:t>This weather API for the BA game Relics.</a:t>
            </a:r>
          </a:p>
          <a:p>
            <a:pPr>
              <a:buNone/>
            </a:pPr>
            <a:endParaRPr lang="en-GB" sz="6000" dirty="0">
              <a:solidFill>
                <a:srgbClr val="FFFFFF"/>
              </a:solidFill>
              <a:latin typeface="+mn-lt"/>
              <a:ea typeface="Tahoma" pitchFamily="34" charset="0"/>
              <a:cs typeface="Tahoma" pitchFamily="34" charset="0"/>
            </a:endParaRPr>
          </a:p>
          <a:p>
            <a:pPr algn="ctr">
              <a:buNone/>
            </a:pPr>
            <a:r>
              <a:rPr lang="en-GB" sz="6000" dirty="0" smtClean="0">
                <a:solidFill>
                  <a:srgbClr val="FFFFFF"/>
                </a:solidFill>
                <a:latin typeface="+mn-lt"/>
                <a:ea typeface="Tahoma" pitchFamily="34" charset="0"/>
                <a:cs typeface="Tahoma" pitchFamily="34" charset="0"/>
              </a:rPr>
              <a:t>This script will check the players location based on their IP address and then use a weather API to set the weather to the players current weather at their location.</a:t>
            </a:r>
          </a:p>
          <a:p>
            <a:pPr>
              <a:buNone/>
            </a:pPr>
            <a:endParaRPr lang="en-GB" dirty="0">
              <a:latin typeface="+mn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8540028" y="27300905"/>
            <a:ext cx="16849872" cy="376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GB" sz="6000" dirty="0" smtClean="0">
                <a:solidFill>
                  <a:srgbClr val="FFFFFF"/>
                </a:solidFill>
                <a:latin typeface="+mn-lt"/>
                <a:ea typeface="Tahoma" pitchFamily="34" charset="0"/>
                <a:cs typeface="Tahoma" pitchFamily="34" charset="0"/>
              </a:rPr>
              <a:t>This is the code that checks the IP address and location of the player.</a:t>
            </a:r>
          </a:p>
          <a:p>
            <a:pPr>
              <a:buNone/>
            </a:pPr>
            <a:endParaRPr lang="en-GB" dirty="0">
              <a:latin typeface="+mn-l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8504024" y="48074920"/>
            <a:ext cx="16849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GB" sz="6000" dirty="0" smtClean="0">
                <a:solidFill>
                  <a:srgbClr val="FFFFFF"/>
                </a:solidFill>
                <a:latin typeface="+mn-lt"/>
                <a:ea typeface="Tahoma" pitchFamily="34" charset="0"/>
                <a:cs typeface="Tahoma" pitchFamily="34" charset="0"/>
              </a:rPr>
              <a:t>An Image of the code working in game and setting the weather to clear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62064" y="31299850"/>
            <a:ext cx="16201800" cy="376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GB" sz="6000" dirty="0" smtClean="0">
                <a:solidFill>
                  <a:srgbClr val="FFFFFF"/>
                </a:solidFill>
                <a:latin typeface="+mn-lt"/>
                <a:ea typeface="Tahoma" pitchFamily="34" charset="0"/>
                <a:cs typeface="Tahoma" pitchFamily="34" charset="0"/>
              </a:rPr>
              <a:t>This is the final game, with oxygen placed in some of the rooms.</a:t>
            </a:r>
          </a:p>
          <a:p>
            <a:pPr>
              <a:buNone/>
            </a:pPr>
            <a:endParaRPr lang="en-GB" dirty="0">
              <a:latin typeface="+mn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74032" y="41405134"/>
            <a:ext cx="16849872" cy="376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GB" sz="6000" dirty="0" smtClean="0">
                <a:solidFill>
                  <a:srgbClr val="FFFFFF"/>
                </a:solidFill>
                <a:latin typeface="+mn-lt"/>
                <a:ea typeface="Tahoma" pitchFamily="34" charset="0"/>
                <a:cs typeface="Tahoma" pitchFamily="34" charset="0"/>
              </a:rPr>
              <a:t>Sample bit of code that checks the neighbouring cells oxygen value</a:t>
            </a:r>
          </a:p>
          <a:p>
            <a:pPr>
              <a:buNone/>
            </a:pPr>
            <a:endParaRPr lang="en-GB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1900" y="13913919"/>
            <a:ext cx="16201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GB" sz="6000" dirty="0" smtClean="0">
                <a:solidFill>
                  <a:srgbClr val="FFFFFF"/>
                </a:solidFill>
                <a:latin typeface="+mn-lt"/>
                <a:ea typeface="Tahoma" pitchFamily="34" charset="0"/>
                <a:cs typeface="Tahoma" pitchFamily="34" charset="0"/>
              </a:rPr>
              <a:t>For the comp150 game I focused on the oxygen mechanic, this involved adding oxygen to cells in the game, and then that oxygen will spread to neighbouring cells and then that would fill a room with oxygen.</a:t>
            </a:r>
            <a:endParaRPr lang="en-GB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 poster with graphics">
  <a:themeElements>
    <a:clrScheme name="medical poster with graphics_post design_082605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edical poster with graphics_post design_082605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274430" tIns="138248" rIns="274430" bIns="138248" numCol="1" anchor="t" anchorCtr="0" compatLnSpc="1">
        <a:prstTxWarp prst="textNoShape">
          <a:avLst/>
        </a:prstTxWarp>
      </a:bodyPr>
      <a:lstStyle>
        <a:defPPr marL="1027113" marR="0" indent="-1027113" algn="l" defTabSz="6288088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GB" sz="9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274430" tIns="138248" rIns="274430" bIns="138248" numCol="1" anchor="t" anchorCtr="0" compatLnSpc="1">
        <a:prstTxWarp prst="textNoShape">
          <a:avLst/>
        </a:prstTxWarp>
      </a:bodyPr>
      <a:lstStyle>
        <a:defPPr marL="1027113" marR="0" indent="-1027113" algn="l" defTabSz="6288088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GB" sz="9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edical poster with graphics_post design_082605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poster with graphics</Template>
  <TotalTime>94</TotalTime>
  <Words>147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Medical poster with graphics</vt:lpstr>
      <vt:lpstr>Office Theme</vt:lpstr>
      <vt:lpstr>Coding Task II &amp; Weather API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Comp110 – Coding Task II &amp; Weather API</dc:title>
  <dc:creator>Alastair Rayner</dc:creator>
  <cp:lastModifiedBy>Alastair Rayner</cp:lastModifiedBy>
  <cp:revision>8</cp:revision>
  <cp:lastPrinted>2004-07-01T22:30:03Z</cp:lastPrinted>
  <dcterms:created xsi:type="dcterms:W3CDTF">2016-05-20T14:54:24Z</dcterms:created>
  <dcterms:modified xsi:type="dcterms:W3CDTF">2016-05-22T14:00:10Z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TC100214271033</vt:lpwstr>
  </property>
</Properties>
</file>