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8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36576000" cy="51206400"/>
  <p:notesSz cx="9236075" cy="7010400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AA5DC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34" autoAdjust="0"/>
    <p:restoredTop sz="96307" autoAdjust="0"/>
  </p:normalViewPr>
  <p:slideViewPr>
    <p:cSldViewPr>
      <p:cViewPr varScale="1">
        <p:scale>
          <a:sx n="16" d="100"/>
          <a:sy n="16" d="100"/>
        </p:scale>
        <p:origin x="-3582" y="-30"/>
      </p:cViewPr>
      <p:guideLst>
        <p:guide orient="horz" pos="1612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929F16DB-6F43-4934-8BFC-5BDBEA79FA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837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974" y="15906433"/>
            <a:ext cx="31090054" cy="10976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5947" y="29016960"/>
            <a:ext cx="25604107" cy="130860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B67D-B424-4EF4-A60A-7F25A00FC01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0AC4-6B98-412A-B055-2FF3B0A68E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8054" y="2051369"/>
            <a:ext cx="8228920" cy="436899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9028" y="2051369"/>
            <a:ext cx="24580169" cy="436899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81CF1-A921-42BD-B594-FCF335A3D7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6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5907192"/>
            <a:ext cx="3108960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9016960"/>
            <a:ext cx="256032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2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27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33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38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4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B67D-B424-4EF4-A60A-7F25A00FC0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8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5783-CC5F-4686-82C0-D00B1F4EBF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6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32904857"/>
            <a:ext cx="31089600" cy="1017016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21703468"/>
            <a:ext cx="31089600" cy="11201396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05528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1055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1658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221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2763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3316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3868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442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0A50-46FF-4BB4-AD7E-383E02F9AA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8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89208187"/>
            <a:ext cx="65532000" cy="252333760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89208187"/>
            <a:ext cx="65532000" cy="252333760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039-C32B-42C4-8DB2-5F97B5621A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0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0630"/>
            <a:ext cx="329184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1462177"/>
            <a:ext cx="16160752" cy="4776890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5528" indent="0">
              <a:buNone/>
              <a:defRPr sz="11000" b="1"/>
            </a:lvl2pPr>
            <a:lvl3pPr marL="5011055" indent="0">
              <a:buNone/>
              <a:defRPr sz="9900" b="1"/>
            </a:lvl3pPr>
            <a:lvl4pPr marL="7516583" indent="0">
              <a:buNone/>
              <a:defRPr sz="8800" b="1"/>
            </a:lvl4pPr>
            <a:lvl5pPr marL="10022111" indent="0">
              <a:buNone/>
              <a:defRPr sz="8800" b="1"/>
            </a:lvl5pPr>
            <a:lvl6pPr marL="12527633" indent="0">
              <a:buNone/>
              <a:defRPr sz="8800" b="1"/>
            </a:lvl6pPr>
            <a:lvl7pPr marL="15033160" indent="0">
              <a:buNone/>
              <a:defRPr sz="8800" b="1"/>
            </a:lvl7pPr>
            <a:lvl8pPr marL="17538688" indent="0">
              <a:buNone/>
              <a:defRPr sz="8800" b="1"/>
            </a:lvl8pPr>
            <a:lvl9pPr marL="2004421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6239067"/>
            <a:ext cx="16160752" cy="29502950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0" y="11462177"/>
            <a:ext cx="16167100" cy="4776890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5528" indent="0">
              <a:buNone/>
              <a:defRPr sz="11000" b="1"/>
            </a:lvl2pPr>
            <a:lvl3pPr marL="5011055" indent="0">
              <a:buNone/>
              <a:defRPr sz="9900" b="1"/>
            </a:lvl3pPr>
            <a:lvl4pPr marL="7516583" indent="0">
              <a:buNone/>
              <a:defRPr sz="8800" b="1"/>
            </a:lvl4pPr>
            <a:lvl5pPr marL="10022111" indent="0">
              <a:buNone/>
              <a:defRPr sz="8800" b="1"/>
            </a:lvl5pPr>
            <a:lvl6pPr marL="12527633" indent="0">
              <a:buNone/>
              <a:defRPr sz="8800" b="1"/>
            </a:lvl6pPr>
            <a:lvl7pPr marL="15033160" indent="0">
              <a:buNone/>
              <a:defRPr sz="8800" b="1"/>
            </a:lvl7pPr>
            <a:lvl8pPr marL="17538688" indent="0">
              <a:buNone/>
              <a:defRPr sz="8800" b="1"/>
            </a:lvl8pPr>
            <a:lvl9pPr marL="2004421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0" y="16239067"/>
            <a:ext cx="16167100" cy="29502950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D04-C548-4CC2-A191-49141DDA3A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98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5A91-97DC-4F38-8581-8233FC0B08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5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735-985D-4FFB-90D7-52E2D5F48C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15783-CC5F-4686-82C0-D00B1F4EBFF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25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2038773"/>
            <a:ext cx="12033252" cy="867664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2038784"/>
            <a:ext cx="20447000" cy="43703244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10715424"/>
            <a:ext cx="12033252" cy="35026604"/>
          </a:xfrm>
        </p:spPr>
        <p:txBody>
          <a:bodyPr/>
          <a:lstStyle>
            <a:lvl1pPr marL="0" indent="0">
              <a:buNone/>
              <a:defRPr sz="7700"/>
            </a:lvl1pPr>
            <a:lvl2pPr marL="2505528" indent="0">
              <a:buNone/>
              <a:defRPr sz="6600"/>
            </a:lvl2pPr>
            <a:lvl3pPr marL="5011055" indent="0">
              <a:buNone/>
              <a:defRPr sz="5500"/>
            </a:lvl3pPr>
            <a:lvl4pPr marL="7516583" indent="0">
              <a:buNone/>
              <a:defRPr sz="4900"/>
            </a:lvl4pPr>
            <a:lvl5pPr marL="10022111" indent="0">
              <a:buNone/>
              <a:defRPr sz="4900"/>
            </a:lvl5pPr>
            <a:lvl6pPr marL="12527633" indent="0">
              <a:buNone/>
              <a:defRPr sz="4900"/>
            </a:lvl6pPr>
            <a:lvl7pPr marL="15033160" indent="0">
              <a:buNone/>
              <a:defRPr sz="4900"/>
            </a:lvl7pPr>
            <a:lvl8pPr marL="17538688" indent="0">
              <a:buNone/>
              <a:defRPr sz="4900"/>
            </a:lvl8pPr>
            <a:lvl9pPr marL="2004421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4A4E-0533-4318-B70D-893D518CBC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50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35844480"/>
            <a:ext cx="21945600" cy="423164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4575387"/>
            <a:ext cx="21945600" cy="30723840"/>
          </a:xfrm>
        </p:spPr>
        <p:txBody>
          <a:bodyPr/>
          <a:lstStyle>
            <a:lvl1pPr marL="0" indent="0">
              <a:buNone/>
              <a:defRPr sz="17600"/>
            </a:lvl1pPr>
            <a:lvl2pPr marL="2505528" indent="0">
              <a:buNone/>
              <a:defRPr sz="15400"/>
            </a:lvl2pPr>
            <a:lvl3pPr marL="5011055" indent="0">
              <a:buNone/>
              <a:defRPr sz="13200"/>
            </a:lvl3pPr>
            <a:lvl4pPr marL="7516583" indent="0">
              <a:buNone/>
              <a:defRPr sz="11000"/>
            </a:lvl4pPr>
            <a:lvl5pPr marL="10022111" indent="0">
              <a:buNone/>
              <a:defRPr sz="11000"/>
            </a:lvl5pPr>
            <a:lvl6pPr marL="12527633" indent="0">
              <a:buNone/>
              <a:defRPr sz="11000"/>
            </a:lvl6pPr>
            <a:lvl7pPr marL="15033160" indent="0">
              <a:buNone/>
              <a:defRPr sz="11000"/>
            </a:lvl7pPr>
            <a:lvl8pPr marL="17538688" indent="0">
              <a:buNone/>
              <a:defRPr sz="11000"/>
            </a:lvl8pPr>
            <a:lvl9pPr marL="20044216" indent="0">
              <a:buNone/>
              <a:defRPr sz="1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40076124"/>
            <a:ext cx="21945600" cy="6009636"/>
          </a:xfrm>
        </p:spPr>
        <p:txBody>
          <a:bodyPr/>
          <a:lstStyle>
            <a:lvl1pPr marL="0" indent="0">
              <a:buNone/>
              <a:defRPr sz="7700"/>
            </a:lvl1pPr>
            <a:lvl2pPr marL="2505528" indent="0">
              <a:buNone/>
              <a:defRPr sz="6600"/>
            </a:lvl2pPr>
            <a:lvl3pPr marL="5011055" indent="0">
              <a:buNone/>
              <a:defRPr sz="5500"/>
            </a:lvl3pPr>
            <a:lvl4pPr marL="7516583" indent="0">
              <a:buNone/>
              <a:defRPr sz="4900"/>
            </a:lvl4pPr>
            <a:lvl5pPr marL="10022111" indent="0">
              <a:buNone/>
              <a:defRPr sz="4900"/>
            </a:lvl5pPr>
            <a:lvl6pPr marL="12527633" indent="0">
              <a:buNone/>
              <a:defRPr sz="4900"/>
            </a:lvl6pPr>
            <a:lvl7pPr marL="15033160" indent="0">
              <a:buNone/>
              <a:defRPr sz="4900"/>
            </a:lvl7pPr>
            <a:lvl8pPr marL="17538688" indent="0">
              <a:buNone/>
              <a:defRPr sz="4900"/>
            </a:lvl8pPr>
            <a:lvl9pPr marL="2004421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9EBA-5A84-42AB-AF73-439290B1CE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1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0AC4-6B98-412A-B055-2FF3B0A68E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02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15314510"/>
            <a:ext cx="32918400" cy="326227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15314510"/>
            <a:ext cx="98145600" cy="326227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1CF1-A921-42BD-B594-FCF335A3D7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44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32904113"/>
            <a:ext cx="31090054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21702713"/>
            <a:ext cx="31090054" cy="112014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F0A50-46FF-4BB4-AD7E-383E02F9AA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2429" y="11948160"/>
            <a:ext cx="16404545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6F039-C32B-42C4-8DB2-5F97B5621A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027" y="11461434"/>
            <a:ext cx="1616075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027" y="16239809"/>
            <a:ext cx="1616075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554" y="11461434"/>
            <a:ext cx="1616642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554" y="16239809"/>
            <a:ext cx="1616642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F0D04-C548-4CC2-A191-49141DDA3A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6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5A91-97DC-4F38-8581-8233FC0B083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F2735-985D-4FFB-90D7-52E2D5F48C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7" y="2038033"/>
            <a:ext cx="12033250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974" y="2038033"/>
            <a:ext cx="20447000" cy="43703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9027" y="10714673"/>
            <a:ext cx="12033250" cy="35026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94A4E-0533-4318-B70D-893D518CBC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697" y="35844480"/>
            <a:ext cx="21946054" cy="4231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697" y="4576128"/>
            <a:ext cx="21946054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697" y="40076120"/>
            <a:ext cx="21946054" cy="60096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9EBA-5A84-42AB-AF73-439290B1CE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9365616"/>
            <a:ext cx="9153071" cy="41840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21402903" y="0"/>
            <a:ext cx="7661955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29026304" y="0"/>
            <a:ext cx="7549696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14750143" y="0"/>
            <a:ext cx="667317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9365615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10010140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9162143" y="50121820"/>
            <a:ext cx="274229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9153071" y="9365616"/>
            <a:ext cx="0" cy="418407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758599" y="9410066"/>
            <a:ext cx="0" cy="41894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9674679" y="0"/>
            <a:ext cx="0" cy="512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18535196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27422929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35734625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11113"/>
            <a:ext cx="14859000" cy="1909127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endParaRPr lang="en-GB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9028" y="2051368"/>
            <a:ext cx="32917946" cy="8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9028" y="11948160"/>
            <a:ext cx="32917946" cy="3379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9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7028" y="46630273"/>
            <a:ext cx="11581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3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/>
            </a:lvl1pPr>
          </a:lstStyle>
          <a:p>
            <a:fld id="{2C059B10-C0F9-427E-AC5A-D6992071436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050630"/>
            <a:ext cx="32918400" cy="8534400"/>
          </a:xfrm>
          <a:prstGeom prst="rect">
            <a:avLst/>
          </a:prstGeom>
        </p:spPr>
        <p:txBody>
          <a:bodyPr vert="horz" lIns="501108" tIns="250554" rIns="501108" bIns="2505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1948179"/>
            <a:ext cx="32918400" cy="33793857"/>
          </a:xfrm>
          <a:prstGeom prst="rect">
            <a:avLst/>
          </a:prstGeom>
        </p:spPr>
        <p:txBody>
          <a:bodyPr vert="horz" lIns="501108" tIns="250554" rIns="501108" bIns="2505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47460765"/>
            <a:ext cx="8534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47460765"/>
            <a:ext cx="11582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47460765"/>
            <a:ext cx="8534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9B10-C0F9-427E-AC5A-D699207143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3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defTabSz="5011055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9148" indent="-1879148" algn="l" defTabSz="5011055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1487" indent="-1565959" algn="l" defTabSz="5011055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63814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69347" indent="-1252764" algn="l" defTabSz="5011055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74874" indent="-1252764" algn="l" defTabSz="5011055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80402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285930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791457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296985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5528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1055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16583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22111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27633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3160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38688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44216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openweathermap.org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ipinfo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api.ipify.org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7855952" y="2704656"/>
            <a:ext cx="18218024" cy="481013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GB" dirty="0"/>
          </a:p>
        </p:txBody>
      </p:sp>
      <p:sp>
        <p:nvSpPr>
          <p:cNvPr id="101" name="Rounded Rectangle 100"/>
          <p:cNvSpPr/>
          <p:nvPr/>
        </p:nvSpPr>
        <p:spPr>
          <a:xfrm>
            <a:off x="433104" y="2704656"/>
            <a:ext cx="16990800" cy="481733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448" y="-1255784"/>
            <a:ext cx="28940691" cy="5431790"/>
          </a:xfrm>
          <a:noFill/>
        </p:spPr>
        <p:txBody>
          <a:bodyPr>
            <a:noAutofit/>
          </a:bodyPr>
          <a:lstStyle/>
          <a:p>
            <a:r>
              <a:rPr lang="en-GB" sz="17600" b="1" dirty="0" smtClean="0"/>
              <a:t>Coding Task II &amp; Weather API</a:t>
            </a:r>
            <a:endParaRPr lang="en-GB" sz="17600" b="1" dirty="0"/>
          </a:p>
        </p:txBody>
      </p:sp>
      <p:sp>
        <p:nvSpPr>
          <p:cNvPr id="81271" name="Text Box 375"/>
          <p:cNvSpPr txBox="1">
            <a:spLocks noChangeArrowheads="1"/>
          </p:cNvSpPr>
          <p:nvPr/>
        </p:nvSpPr>
        <p:spPr bwMode="auto">
          <a:xfrm>
            <a:off x="32917947" y="13612813"/>
            <a:ext cx="2839357" cy="33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6232" y="2713028"/>
            <a:ext cx="16404544" cy="6720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Oxygen Coding Task II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949351" y="2776665"/>
            <a:ext cx="16404545" cy="489654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Weather API</a:t>
            </a:r>
            <a:endParaRPr lang="en-GB" dirty="0"/>
          </a:p>
        </p:txBody>
      </p:sp>
      <p:pic>
        <p:nvPicPr>
          <p:cNvPr id="81445" name="Picture 549" descr="D:\Programs\Dropbox\Dropbox\Screenshots\Screenshot 2016-05-20 16.37.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9" y="41588976"/>
            <a:ext cx="15553728" cy="51147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6" name="Picture 550" descr="C:\Users\Alastair\Documents\GitHub\comp140-api-hacking\Screenshots\API Work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r="53563" b="18646"/>
          <a:stretch/>
        </p:blipFill>
        <p:spPr bwMode="auto">
          <a:xfrm>
            <a:off x="19195054" y="34892232"/>
            <a:ext cx="15539820" cy="129614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7" name="Picture 551" descr="D:\Programs\Dropbox\Dropbox\Screenshots\Screenshot 2016-05-20 16.47.2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3768" r="1216" b="1179"/>
          <a:stretch/>
        </p:blipFill>
        <p:spPr bwMode="auto">
          <a:xfrm>
            <a:off x="3030642" y="14129396"/>
            <a:ext cx="11340541" cy="113405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8" name="Picture 552" descr="D:\Programs\Dropbox\Dropbox\Screenshots\Screenshot 2016-05-20 16.50.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311" y="11849672"/>
            <a:ext cx="14602622" cy="82809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474686" y="5368952"/>
            <a:ext cx="16849872" cy="782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weather API for the BA game Relics.</a:t>
            </a:r>
          </a:p>
          <a:p>
            <a:pPr>
              <a:buNone/>
            </a:pPr>
            <a:endParaRPr lang="en-GB" sz="6000" dirty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script will check the players location based on their IP address and then use a weather API to set the weather to the players current weather at their location.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540028" y="20850672"/>
            <a:ext cx="16849872" cy="1264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code that checks the IP address and location of the player.</a:t>
            </a:r>
            <a:endParaRPr lang="en-GB" dirty="0">
              <a:latin typeface="+mn-lt"/>
            </a:endParaRPr>
          </a:p>
          <a:p>
            <a:pPr algn="ctr">
              <a:buNone/>
            </a:pP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weather API integrated three separate APIs together. First it checked the users external IP address with:</a:t>
            </a:r>
          </a:p>
          <a:p>
            <a:pPr>
              <a:buNone/>
            </a:pPr>
            <a:r>
              <a:rPr lang="en-GB" sz="6000" dirty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6"/>
              </a:rPr>
              <a:t>http://api.ipify.org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6"/>
              </a:rPr>
              <a:t>/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Then it got the location of the user with:</a:t>
            </a:r>
          </a:p>
          <a:p>
            <a:pPr>
              <a:buNone/>
            </a:pPr>
            <a:r>
              <a:rPr lang="en-GB" sz="6000" dirty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7"/>
              </a:rPr>
              <a:t>http://ipinfo.io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7"/>
              </a:rPr>
              <a:t>/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Then it gets the weather with:</a:t>
            </a:r>
          </a:p>
          <a:p>
            <a:pPr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8"/>
              </a:rPr>
              <a:t>http://openweathermap.org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GB" sz="6000" dirty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504024" y="48074920"/>
            <a:ext cx="1684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An Image of the code working in game and setting the weather to clear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98068" y="26467296"/>
            <a:ext cx="16201800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final game, with oxygen placed in some of the rooms.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0013" y="47038815"/>
            <a:ext cx="16849872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Sample bit of code that checks the neighbouring cells oxygen value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013" y="8459655"/>
            <a:ext cx="1620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For the comp150 game I focused on the oxygen mechanic, this involved adding oxygen to cells in the game, and then that oxygen will spread to neighbouring cells and then that would fill a room with oxygen.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C:\Users\Alastair\Documents\GitHub\comp110-coding-task-2\UML diagrams\Use_Case Diagra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7" y="28792546"/>
            <a:ext cx="12497314" cy="94154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2413" y="38174608"/>
            <a:ext cx="16849872" cy="284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Use Case Diagram of the oxygen system.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121</TotalTime>
  <Words>202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Medical poster with graphics</vt:lpstr>
      <vt:lpstr>Office Theme</vt:lpstr>
      <vt:lpstr>Coding Task II &amp; Weather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Comp110 – Coding Task II &amp; Weather API</dc:title>
  <dc:creator>Alastair Rayner</dc:creator>
  <cp:lastModifiedBy>Alastair Rayner</cp:lastModifiedBy>
  <cp:revision>10</cp:revision>
  <cp:lastPrinted>2004-07-01T22:30:03Z</cp:lastPrinted>
  <dcterms:created xsi:type="dcterms:W3CDTF">2016-05-20T14:54:24Z</dcterms:created>
  <dcterms:modified xsi:type="dcterms:W3CDTF">2016-05-22T18:22:01Z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