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1905C-A7AC-4367-9981-B1EE2E1D0229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14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B324D8-663E-42DB-AE41-F738C5C5BB80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GB" sz="4400" dirty="0" smtClean="0"/>
              <a:t>Primary focus is; Communication in Agile game development.</a:t>
            </a:r>
            <a:endParaRPr lang="en-GB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2492896"/>
            <a:ext cx="8229600" cy="3514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My essay question is: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dirty="0" smtClean="0"/>
              <a:t>What communication difficulties does a distributed development team face using the Agile method furthermore how can this be improved?</a:t>
            </a:r>
          </a:p>
        </p:txBody>
      </p:sp>
    </p:spTree>
    <p:extLst>
      <p:ext uri="{BB962C8B-B14F-4D97-AF65-F5344CB8AC3E}">
        <p14:creationId xmlns:p14="http://schemas.microsoft.com/office/powerpoint/2010/main" val="31227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5699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64540"/>
            <a:ext cx="79928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effectLst/>
                <a:latin typeface="+mj-lt"/>
              </a:rPr>
              <a:t>As we are unable to meet up in person most days I decided to write an essay on methods that will help improve communication over a long distance, when the daily stand up meeting isn’t possible.</a:t>
            </a:r>
          </a:p>
          <a:p>
            <a:endParaRPr lang="en-GB" dirty="0">
              <a:latin typeface="+mj-lt"/>
            </a:endParaRPr>
          </a:p>
          <a:p>
            <a:endParaRPr lang="en-GB" dirty="0" smtClean="0">
              <a:latin typeface="+mj-lt"/>
            </a:endParaRPr>
          </a:p>
          <a:p>
            <a:r>
              <a:rPr lang="en-GB" dirty="0">
                <a:latin typeface="+mj-lt"/>
              </a:rPr>
              <a:t>Key findings from my research come up with a few different solutions to managing a </a:t>
            </a:r>
            <a:r>
              <a:rPr lang="en-GB" dirty="0" smtClean="0">
                <a:latin typeface="+mj-lt"/>
              </a:rPr>
              <a:t>Distributed </a:t>
            </a:r>
            <a:r>
              <a:rPr lang="en-GB" dirty="0">
                <a:latin typeface="+mj-lt"/>
              </a:rPr>
              <a:t>software development team, such as</a:t>
            </a:r>
            <a:r>
              <a:rPr lang="en-GB" dirty="0" smtClean="0">
                <a:latin typeface="+mj-lt"/>
              </a:rPr>
              <a:t>: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The paper </a:t>
            </a:r>
            <a:r>
              <a:rPr lang="en-GB" b="1" dirty="0" smtClean="0"/>
              <a:t>Agile Communication Model for Distributed Software Development </a:t>
            </a:r>
            <a:r>
              <a:rPr lang="en-GB" dirty="0" smtClean="0"/>
              <a:t> </a:t>
            </a:r>
            <a:r>
              <a:rPr lang="en-GB" dirty="0" smtClean="0">
                <a:latin typeface="+mj-lt"/>
              </a:rPr>
              <a:t>comes up with an interesting idea to help tackle this issue.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>
                <a:latin typeface="+mj-lt"/>
              </a:rPr>
              <a:t>In this model they propose intra and inter pair programming among distributed members.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One person from one team location can be paired with another person from another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The pairs rotate every phase of the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This lets one person share the details of what the other distributed team is working on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86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The Paper </a:t>
            </a:r>
            <a:r>
              <a:rPr lang="en-GB" b="1" dirty="0">
                <a:solidFill>
                  <a:schemeClr val="tx1"/>
                </a:solidFill>
              </a:rPr>
              <a:t>On the Difficulties for Students to Adhere to Scrum on Global </a:t>
            </a:r>
            <a:r>
              <a:rPr lang="en-GB" b="1" dirty="0" smtClean="0">
                <a:solidFill>
                  <a:schemeClr val="tx1"/>
                </a:solidFill>
              </a:rPr>
              <a:t>Software Development Projects </a:t>
            </a:r>
            <a:r>
              <a:rPr lang="en-GB" dirty="0" smtClean="0">
                <a:solidFill>
                  <a:schemeClr val="tx1"/>
                </a:solidFill>
              </a:rPr>
              <a:t>comes up with many issues that face distributed development, such as Time, Distance and Culture.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This paper covers the main possible communication issues in students when they start using the Agile method.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1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500</TotalTime>
  <Words>202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Primary focus is; Communication in Agile game development.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10</cp:revision>
  <dcterms:created xsi:type="dcterms:W3CDTF">2016-03-23T15:49:16Z</dcterms:created>
  <dcterms:modified xsi:type="dcterms:W3CDTF">2016-03-24T09:14:36Z</dcterms:modified>
</cp:coreProperties>
</file>