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3045" y="-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5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4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6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25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0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2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9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1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6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4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1C77-BEAE-4EBC-926D-A7A4CBAB5A88}" type="datetimeFigureOut">
              <a:rPr lang="en-GB" smtClean="0"/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B1AA-166D-4917-8AB9-10D6935BA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152" y="42099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R-LOC NETWORK LOBBY</a:t>
            </a:r>
            <a:endParaRPr lang="en-GB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48072" y="2185793"/>
            <a:ext cx="5112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For my project I worked on integrating a lobby into the game Firelock being developed R-LOC studios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/>
              <a:t>The lobby system builds upon the existing free network lobby system that was created by unity.</a:t>
            </a: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32648" y="5352846"/>
            <a:ext cx="3824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For my contribution I worked on creating a game Settings class that controlled what the game settings are when in the lobby, and then when the game starts it uses those settings.</a:t>
            </a:r>
            <a:endParaRPr lang="en-GB" sz="2000" dirty="0"/>
          </a:p>
        </p:txBody>
      </p:sp>
      <p:pic>
        <p:nvPicPr>
          <p:cNvPr id="1026" name="Picture 2" descr="C:\Users\Alastair\Documents\GitHub\comp240-production\Images\Screenshot 2017-04-19 19.34.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648" y="1864296"/>
            <a:ext cx="4169204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astair\Documents\GitHub\comp240-production\Images\Screenshot 2017-04-19 19.35.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22" y="5032648"/>
            <a:ext cx="4392488" cy="2579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0" y="1576264"/>
            <a:ext cx="9697144" cy="7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2" descr="D:\Programs\Dropbox\Dropbox\Screenshots\Screenshot 2017-04-23 15.27.0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2" t="20909" r="65243" b="26127"/>
          <a:stretch/>
        </p:blipFill>
        <p:spPr bwMode="auto">
          <a:xfrm>
            <a:off x="660908" y="8345016"/>
            <a:ext cx="1800258" cy="1951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2088" y="10721280"/>
            <a:ext cx="3456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This is a small bit of code that I wrote that controls what map loads in unity based on what the user chooses.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72" y="1628698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Introduction</a:t>
            </a:r>
            <a:endParaRPr lang="en-GB" sz="3200" b="1" dirty="0"/>
          </a:p>
        </p:txBody>
      </p:sp>
      <p:pic>
        <p:nvPicPr>
          <p:cNvPr id="3" name="Picture 3" descr="D:\Programs\Dropbox\Dropbox\Screenshots\Screenshot 2017-04-23 14.31.09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6" t="11783" r="25556" b="38661"/>
          <a:stretch/>
        </p:blipFill>
        <p:spPr bwMode="auto">
          <a:xfrm>
            <a:off x="5342284" y="8345016"/>
            <a:ext cx="3080655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66555" y="10721279"/>
            <a:ext cx="3456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The above image shows how the UI is linked together, so the user has to select a map in order for the continue button to work.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744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5C616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</Words>
  <Application>Microsoft Office PowerPoint</Application>
  <PresentationFormat>A3 Paper (297x420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3</cp:revision>
  <dcterms:created xsi:type="dcterms:W3CDTF">2017-04-23T10:56:15Z</dcterms:created>
  <dcterms:modified xsi:type="dcterms:W3CDTF">2017-04-23T14:52:26Z</dcterms:modified>
</cp:coreProperties>
</file>