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601200" cy="12801600" type="A3"/>
  <p:notesSz cx="6858000" cy="9144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3045" y="-54"/>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3976795"/>
            <a:ext cx="8161020" cy="2744047"/>
          </a:xfrm>
        </p:spPr>
        <p:txBody>
          <a:bodyPr/>
          <a:lstStyle/>
          <a:p>
            <a:r>
              <a:rPr lang="en-US" smtClean="0"/>
              <a:t>Click to edit Master title style</a:t>
            </a:r>
            <a:endParaRPr lang="en-GB"/>
          </a:p>
        </p:txBody>
      </p:sp>
      <p:sp>
        <p:nvSpPr>
          <p:cNvPr id="3" name="Subtitle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EB01C77-BEAE-4EBC-926D-A7A4CBAB5A88}" type="datetimeFigureOut">
              <a:rPr lang="en-GB" smtClean="0"/>
              <a:t>24/04/2017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86B1AA-166D-4917-8AB9-10D6935BA194}" type="slidenum">
              <a:rPr lang="en-GB" smtClean="0"/>
              <a:t>‹#›</a:t>
            </a:fld>
            <a:endParaRPr lang="en-GB"/>
          </a:p>
        </p:txBody>
      </p:sp>
    </p:spTree>
    <p:extLst>
      <p:ext uri="{BB962C8B-B14F-4D97-AF65-F5344CB8AC3E}">
        <p14:creationId xmlns:p14="http://schemas.microsoft.com/office/powerpoint/2010/main" val="293735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B01C77-BEAE-4EBC-926D-A7A4CBAB5A88}" type="datetimeFigureOut">
              <a:rPr lang="en-GB" smtClean="0"/>
              <a:t>24/04/2017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86B1AA-166D-4917-8AB9-10D6935BA194}" type="slidenum">
              <a:rPr lang="en-GB" smtClean="0"/>
              <a:t>‹#›</a:t>
            </a:fld>
            <a:endParaRPr lang="en-GB"/>
          </a:p>
        </p:txBody>
      </p:sp>
    </p:spTree>
    <p:extLst>
      <p:ext uri="{BB962C8B-B14F-4D97-AF65-F5344CB8AC3E}">
        <p14:creationId xmlns:p14="http://schemas.microsoft.com/office/powerpoint/2010/main" val="199574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6220" y="717127"/>
            <a:ext cx="3023711" cy="1529376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71751" y="717127"/>
            <a:ext cx="8914448" cy="15293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B01C77-BEAE-4EBC-926D-A7A4CBAB5A88}" type="datetimeFigureOut">
              <a:rPr lang="en-GB" smtClean="0"/>
              <a:t>24/04/2017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86B1AA-166D-4917-8AB9-10D6935BA194}" type="slidenum">
              <a:rPr lang="en-GB" smtClean="0"/>
              <a:t>‹#›</a:t>
            </a:fld>
            <a:endParaRPr lang="en-GB"/>
          </a:p>
        </p:txBody>
      </p:sp>
    </p:spTree>
    <p:extLst>
      <p:ext uri="{BB962C8B-B14F-4D97-AF65-F5344CB8AC3E}">
        <p14:creationId xmlns:p14="http://schemas.microsoft.com/office/powerpoint/2010/main" val="356336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B01C77-BEAE-4EBC-926D-A7A4CBAB5A88}" type="datetimeFigureOut">
              <a:rPr lang="en-GB" smtClean="0"/>
              <a:t>24/04/2017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86B1AA-166D-4917-8AB9-10D6935BA194}" type="slidenum">
              <a:rPr lang="en-GB" smtClean="0"/>
              <a:t>‹#›</a:t>
            </a:fld>
            <a:endParaRPr lang="en-GB"/>
          </a:p>
        </p:txBody>
      </p:sp>
    </p:spTree>
    <p:extLst>
      <p:ext uri="{BB962C8B-B14F-4D97-AF65-F5344CB8AC3E}">
        <p14:creationId xmlns:p14="http://schemas.microsoft.com/office/powerpoint/2010/main" val="112825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429" y="8226215"/>
            <a:ext cx="8161020" cy="2542540"/>
          </a:xfrm>
        </p:spPr>
        <p:txBody>
          <a:bodyPr anchor="t"/>
          <a:lstStyle>
            <a:lvl1pPr algn="l">
              <a:defRPr sz="5600" b="1" cap="all"/>
            </a:lvl1pPr>
          </a:lstStyle>
          <a:p>
            <a:r>
              <a:rPr lang="en-US" smtClean="0"/>
              <a:t>Click to edit Master title style</a:t>
            </a:r>
            <a:endParaRPr lang="en-GB"/>
          </a:p>
        </p:txBody>
      </p:sp>
      <p:sp>
        <p:nvSpPr>
          <p:cNvPr id="3" name="Text Placeholder 2"/>
          <p:cNvSpPr>
            <a:spLocks noGrp="1"/>
          </p:cNvSpPr>
          <p:nvPr>
            <p:ph type="body" idx="1"/>
          </p:nvPr>
        </p:nvSpPr>
        <p:spPr>
          <a:xfrm>
            <a:off x="758429" y="5425866"/>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C77-BEAE-4EBC-926D-A7A4CBAB5A88}" type="datetimeFigureOut">
              <a:rPr lang="en-GB" smtClean="0"/>
              <a:t>24/04/2017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86B1AA-166D-4917-8AB9-10D6935BA194}" type="slidenum">
              <a:rPr lang="en-GB" smtClean="0"/>
              <a:t>‹#›</a:t>
            </a:fld>
            <a:endParaRPr lang="en-GB"/>
          </a:p>
        </p:txBody>
      </p:sp>
    </p:spTree>
    <p:extLst>
      <p:ext uri="{BB962C8B-B14F-4D97-AF65-F5344CB8AC3E}">
        <p14:creationId xmlns:p14="http://schemas.microsoft.com/office/powerpoint/2010/main" val="234903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71752" y="4181264"/>
            <a:ext cx="5969079"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800850" y="4181264"/>
            <a:ext cx="5969080"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EB01C77-BEAE-4EBC-926D-A7A4CBAB5A88}" type="datetimeFigureOut">
              <a:rPr lang="en-GB" smtClean="0"/>
              <a:t>24/04/2017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86B1AA-166D-4917-8AB9-10D6935BA194}" type="slidenum">
              <a:rPr lang="en-GB" smtClean="0"/>
              <a:t>‹#›</a:t>
            </a:fld>
            <a:endParaRPr lang="en-GB"/>
          </a:p>
        </p:txBody>
      </p:sp>
    </p:spTree>
    <p:extLst>
      <p:ext uri="{BB962C8B-B14F-4D97-AF65-F5344CB8AC3E}">
        <p14:creationId xmlns:p14="http://schemas.microsoft.com/office/powerpoint/2010/main" val="319102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0060" y="512657"/>
            <a:ext cx="8641080" cy="21336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80061" y="2865545"/>
            <a:ext cx="4242197"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480061" y="4059768"/>
            <a:ext cx="4242197"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877277" y="2865545"/>
            <a:ext cx="4243864"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4877277" y="4059768"/>
            <a:ext cx="4243864"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EB01C77-BEAE-4EBC-926D-A7A4CBAB5A88}" type="datetimeFigureOut">
              <a:rPr lang="en-GB" smtClean="0"/>
              <a:t>24/04/2017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86B1AA-166D-4917-8AB9-10D6935BA194}" type="slidenum">
              <a:rPr lang="en-GB" smtClean="0"/>
              <a:t>‹#›</a:t>
            </a:fld>
            <a:endParaRPr lang="en-GB"/>
          </a:p>
        </p:txBody>
      </p:sp>
    </p:spTree>
    <p:extLst>
      <p:ext uri="{BB962C8B-B14F-4D97-AF65-F5344CB8AC3E}">
        <p14:creationId xmlns:p14="http://schemas.microsoft.com/office/powerpoint/2010/main" val="385069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EB01C77-BEAE-4EBC-926D-A7A4CBAB5A88}" type="datetimeFigureOut">
              <a:rPr lang="en-GB" smtClean="0"/>
              <a:t>24/04/2017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86B1AA-166D-4917-8AB9-10D6935BA194}" type="slidenum">
              <a:rPr lang="en-GB" smtClean="0"/>
              <a:t>‹#›</a:t>
            </a:fld>
            <a:endParaRPr lang="en-GB"/>
          </a:p>
        </p:txBody>
      </p:sp>
    </p:spTree>
    <p:extLst>
      <p:ext uri="{BB962C8B-B14F-4D97-AF65-F5344CB8AC3E}">
        <p14:creationId xmlns:p14="http://schemas.microsoft.com/office/powerpoint/2010/main" val="3780194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01C77-BEAE-4EBC-926D-A7A4CBAB5A88}" type="datetimeFigureOut">
              <a:rPr lang="en-GB" smtClean="0"/>
              <a:t>24/04/2017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D86B1AA-166D-4917-8AB9-10D6935BA194}" type="slidenum">
              <a:rPr lang="en-GB" smtClean="0"/>
              <a:t>‹#›</a:t>
            </a:fld>
            <a:endParaRPr lang="en-GB"/>
          </a:p>
        </p:txBody>
      </p:sp>
    </p:spTree>
    <p:extLst>
      <p:ext uri="{BB962C8B-B14F-4D97-AF65-F5344CB8AC3E}">
        <p14:creationId xmlns:p14="http://schemas.microsoft.com/office/powerpoint/2010/main" val="67436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061" y="509693"/>
            <a:ext cx="3158729" cy="2169160"/>
          </a:xfrm>
        </p:spPr>
        <p:txBody>
          <a:bodyPr anchor="b"/>
          <a:lstStyle>
            <a:lvl1pPr algn="l">
              <a:defRPr sz="2800" b="1"/>
            </a:lvl1pPr>
          </a:lstStyle>
          <a:p>
            <a:r>
              <a:rPr lang="en-US" smtClean="0"/>
              <a:t>Click to edit Master title style</a:t>
            </a:r>
            <a:endParaRPr lang="en-GB"/>
          </a:p>
        </p:txBody>
      </p:sp>
      <p:sp>
        <p:nvSpPr>
          <p:cNvPr id="3" name="Content Placeholder 2"/>
          <p:cNvSpPr>
            <a:spLocks noGrp="1"/>
          </p:cNvSpPr>
          <p:nvPr>
            <p:ph idx="1"/>
          </p:nvPr>
        </p:nvSpPr>
        <p:spPr>
          <a:xfrm>
            <a:off x="3753802" y="509695"/>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80061" y="2678855"/>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01C77-BEAE-4EBC-926D-A7A4CBAB5A88}" type="datetimeFigureOut">
              <a:rPr lang="en-GB" smtClean="0"/>
              <a:t>24/04/2017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86B1AA-166D-4917-8AB9-10D6935BA194}" type="slidenum">
              <a:rPr lang="en-GB" smtClean="0"/>
              <a:t>‹#›</a:t>
            </a:fld>
            <a:endParaRPr lang="en-GB"/>
          </a:p>
        </p:txBody>
      </p:sp>
    </p:spTree>
    <p:extLst>
      <p:ext uri="{BB962C8B-B14F-4D97-AF65-F5344CB8AC3E}">
        <p14:creationId xmlns:p14="http://schemas.microsoft.com/office/powerpoint/2010/main" val="166802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902" y="8961121"/>
            <a:ext cx="5760720" cy="1057911"/>
          </a:xfrm>
        </p:spPr>
        <p:txBody>
          <a:bodyPr anchor="b"/>
          <a:lstStyle>
            <a:lvl1pPr algn="l">
              <a:defRPr sz="2800" b="1"/>
            </a:lvl1pPr>
          </a:lstStyle>
          <a:p>
            <a:r>
              <a:rPr lang="en-US" smtClean="0"/>
              <a:t>Click to edit Master title style</a:t>
            </a:r>
            <a:endParaRPr lang="en-GB"/>
          </a:p>
        </p:txBody>
      </p:sp>
      <p:sp>
        <p:nvSpPr>
          <p:cNvPr id="3" name="Picture Placeholder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en-GB"/>
          </a:p>
        </p:txBody>
      </p:sp>
      <p:sp>
        <p:nvSpPr>
          <p:cNvPr id="4" name="Text Placeholder 3"/>
          <p:cNvSpPr>
            <a:spLocks noGrp="1"/>
          </p:cNvSpPr>
          <p:nvPr>
            <p:ph type="body" sz="half" idx="2"/>
          </p:nvPr>
        </p:nvSpPr>
        <p:spPr>
          <a:xfrm>
            <a:off x="1881902" y="10019032"/>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01C77-BEAE-4EBC-926D-A7A4CBAB5A88}" type="datetimeFigureOut">
              <a:rPr lang="en-GB" smtClean="0"/>
              <a:t>24/04/2017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86B1AA-166D-4917-8AB9-10D6935BA194}" type="slidenum">
              <a:rPr lang="en-GB" smtClean="0"/>
              <a:t>‹#›</a:t>
            </a:fld>
            <a:endParaRPr lang="en-GB"/>
          </a:p>
        </p:txBody>
      </p:sp>
    </p:spTree>
    <p:extLst>
      <p:ext uri="{BB962C8B-B14F-4D97-AF65-F5344CB8AC3E}">
        <p14:creationId xmlns:p14="http://schemas.microsoft.com/office/powerpoint/2010/main" val="13604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60" y="512657"/>
            <a:ext cx="8641080" cy="2133600"/>
          </a:xfrm>
          <a:prstGeom prst="rect">
            <a:avLst/>
          </a:prstGeom>
        </p:spPr>
        <p:txBody>
          <a:bodyPr vert="horz" lIns="128016" tIns="64008" rIns="128016" bIns="64008"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80060" y="11865189"/>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8EB01C77-BEAE-4EBC-926D-A7A4CBAB5A88}" type="datetimeFigureOut">
              <a:rPr lang="en-GB" smtClean="0"/>
              <a:t>24/04/2017</a:t>
            </a:fld>
            <a:endParaRPr lang="en-GB"/>
          </a:p>
        </p:txBody>
      </p:sp>
      <p:sp>
        <p:nvSpPr>
          <p:cNvPr id="5" name="Footer Placeholder 4"/>
          <p:cNvSpPr>
            <a:spLocks noGrp="1"/>
          </p:cNvSpPr>
          <p:nvPr>
            <p:ph type="ftr" sz="quarter" idx="3"/>
          </p:nvPr>
        </p:nvSpPr>
        <p:spPr>
          <a:xfrm>
            <a:off x="3280410" y="11865189"/>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880860" y="11865189"/>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FD86B1AA-166D-4917-8AB9-10D6935BA194}" type="slidenum">
              <a:rPr lang="en-GB" smtClean="0"/>
              <a:t>‹#›</a:t>
            </a:fld>
            <a:endParaRPr lang="en-GB"/>
          </a:p>
        </p:txBody>
      </p:sp>
    </p:spTree>
    <p:extLst>
      <p:ext uri="{BB962C8B-B14F-4D97-AF65-F5344CB8AC3E}">
        <p14:creationId xmlns:p14="http://schemas.microsoft.com/office/powerpoint/2010/main" val="279605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8152" y="169203"/>
            <a:ext cx="7560840" cy="1569660"/>
          </a:xfrm>
          <a:prstGeom prst="rect">
            <a:avLst/>
          </a:prstGeom>
          <a:noFill/>
        </p:spPr>
        <p:txBody>
          <a:bodyPr wrap="square" rtlCol="0">
            <a:spAutoFit/>
          </a:bodyPr>
          <a:lstStyle/>
          <a:p>
            <a:pPr algn="ctr"/>
            <a:r>
              <a:rPr lang="en-GB" sz="4800" dirty="0" smtClean="0"/>
              <a:t>R-LOC NETWORK </a:t>
            </a:r>
            <a:r>
              <a:rPr lang="en-GB" sz="4800" dirty="0" smtClean="0"/>
              <a:t>LOBBY PROTOTYPE</a:t>
            </a:r>
            <a:endParaRPr lang="en-GB" sz="4800" dirty="0"/>
          </a:p>
        </p:txBody>
      </p:sp>
      <p:sp>
        <p:nvSpPr>
          <p:cNvPr id="5" name="TextBox 4"/>
          <p:cNvSpPr txBox="1"/>
          <p:nvPr/>
        </p:nvSpPr>
        <p:spPr>
          <a:xfrm>
            <a:off x="48072" y="2460818"/>
            <a:ext cx="4800500" cy="2062103"/>
          </a:xfrm>
          <a:prstGeom prst="rect">
            <a:avLst/>
          </a:prstGeom>
          <a:noFill/>
        </p:spPr>
        <p:txBody>
          <a:bodyPr wrap="square" rtlCol="0">
            <a:spAutoFit/>
          </a:bodyPr>
          <a:lstStyle/>
          <a:p>
            <a:r>
              <a:rPr lang="en-GB" sz="1600" dirty="0" smtClean="0"/>
              <a:t>For my project I worked on integrating a lobby into the game Firelock being developed R-LOC studios.</a:t>
            </a:r>
          </a:p>
          <a:p>
            <a:endParaRPr lang="en-GB" sz="1600" dirty="0"/>
          </a:p>
          <a:p>
            <a:r>
              <a:rPr lang="en-GB" sz="1600" dirty="0"/>
              <a:t>The lobby system builds </a:t>
            </a:r>
            <a:r>
              <a:rPr lang="en-GB" sz="1600" dirty="0" smtClean="0"/>
              <a:t>extends the functionality of the </a:t>
            </a:r>
            <a:r>
              <a:rPr lang="en-GB" sz="1600" dirty="0"/>
              <a:t>existing free network lobby system that was created by unity.</a:t>
            </a:r>
          </a:p>
          <a:p>
            <a:r>
              <a:rPr lang="en-GB" sz="1600" dirty="0" smtClean="0"/>
              <a:t>This is a product that can be fairly easily attached to most unity projects to create a lobby for.</a:t>
            </a:r>
            <a:endParaRPr lang="en-GB" sz="1600" dirty="0"/>
          </a:p>
        </p:txBody>
      </p:sp>
      <p:sp>
        <p:nvSpPr>
          <p:cNvPr id="7" name="TextBox 6"/>
          <p:cNvSpPr txBox="1"/>
          <p:nvPr/>
        </p:nvSpPr>
        <p:spPr>
          <a:xfrm>
            <a:off x="6312768" y="5627871"/>
            <a:ext cx="3032442" cy="3293209"/>
          </a:xfrm>
          <a:prstGeom prst="rect">
            <a:avLst/>
          </a:prstGeom>
          <a:noFill/>
        </p:spPr>
        <p:txBody>
          <a:bodyPr wrap="square" rtlCol="0">
            <a:spAutoFit/>
          </a:bodyPr>
          <a:lstStyle/>
          <a:p>
            <a:r>
              <a:rPr lang="en-GB" sz="1600" dirty="0" smtClean="0"/>
              <a:t>For my contribution I worked on creating a game </a:t>
            </a:r>
            <a:r>
              <a:rPr lang="en-GB" sz="1600" dirty="0" smtClean="0"/>
              <a:t>settings </a:t>
            </a:r>
            <a:r>
              <a:rPr lang="en-GB" sz="1600" dirty="0" smtClean="0"/>
              <a:t>class that controlled what the game settings are when in the lobby, and then when the game starts it uses those settings</a:t>
            </a:r>
            <a:r>
              <a:rPr lang="en-GB" sz="1600" dirty="0" smtClean="0"/>
              <a:t>.</a:t>
            </a:r>
          </a:p>
          <a:p>
            <a:r>
              <a:rPr lang="en-GB" sz="1600" dirty="0" smtClean="0"/>
              <a:t>One of the most challenging problems I faced when creating this product was not the actual networking but the UI that managed the lobby as it’s a bit of a maze to create linked </a:t>
            </a:r>
            <a:r>
              <a:rPr lang="en-GB" sz="1600" dirty="0" err="1" smtClean="0"/>
              <a:t>Uis</a:t>
            </a:r>
            <a:r>
              <a:rPr lang="en-GB" sz="1600" dirty="0" smtClean="0"/>
              <a:t> in unity.</a:t>
            </a:r>
            <a:endParaRPr lang="en-GB" sz="1600" dirty="0"/>
          </a:p>
        </p:txBody>
      </p:sp>
      <p:pic>
        <p:nvPicPr>
          <p:cNvPr id="1026" name="Picture 2" descr="C:\Users\Alastair\Documents\GitHub\comp240-production\Images\Screenshot 2017-04-19 19.34.2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6664" y="2145564"/>
            <a:ext cx="4035949" cy="237002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7" name="Picture 3" descr="C:\Users\Alastair\Documents\GitHub\comp240-production\Images\Screenshot 2017-04-19 19.35.0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4576" y="9294019"/>
            <a:ext cx="4392488" cy="257938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648272"/>
            <a:ext cx="9697144" cy="72008"/>
          </a:xfrm>
          <a:prstGeom prst="line">
            <a:avLst/>
          </a:prstGeom>
        </p:spPr>
        <p:style>
          <a:lnRef idx="3">
            <a:schemeClr val="dk1"/>
          </a:lnRef>
          <a:fillRef idx="0">
            <a:schemeClr val="dk1"/>
          </a:fillRef>
          <a:effectRef idx="2">
            <a:schemeClr val="dk1"/>
          </a:effectRef>
          <a:fontRef idx="minor">
            <a:schemeClr val="tx1"/>
          </a:fontRef>
        </p:style>
      </p:cxnSp>
      <p:pic>
        <p:nvPicPr>
          <p:cNvPr id="2" name="Picture 2" descr="D:\Programs\Dropbox\Dropbox\Screenshots\Screenshot 2017-04-23 15.27.05.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602" t="20909" r="65243" b="26127"/>
          <a:stretch/>
        </p:blipFill>
        <p:spPr bwMode="auto">
          <a:xfrm>
            <a:off x="318147" y="5566391"/>
            <a:ext cx="1871382" cy="2028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7952" y="7597641"/>
            <a:ext cx="2507676" cy="1323439"/>
          </a:xfrm>
          <a:prstGeom prst="rect">
            <a:avLst/>
          </a:prstGeom>
          <a:noFill/>
        </p:spPr>
        <p:txBody>
          <a:bodyPr wrap="square" rtlCol="0">
            <a:spAutoFit/>
          </a:bodyPr>
          <a:lstStyle/>
          <a:p>
            <a:pPr algn="ctr"/>
            <a:r>
              <a:rPr lang="en-GB" sz="1600" dirty="0" smtClean="0"/>
              <a:t>This is a small bit of code that I wrote that controls what map loads in unity based on what the user chooses.</a:t>
            </a:r>
            <a:endParaRPr lang="en-GB" sz="1600" dirty="0"/>
          </a:p>
        </p:txBody>
      </p:sp>
      <p:sp>
        <p:nvSpPr>
          <p:cNvPr id="11" name="TextBox 10"/>
          <p:cNvSpPr txBox="1"/>
          <p:nvPr/>
        </p:nvSpPr>
        <p:spPr>
          <a:xfrm>
            <a:off x="48072" y="1903723"/>
            <a:ext cx="5976664" cy="584775"/>
          </a:xfrm>
          <a:prstGeom prst="rect">
            <a:avLst/>
          </a:prstGeom>
          <a:noFill/>
        </p:spPr>
        <p:txBody>
          <a:bodyPr wrap="square" rtlCol="0">
            <a:spAutoFit/>
          </a:bodyPr>
          <a:lstStyle/>
          <a:p>
            <a:r>
              <a:rPr lang="en-GB" sz="3200" b="1" dirty="0" smtClean="0"/>
              <a:t>Introduction</a:t>
            </a:r>
            <a:endParaRPr lang="en-GB" sz="3200" b="1" dirty="0"/>
          </a:p>
        </p:txBody>
      </p:sp>
      <p:pic>
        <p:nvPicPr>
          <p:cNvPr id="3" name="Picture 3" descr="D:\Programs\Dropbox\Dropbox\Screenshots\Screenshot 2017-04-23 14.31.09.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4326" t="11783" r="25556" b="38661"/>
          <a:stretch/>
        </p:blipFill>
        <p:spPr bwMode="auto">
          <a:xfrm>
            <a:off x="2584559" y="5569558"/>
            <a:ext cx="2991921" cy="2028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568352" y="7610935"/>
            <a:ext cx="2991921" cy="1077218"/>
          </a:xfrm>
          <a:prstGeom prst="rect">
            <a:avLst/>
          </a:prstGeom>
          <a:noFill/>
        </p:spPr>
        <p:txBody>
          <a:bodyPr wrap="square" rtlCol="0">
            <a:spAutoFit/>
          </a:bodyPr>
          <a:lstStyle/>
          <a:p>
            <a:pPr algn="ctr"/>
            <a:r>
              <a:rPr lang="en-GB" sz="1600" dirty="0" smtClean="0"/>
              <a:t>The above image shows how the UI is linked together, so the user has to select a map in order for the continue button to work.</a:t>
            </a:r>
            <a:endParaRPr lang="en-GB" sz="1600" dirty="0"/>
          </a:p>
        </p:txBody>
      </p:sp>
      <p:sp>
        <p:nvSpPr>
          <p:cNvPr id="14" name="TextBox 13"/>
          <p:cNvSpPr txBox="1"/>
          <p:nvPr/>
        </p:nvSpPr>
        <p:spPr>
          <a:xfrm>
            <a:off x="3425188" y="4875625"/>
            <a:ext cx="5976664" cy="584775"/>
          </a:xfrm>
          <a:prstGeom prst="rect">
            <a:avLst/>
          </a:prstGeom>
          <a:noFill/>
        </p:spPr>
        <p:txBody>
          <a:bodyPr wrap="square" rtlCol="0">
            <a:spAutoFit/>
          </a:bodyPr>
          <a:lstStyle/>
          <a:p>
            <a:pPr algn="r"/>
            <a:r>
              <a:rPr lang="en-GB" sz="3200" b="1" dirty="0" smtClean="0"/>
              <a:t>Development</a:t>
            </a:r>
            <a:endParaRPr lang="en-GB" sz="3200" b="1" dirty="0"/>
          </a:p>
        </p:txBody>
      </p:sp>
      <p:sp>
        <p:nvSpPr>
          <p:cNvPr id="15" name="TextBox 14"/>
          <p:cNvSpPr txBox="1"/>
          <p:nvPr/>
        </p:nvSpPr>
        <p:spPr>
          <a:xfrm>
            <a:off x="173718" y="8984377"/>
            <a:ext cx="4031622" cy="584775"/>
          </a:xfrm>
          <a:prstGeom prst="rect">
            <a:avLst/>
          </a:prstGeom>
          <a:noFill/>
        </p:spPr>
        <p:txBody>
          <a:bodyPr wrap="square" rtlCol="0">
            <a:spAutoFit/>
          </a:bodyPr>
          <a:lstStyle/>
          <a:p>
            <a:r>
              <a:rPr lang="en-GB" sz="3200" b="1" dirty="0" smtClean="0"/>
              <a:t>Final Product</a:t>
            </a:r>
            <a:endParaRPr lang="en-GB" sz="3200" b="1" dirty="0"/>
          </a:p>
        </p:txBody>
      </p:sp>
      <p:sp>
        <p:nvSpPr>
          <p:cNvPr id="16" name="TextBox 15"/>
          <p:cNvSpPr txBox="1"/>
          <p:nvPr/>
        </p:nvSpPr>
        <p:spPr>
          <a:xfrm>
            <a:off x="173717" y="9709100"/>
            <a:ext cx="3906801" cy="2308324"/>
          </a:xfrm>
          <a:prstGeom prst="rect">
            <a:avLst/>
          </a:prstGeom>
          <a:noFill/>
        </p:spPr>
        <p:txBody>
          <a:bodyPr wrap="square" rtlCol="0">
            <a:spAutoFit/>
          </a:bodyPr>
          <a:lstStyle/>
          <a:p>
            <a:r>
              <a:rPr lang="en-GB" sz="1600" dirty="0"/>
              <a:t>There was a lot of features that were cut for this project due to time constraints. </a:t>
            </a:r>
            <a:endParaRPr lang="en-GB" sz="1600" dirty="0" smtClean="0"/>
          </a:p>
          <a:p>
            <a:r>
              <a:rPr lang="en-GB" sz="1600" dirty="0" smtClean="0"/>
              <a:t>However in the </a:t>
            </a:r>
            <a:r>
              <a:rPr lang="en-GB" sz="1600" dirty="0" smtClean="0"/>
              <a:t>final product allows the host client to choose one of two maps and then the host becomes an top down overview (like the picture to the right) which you can then view the connected clients in the game fight.</a:t>
            </a:r>
          </a:p>
          <a:p>
            <a:endParaRPr lang="en-GB" sz="1600" dirty="0"/>
          </a:p>
        </p:txBody>
      </p:sp>
    </p:spTree>
    <p:extLst>
      <p:ext uri="{BB962C8B-B14F-4D97-AF65-F5344CB8AC3E}">
        <p14:creationId xmlns:p14="http://schemas.microsoft.com/office/powerpoint/2010/main" val="337441143"/>
      </p:ext>
    </p:extLst>
  </p:cSld>
  <p:clrMapOvr>
    <a:masterClrMapping/>
  </p:clrMapOvr>
</p:sld>
</file>

<file path=ppt/theme/theme1.xml><?xml version="1.0" encoding="utf-8"?>
<a:theme xmlns:a="http://schemas.openxmlformats.org/drawingml/2006/main" name="Office Theme">
  <a:themeElements>
    <a:clrScheme name="Office">
      <a:dk1>
        <a:sysClr val="windowText" lastClr="5C616C"/>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252</Words>
  <Application>Microsoft Office PowerPoint</Application>
  <PresentationFormat>A3 Paper (297x420 mm)</PresentationFormat>
  <Paragraphs>14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Alastair Rayner</dc:creator>
  <cp:lastModifiedBy>Alastair Rayner</cp:lastModifiedBy>
  <cp:revision>6</cp:revision>
  <dcterms:created xsi:type="dcterms:W3CDTF">2017-04-23T10:56:15Z</dcterms:created>
  <dcterms:modified xsi:type="dcterms:W3CDTF">2017-04-24T04:20:47Z</dcterms:modified>
</cp:coreProperties>
</file>