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3045" y="-5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35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74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6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25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0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2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9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19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36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0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4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099" y="600358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R-LOC NETWORK LOBBY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945075" y="1864296"/>
            <a:ext cx="59766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my project I worked on integrating a lobby into the game Firelock being developed R-LOC studios.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6765" y="4528592"/>
            <a:ext cx="48965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lobby system builds upon the existing free network lobby system that was created by unity.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791243" y="6829099"/>
            <a:ext cx="48453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my contribution I worked on creating a game Settings class that controlled what the game settings are when in the lobby, and then when the game starts it uses those settings.</a:t>
            </a:r>
            <a:endParaRPr lang="en-GB" dirty="0"/>
          </a:p>
        </p:txBody>
      </p:sp>
      <p:pic>
        <p:nvPicPr>
          <p:cNvPr id="1026" name="Picture 2" descr="C:\Users\Alastair\Documents\GitHub\comp240-production\Images\Screenshot 2017-04-19 19.34.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728" y="4024537"/>
            <a:ext cx="3312368" cy="1945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astair\Documents\GitHub\comp240-production\Images\Screenshot 2017-04-19 19.35.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93" y="6832848"/>
            <a:ext cx="4212468" cy="24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0" y="1576264"/>
            <a:ext cx="9697144" cy="7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5C616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72</Words>
  <Application>Microsoft Office PowerPoint</Application>
  <PresentationFormat>A3 Paper (297x420 mm)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1</cp:revision>
  <dcterms:created xsi:type="dcterms:W3CDTF">2017-04-23T10:56:15Z</dcterms:created>
  <dcterms:modified xsi:type="dcterms:W3CDTF">2017-04-23T11:05:26Z</dcterms:modified>
</cp:coreProperties>
</file>