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6467FD-4322-4528-9CF0-9E8D4FB3492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14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8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9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2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7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4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6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7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73C1-45A5-4025-8EFD-DC19C8CBE778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6079-2104-4373-88A4-71F82CCE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59832" y="1196753"/>
            <a:ext cx="1248510" cy="34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Selector Linear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04" y="4470507"/>
            <a:ext cx="1248510" cy="3468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there a bed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75656" y="4457640"/>
            <a:ext cx="1248510" cy="3468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Bed is not in use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71600" y="3429001"/>
            <a:ext cx="1248510" cy="34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Sequence Linear</a:t>
            </a:r>
          </a:p>
        </p:txBody>
      </p:sp>
      <p:cxnSp>
        <p:nvCxnSpPr>
          <p:cNvPr id="13" name="Straight Arrow Connector 12"/>
          <p:cNvCxnSpPr>
            <a:stCxn id="6" idx="2"/>
            <a:endCxn id="31" idx="0"/>
          </p:cNvCxnSpPr>
          <p:nvPr/>
        </p:nvCxnSpPr>
        <p:spPr>
          <a:xfrm flipH="1">
            <a:off x="1595855" y="1543561"/>
            <a:ext cx="2088232" cy="631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0"/>
          </p:cNvCxnSpPr>
          <p:nvPr/>
        </p:nvCxnSpPr>
        <p:spPr>
          <a:xfrm flipH="1">
            <a:off x="731759" y="3775809"/>
            <a:ext cx="864096" cy="69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0" idx="0"/>
          </p:cNvCxnSpPr>
          <p:nvPr/>
        </p:nvCxnSpPr>
        <p:spPr>
          <a:xfrm>
            <a:off x="1595855" y="3775809"/>
            <a:ext cx="504056" cy="68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831621" y="4470507"/>
            <a:ext cx="1248510" cy="3468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There is a path to bed</a:t>
            </a:r>
          </a:p>
        </p:txBody>
      </p:sp>
      <p:cxnSp>
        <p:nvCxnSpPr>
          <p:cNvPr id="26" name="Straight Arrow Connector 25"/>
          <p:cNvCxnSpPr>
            <a:stCxn id="11" idx="2"/>
            <a:endCxn id="24" idx="0"/>
          </p:cNvCxnSpPr>
          <p:nvPr/>
        </p:nvCxnSpPr>
        <p:spPr>
          <a:xfrm>
            <a:off x="1595855" y="3775809"/>
            <a:ext cx="1860021" cy="69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71600" y="2175477"/>
            <a:ext cx="1248510" cy="3468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Agent is tired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12060" y="2348881"/>
            <a:ext cx="1248510" cy="3468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Agent is Hungry</a:t>
            </a:r>
          </a:p>
        </p:txBody>
      </p:sp>
      <p:cxnSp>
        <p:nvCxnSpPr>
          <p:cNvPr id="35" name="Straight Arrow Connector 34"/>
          <p:cNvCxnSpPr>
            <a:stCxn id="31" idx="2"/>
            <a:endCxn id="11" idx="0"/>
          </p:cNvCxnSpPr>
          <p:nvPr/>
        </p:nvCxnSpPr>
        <p:spPr>
          <a:xfrm>
            <a:off x="1595855" y="2522285"/>
            <a:ext cx="0" cy="90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32" idx="0"/>
          </p:cNvCxnSpPr>
          <p:nvPr/>
        </p:nvCxnSpPr>
        <p:spPr>
          <a:xfrm>
            <a:off x="3684087" y="1543561"/>
            <a:ext cx="2052228" cy="80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572000" y="4434985"/>
            <a:ext cx="1248510" cy="3468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Is there a bed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940152" y="4422118"/>
            <a:ext cx="1248510" cy="3468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Bed is not in use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6096" y="3393479"/>
            <a:ext cx="1248510" cy="34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Sequence Linear</a:t>
            </a:r>
          </a:p>
        </p:txBody>
      </p:sp>
      <p:cxnSp>
        <p:nvCxnSpPr>
          <p:cNvPr id="53" name="Straight Arrow Connector 52"/>
          <p:cNvCxnSpPr>
            <a:stCxn id="52" idx="2"/>
            <a:endCxn id="50" idx="0"/>
          </p:cNvCxnSpPr>
          <p:nvPr/>
        </p:nvCxnSpPr>
        <p:spPr>
          <a:xfrm flipH="1">
            <a:off x="5196255" y="3740287"/>
            <a:ext cx="864096" cy="69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2"/>
            <a:endCxn id="51" idx="0"/>
          </p:cNvCxnSpPr>
          <p:nvPr/>
        </p:nvCxnSpPr>
        <p:spPr>
          <a:xfrm>
            <a:off x="6060351" y="3740287"/>
            <a:ext cx="504056" cy="68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296117" y="4434985"/>
            <a:ext cx="1248510" cy="3468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There is a path to bed</a:t>
            </a:r>
          </a:p>
        </p:txBody>
      </p:sp>
      <p:cxnSp>
        <p:nvCxnSpPr>
          <p:cNvPr id="56" name="Straight Arrow Connector 55"/>
          <p:cNvCxnSpPr>
            <a:stCxn id="52" idx="2"/>
            <a:endCxn id="55" idx="0"/>
          </p:cNvCxnSpPr>
          <p:nvPr/>
        </p:nvCxnSpPr>
        <p:spPr>
          <a:xfrm>
            <a:off x="6060351" y="3740287"/>
            <a:ext cx="1860021" cy="69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2"/>
            <a:endCxn id="52" idx="0"/>
          </p:cNvCxnSpPr>
          <p:nvPr/>
        </p:nvCxnSpPr>
        <p:spPr>
          <a:xfrm>
            <a:off x="5736315" y="2695689"/>
            <a:ext cx="324036" cy="697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7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C616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4</cp:revision>
  <dcterms:created xsi:type="dcterms:W3CDTF">2017-03-15T21:24:52Z</dcterms:created>
  <dcterms:modified xsi:type="dcterms:W3CDTF">2017-03-15T23:33:35Z</dcterms:modified>
</cp:coreProperties>
</file>