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907B-A7FD-4D6A-8FBB-E83F512C3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9846-4866-4B10-9035-BED6A524D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E7B8-26A5-46AC-BFE6-4DF7BAE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9B80-9DCA-44B2-97AF-1B2A7F8A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420B-779E-4F76-8152-C950560F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2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469E-D499-473A-93B8-CE65D663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BABB-C3E2-47E8-B912-F3CA1114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95B5-D19F-4282-A9C3-BB8ECFCC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BDEE-BE1C-44FE-B443-ED32D1EE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CF19-1B21-42A8-AF5F-CE7F515D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D1B05-30CC-4941-9809-9FC394A23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CBD9A-8DAB-4B76-B93F-72524245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97F1-733F-4CE0-8F8C-881AFA73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4503-368D-4BB4-8A7C-0AF32D75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68C68-0B4B-4E77-A07D-9BD931B6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9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3F89-E49D-4B17-A087-6AB71C1D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F11E-FD27-4067-A227-6226DB52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53092-684C-4838-B830-6BE3CBFA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81FB-A3C6-4343-B768-7E6194A6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E73A-75EC-4C82-88BA-2F734C2F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3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A6B1-DF39-4578-B2CA-2D6641B5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4B09-9D57-42CC-8208-D5AE1400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71D9C-6AC7-4200-8557-66640450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5BEF-1D3E-40C3-B66E-40D48D52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788E-4478-457A-9BA6-24993AAA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3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5033-D775-45E6-B42C-CF8F97D4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AB28-6733-40D4-A5A0-FB945125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01F26-717F-418D-84EF-BE704266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30C-01C7-4008-AFC2-720674D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02E55-E757-4903-B841-F6CFC3A7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275A-9BF0-4710-AF63-353C807B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6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7344-3323-475C-A234-37C76E29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CD46-453D-49BC-BEA5-6128BDD7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1ADD-B40E-4423-864C-C400F390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C6CAB-C9F0-49B3-B232-ECFA70E6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B132B-1E6E-402A-A3CE-00B055628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B197D-1E43-4EC5-8C38-E76F45DB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D36DD-4DF3-4C89-8050-8B2E17E4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0AC21-0475-4AF6-A9FE-E3D58E1E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2E43-220A-4144-8005-F26903D4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F71EC-1D90-49E2-9B18-6915E012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3A3D-DD9D-46CB-975B-131B855E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47395-D957-4745-B11C-811ED462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4DCE0-5321-4D84-B72D-A9DDDA3A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0587E-7321-4FA1-A25A-F859DEFF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454CF-B4AB-429A-8DB7-C20835F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9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72D7-64C2-48A5-8D8D-A63C4366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A245-93C7-4D0A-9F2E-FC699D79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CF2C-2785-41D2-A6B2-3DAE8156A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71F8-E319-4FF5-9ADF-29C662BE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691F7-5EE5-4084-AA38-BE9A69AB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1125A-2660-44C2-8BE4-F504FFD0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F554-07D8-49D1-A08C-31254928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6A818-C464-4FA6-B128-5B1E765F7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C0291-68F2-404F-8AA7-BE961B6D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F616-8549-45BC-9C83-041D8CFC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5947-0DD4-4C39-BB57-DAD5FB4D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F0B9-457F-41C8-83E4-27C5A123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9620-2842-4BB3-924B-CA990D38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D0C0-707D-4B1C-AFA1-57904F39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2A7D-5095-42E7-8F21-592721CF0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CCAA-046B-4FA1-910A-554349CB7EF0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C43A5-0FC8-459C-986E-56D00F60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5386-4FAD-4C23-9DCB-164E9FD01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0383C2-8EFE-4919-8955-5CD8A4257462}"/>
              </a:ext>
            </a:extLst>
          </p:cNvPr>
          <p:cNvSpPr txBox="1"/>
          <p:nvPr/>
        </p:nvSpPr>
        <p:spPr>
          <a:xfrm>
            <a:off x="298579" y="230157"/>
            <a:ext cx="756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(are) the key research question(s) that you will seek to answer in your project?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B3544-47B4-4796-9A2B-99A8FEA1ABF4}"/>
              </a:ext>
            </a:extLst>
          </p:cNvPr>
          <p:cNvSpPr txBox="1"/>
          <p:nvPr/>
        </p:nvSpPr>
        <p:spPr>
          <a:xfrm>
            <a:off x="298579" y="1198736"/>
            <a:ext cx="907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research Questions: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weaknesses of tree search algorithms within the GVG-AI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best proposed methods of improving their limitations for this competition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F9928-474E-4943-A3C7-FD9ACE34AD02}"/>
              </a:ext>
            </a:extLst>
          </p:cNvPr>
          <p:cNvSpPr txBox="1"/>
          <p:nvPr/>
        </p:nvSpPr>
        <p:spPr>
          <a:xfrm>
            <a:off x="298579" y="3921644"/>
            <a:ext cx="9075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will answering these questions contribute to the state of knowledge in the field of your project?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research will help gather knowledge into the limitations of different game tree search techniques for AI.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84245-F67D-43B5-9836-EBF90AD8DB27}"/>
              </a:ext>
            </a:extLst>
          </p:cNvPr>
          <p:cNvSpPr txBox="1"/>
          <p:nvPr/>
        </p:nvSpPr>
        <p:spPr>
          <a:xfrm>
            <a:off x="298579" y="2721313"/>
            <a:ext cx="907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Hypothesis:</a:t>
            </a:r>
          </a:p>
          <a:p>
            <a:endParaRPr lang="en-GB" dirty="0"/>
          </a:p>
          <a:p>
            <a:r>
              <a:rPr lang="en-GB" dirty="0"/>
              <a:t>Analysis of different MCTS improvements for GVG-AI </a:t>
            </a:r>
          </a:p>
        </p:txBody>
      </p:sp>
    </p:spTree>
    <p:extLst>
      <p:ext uri="{BB962C8B-B14F-4D97-AF65-F5344CB8AC3E}">
        <p14:creationId xmlns:p14="http://schemas.microsoft.com/office/powerpoint/2010/main" val="413828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will answering these questions contribute to the state of knowledge in the field of your project?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84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have you applied particular methods in seeking answers to these questions?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AB5AA-4354-4F08-B5DC-4E20D3508EF4}"/>
              </a:ext>
            </a:extLst>
          </p:cNvPr>
          <p:cNvSpPr txBox="1"/>
          <p:nvPr/>
        </p:nvSpPr>
        <p:spPr>
          <a:xfrm>
            <a:off x="298579" y="1615129"/>
            <a:ext cx="907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Methods:</a:t>
            </a:r>
          </a:p>
          <a:p>
            <a:endParaRPr lang="en-GB" dirty="0"/>
          </a:p>
          <a:p>
            <a:r>
              <a:rPr lang="en-GB" dirty="0"/>
              <a:t>Abduction, Induction, Deduction</a:t>
            </a:r>
          </a:p>
        </p:txBody>
      </p:sp>
    </p:spTree>
    <p:extLst>
      <p:ext uri="{BB962C8B-B14F-4D97-AF65-F5344CB8AC3E}">
        <p14:creationId xmlns:p14="http://schemas.microsoft.com/office/powerpoint/2010/main" val="27868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results have you obtained?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7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have you </a:t>
            </a:r>
            <a:r>
              <a:rPr lang="en-US" dirty="0" err="1"/>
              <a:t>analysed</a:t>
            </a:r>
            <a:r>
              <a:rPr lang="en-US" dirty="0"/>
              <a:t> and interpreted these results?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1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you likely to conclude on the basis of this research?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15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potential implications of your discoveries?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71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171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9</cp:revision>
  <dcterms:created xsi:type="dcterms:W3CDTF">2018-03-07T16:02:28Z</dcterms:created>
  <dcterms:modified xsi:type="dcterms:W3CDTF">2018-03-08T20:25:05Z</dcterms:modified>
</cp:coreProperties>
</file>