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7" r:id="rId7"/>
    <p:sldId id="268" r:id="rId8"/>
    <p:sldId id="266" r:id="rId9"/>
    <p:sldId id="270" r:id="rId10"/>
    <p:sldId id="269" r:id="rId11"/>
    <p:sldId id="262" r:id="rId12"/>
    <p:sldId id="27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8AE4-35C3-4624-844D-C3405EE55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E94F5-4236-440F-A1CC-ECD396C80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28D7A-2B26-43FA-8069-E8F0857E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5B92-89BC-4C85-AB51-D37A4691E12C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ED90C-A241-41A2-B1A7-43CC68ED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7E4B8-AE65-4112-97C3-5A429A31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2A8D-24E2-4379-93FA-3F1756C7D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83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E1E9-82AD-4C9F-89A2-30CAB3C9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983B6-0A71-4393-9F2D-894EAB012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B0797-CE82-4276-BCF2-CEF0A838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5B92-89BC-4C85-AB51-D37A4691E12C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D0ED-B84F-4D33-B56A-80A2D952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83A2B-8196-49C7-92CF-82DDFC7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2A8D-24E2-4379-93FA-3F1756C7D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11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AF13B-528D-45BC-9207-5AF06F5C0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D9F03-A596-4DB2-81E2-29DF0C77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629D-9277-49EF-AE94-563479C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5B92-89BC-4C85-AB51-D37A4691E12C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87E7-38E9-4CAB-AB67-834D8833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56AB-F722-4F13-B6F2-55FFBA13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2A8D-24E2-4379-93FA-3F1756C7D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7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E259-6A22-46D3-AD0F-71B9EF0B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B101-7A5F-431F-AE45-79BB1113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9C85-8936-47FD-8709-C8D06B12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5B92-89BC-4C85-AB51-D37A4691E12C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358EC-F3EA-4018-BA31-73A22B88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125D6-0B86-4DE5-AD12-2A1785B7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2A8D-24E2-4379-93FA-3F1756C7D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4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8447-B0FF-4C29-BB94-30A4E31D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95CB8-2E1E-40EC-85DF-14BD0640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B8F9-1741-4305-996F-4C6ACF60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5B92-89BC-4C85-AB51-D37A4691E12C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F57D-F030-411E-AAD5-00F3B369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EF9D-010B-44F4-86B8-C0C44BAF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2A8D-24E2-4379-93FA-3F1756C7D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6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82C7-A6AE-4744-99BC-64E0536B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E84E-47A8-49E1-990A-8DDCA66BA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E1ED9-D890-4BDA-8541-2271F74B9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47C1C-57E4-4E84-8C4B-013B5D3A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5B92-89BC-4C85-AB51-D37A4691E12C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E87AB-0B02-4F5E-8630-33A1943B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72138-80F1-460A-9B1E-8BBEAC68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2A8D-24E2-4379-93FA-3F1756C7D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58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305C-0D56-4C01-9B7E-3F4765A1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326FD-7671-4C81-BC27-A8D314FFF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272FC-2582-4C0E-AE26-6DB5964E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66CB0-770B-46DD-A244-D1034264E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29107-2AE9-42CD-8C4C-C00788881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B4354-2E4A-49D1-983E-75C3F3A7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5B92-89BC-4C85-AB51-D37A4691E12C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5E73E-D52F-413F-9603-59DEA6A7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122BE-B60C-478A-8CBE-6EEA44EA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2A8D-24E2-4379-93FA-3F1756C7D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8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2D20-6F4C-4118-898D-1F2D870A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807D-F446-4DBC-ABC7-35CF7365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5B92-89BC-4C85-AB51-D37A4691E12C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64BC7-0950-48F0-B6D4-258F6240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7058D-8AEF-4945-BAF7-8780BD4C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2A8D-24E2-4379-93FA-3F1756C7D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81712-2E96-45F9-A0A2-B88B2F9A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5B92-89BC-4C85-AB51-D37A4691E12C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C3C27-ED4F-4BD1-A90E-C237530B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B8CC5-AFBB-4925-96EC-503625E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2A8D-24E2-4379-93FA-3F1756C7D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6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EFE-2EF2-43D1-84A6-9DB841C7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878D-88B3-4FF0-89A7-22794C301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D67B-C73A-4124-947E-2873F6E5C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23194-FE13-4931-AC2A-90A99478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5B92-89BC-4C85-AB51-D37A4691E12C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45FF9-54E6-47B8-B72B-390D65C7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A3D03-0FAD-43B5-8FFA-B5A742C8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2A8D-24E2-4379-93FA-3F1756C7D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64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9BC9-9AD9-4DF0-89CC-AF9B57D6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39633-6160-49F6-84FB-83A53BD42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F30F7-E70B-462F-8D5A-D222CF740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27BF2-2890-423E-A6C9-D6405728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5B92-89BC-4C85-AB51-D37A4691E12C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11A37-FFEA-4EBB-97D0-02B81BC1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EAD59-526A-45EC-BD7B-B801DA32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2A8D-24E2-4379-93FA-3F1756C7D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29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4979C-03AC-4FBE-95D2-F1656B93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49904-21BB-40A6-BFA4-B96B6DAF1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79CB-C045-4E30-BE87-2198CB4A0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5B92-89BC-4C85-AB51-D37A4691E12C}" type="datetimeFigureOut">
              <a:rPr lang="en-GB" smtClean="0"/>
              <a:t>13/05/2018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4BCA-18B8-487E-8958-CB0346AE3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08768-218F-4D18-B9D0-0FFE39AE3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2A8D-24E2-4379-93FA-3F1756C7D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1962-768F-4FAA-AECF-80A0AE1BD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0093"/>
            <a:ext cx="9144000" cy="952622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Comparing Game Tree Search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19AB1-17EE-4822-A2DB-35285264C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Alastair Rayner</a:t>
            </a:r>
          </a:p>
        </p:txBody>
      </p:sp>
    </p:spTree>
    <p:extLst>
      <p:ext uri="{BB962C8B-B14F-4D97-AF65-F5344CB8AC3E}">
        <p14:creationId xmlns:p14="http://schemas.microsoft.com/office/powerpoint/2010/main" val="75632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490F-5712-4A6C-BD40-3CE83497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4979"/>
            <a:ext cx="10515600" cy="1325563"/>
          </a:xfrm>
        </p:spPr>
        <p:txBody>
          <a:bodyPr/>
          <a:lstStyle/>
          <a:p>
            <a:r>
              <a:rPr lang="en-GB" dirty="0"/>
              <a:t>Score comparisons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3C258-D4C7-44C1-9F7D-66639E54F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" y="998867"/>
            <a:ext cx="4439914" cy="2905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DB0F55-47AC-441D-B049-DDAC09107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" y="3903923"/>
            <a:ext cx="4439914" cy="2748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486F7-8C09-4A44-979D-D2A0294E3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316" y="3903923"/>
            <a:ext cx="4439914" cy="2748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F3EAE7-F80E-4CB3-8270-E2E228841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47" y="650909"/>
            <a:ext cx="4692783" cy="290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2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BA44-9480-44C3-AF4B-5D44C339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 to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2B64-A137-485E-B365-CC10FF4C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Better insights into how these techniques can be used to improve AI.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17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CE63-2B4E-43FA-8AB8-F932B7ED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Claims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7473-47EE-44A3-A848-8302B1CA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48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734F-34D9-4680-8F95-3C169349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9430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6AC5-F3D3-4581-966E-67EB1206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aimed to achieve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130BF-2436-4F24-ACBF-11532F0F4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46" y="3870907"/>
            <a:ext cx="6831622" cy="2487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79691-0938-47C3-9600-594D7D833902}"/>
              </a:ext>
            </a:extLst>
          </p:cNvPr>
          <p:cNvSpPr txBox="1"/>
          <p:nvPr/>
        </p:nvSpPr>
        <p:spPr>
          <a:xfrm>
            <a:off x="398585" y="1690688"/>
            <a:ext cx="569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the GVG-AI competition as a framework to compare the different tree searching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90658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4164-5A42-4933-98BB-451B8592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I encountered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9A967-280C-434B-A73B-154F6C18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Collecting the data</a:t>
            </a:r>
          </a:p>
          <a:p>
            <a:pPr lvl="1"/>
            <a:r>
              <a:rPr lang="en-GB" dirty="0"/>
              <a:t>Incomplete data set</a:t>
            </a:r>
          </a:p>
          <a:p>
            <a:pPr lvl="1"/>
            <a:r>
              <a:rPr lang="en-GB" dirty="0"/>
              <a:t>Time it took to run the simulations</a:t>
            </a:r>
          </a:p>
          <a:p>
            <a:pPr lvl="1"/>
            <a:r>
              <a:rPr lang="en-GB" dirty="0"/>
              <a:t>Leaving it till late</a:t>
            </a:r>
          </a:p>
          <a:p>
            <a:pPr lvl="1"/>
            <a:r>
              <a:rPr lang="en-GB" dirty="0"/>
              <a:t>Only had 10 results per level</a:t>
            </a:r>
          </a:p>
          <a:p>
            <a:r>
              <a:rPr lang="en-GB" dirty="0"/>
              <a:t>Not having a defined goal until near the end</a:t>
            </a:r>
          </a:p>
          <a:p>
            <a:pPr lvl="1"/>
            <a:r>
              <a:rPr lang="en-GB" dirty="0"/>
              <a:t>Only near the end I decided on comparing how level size effects tree search's</a:t>
            </a:r>
          </a:p>
        </p:txBody>
      </p:sp>
    </p:spTree>
    <p:extLst>
      <p:ext uri="{BB962C8B-B14F-4D97-AF65-F5344CB8AC3E}">
        <p14:creationId xmlns:p14="http://schemas.microsoft.com/office/powerpoint/2010/main" val="61180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F2D7-1744-4CA4-845A-5A0506A7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EAA-BD8E-428E-94EF-96C1F169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collect the data I used a bunch of cloud servers</a:t>
            </a:r>
          </a:p>
          <a:p>
            <a:r>
              <a:rPr lang="en-GB" dirty="0"/>
              <a:t>Wrote a python script to run the simulations concurrently</a:t>
            </a:r>
          </a:p>
          <a:p>
            <a:r>
              <a:rPr lang="en-GB" dirty="0"/>
              <a:t>Wrote a json to csv converter for the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01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E00A-45AA-4456-B331-009BFB60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I gathered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C90C-B1F1-46AB-974F-B03E00C4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168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Two sections</a:t>
            </a:r>
          </a:p>
          <a:p>
            <a:pPr lvl="1"/>
            <a:r>
              <a:rPr lang="en-GB" dirty="0"/>
              <a:t>Visualisations</a:t>
            </a:r>
          </a:p>
          <a:p>
            <a:pPr lvl="1"/>
            <a:r>
              <a:rPr lang="en-GB" dirty="0"/>
              <a:t>Data Collection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86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2D5D-6595-4B67-8F06-CC9906A9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F6D35-D5C4-43FF-997F-20BF7601D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52" y="1418127"/>
            <a:ext cx="4156711" cy="5167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2CA1B5-C322-4F38-AC1D-7240E54F8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16" y="1540567"/>
            <a:ext cx="7253654" cy="17316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B69D3E-3059-4E80-BBDA-FB4D02CB54F8}"/>
              </a:ext>
            </a:extLst>
          </p:cNvPr>
          <p:cNvSpPr txBox="1"/>
          <p:nvPr/>
        </p:nvSpPr>
        <p:spPr>
          <a:xfrm>
            <a:off x="4870938" y="5697416"/>
            <a:ext cx="37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Left:</a:t>
            </a:r>
          </a:p>
          <a:p>
            <a:r>
              <a:rPr lang="en-GB" dirty="0"/>
              <a:t>Comparing the time spent in each cell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09201-D4D7-4AC1-9F07-2B6E06AD7623}"/>
              </a:ext>
            </a:extLst>
          </p:cNvPr>
          <p:cNvSpPr txBox="1"/>
          <p:nvPr/>
        </p:nvSpPr>
        <p:spPr>
          <a:xfrm>
            <a:off x="8513885" y="3585770"/>
            <a:ext cx="307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Above:</a:t>
            </a:r>
          </a:p>
          <a:p>
            <a:r>
              <a:rPr lang="en-GB" dirty="0"/>
              <a:t>Comparing search area (MCTS)</a:t>
            </a:r>
          </a:p>
        </p:txBody>
      </p:sp>
    </p:spTree>
    <p:extLst>
      <p:ext uri="{BB962C8B-B14F-4D97-AF65-F5344CB8AC3E}">
        <p14:creationId xmlns:p14="http://schemas.microsoft.com/office/powerpoint/2010/main" val="291224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474C-4B21-487D-97C4-98E5D71B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E335B-69DC-464B-8441-8511C218B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" y="2810259"/>
            <a:ext cx="12052581" cy="36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7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490F-5712-4A6C-BD40-3CE83497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84"/>
            <a:ext cx="10515600" cy="1325563"/>
          </a:xfrm>
        </p:spPr>
        <p:txBody>
          <a:bodyPr/>
          <a:lstStyle/>
          <a:p>
            <a:r>
              <a:rPr lang="en-GB" dirty="0"/>
              <a:t>Win comparisons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84BF28-F653-4D76-966F-D6E6F63A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3" y="1649005"/>
            <a:ext cx="3751385" cy="24545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69F5EE-2649-4A7D-AD86-7D1EF3B26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3" y="4299989"/>
            <a:ext cx="3953608" cy="24474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9675E1-DC64-46E2-B637-1E4DDC144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98" y="1119413"/>
            <a:ext cx="4284787" cy="26524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7028A9-E3E2-4E08-A315-E2E80B45E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98" y="3771900"/>
            <a:ext cx="4547670" cy="297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8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490F-5712-4A6C-BD40-3CE83497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84"/>
            <a:ext cx="10515600" cy="1325563"/>
          </a:xfrm>
        </p:spPr>
        <p:txBody>
          <a:bodyPr/>
          <a:lstStyle/>
          <a:p>
            <a:r>
              <a:rPr lang="en-GB" dirty="0"/>
              <a:t>Win W/O variance comparisons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81D2-5249-4DC1-82E8-682C5AF32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7" y="1101603"/>
            <a:ext cx="4261475" cy="2788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B2478-3E68-4FAD-B5D3-B5B764B74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02" y="1266211"/>
            <a:ext cx="4381896" cy="27126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EC9C47-F5A8-4416-8CD9-026724145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013" y="3978813"/>
            <a:ext cx="4400378" cy="2879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87E999-6CA9-4AC8-8156-9F422DD3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7" y="3978813"/>
            <a:ext cx="4504181" cy="27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7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166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Comparing Game Tree Search Techniques</vt:lpstr>
      <vt:lpstr>What I aimed to achieve</vt:lpstr>
      <vt:lpstr>Issues I encountered</vt:lpstr>
      <vt:lpstr>Collecting the Data</vt:lpstr>
      <vt:lpstr>Results I gathered</vt:lpstr>
      <vt:lpstr>Visualisations</vt:lpstr>
      <vt:lpstr>Data Collection</vt:lpstr>
      <vt:lpstr>Win comparisons</vt:lpstr>
      <vt:lpstr>Win W/O variance comparisons</vt:lpstr>
      <vt:lpstr>Score comparisons</vt:lpstr>
      <vt:lpstr>Contribution to knowledge</vt:lpstr>
      <vt:lpstr>Claims made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</dc:title>
  <dc:creator>Alastair Rayner</dc:creator>
  <cp:lastModifiedBy>Alastair Rayner</cp:lastModifiedBy>
  <cp:revision>11</cp:revision>
  <dcterms:created xsi:type="dcterms:W3CDTF">2018-05-13T21:28:01Z</dcterms:created>
  <dcterms:modified xsi:type="dcterms:W3CDTF">2018-05-13T22:54:58Z</dcterms:modified>
</cp:coreProperties>
</file>