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26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907B-A7FD-4D6A-8FBB-E83F512C3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AF9846-4866-4B10-9035-BED6A524D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9E7B8-26A5-46AC-BFE6-4DF7BAEB8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CCAA-046B-4FA1-910A-554349CB7EF0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09B80-9DCA-44B2-97AF-1B2A7F8AF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F420B-779E-4F76-8152-C950560F3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F528-5C1D-4E62-8A42-2EFD60927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221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D469E-D499-473A-93B8-CE65D6632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D3BABB-C3E2-47E8-B912-F3CA1114B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595B5-D19F-4282-A9C3-BB8ECFCC2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CCAA-046B-4FA1-910A-554349CB7EF0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0BDEE-BE1C-44FE-B443-ED32D1EE8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4CF19-1B21-42A8-AF5F-CE7F515D4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F528-5C1D-4E62-8A42-2EFD60927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98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0D1B05-30CC-4941-9809-9FC394A230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8CBD9A-8DAB-4B76-B93F-72524245E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E97F1-733F-4CE0-8F8C-881AFA73F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CCAA-046B-4FA1-910A-554349CB7EF0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C4503-368D-4BB4-8A7C-0AF32D75B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68C68-0B4B-4E77-A07D-9BD931B6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F528-5C1D-4E62-8A42-2EFD60927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95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43F89-E49D-4B17-A087-6AB71C1D8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F11E-FD27-4067-A227-6226DB529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53092-684C-4838-B830-6BE3CBFAF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CCAA-046B-4FA1-910A-554349CB7EF0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E81FB-A3C6-4343-B768-7E6194A65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6E73A-75EC-4C82-88BA-2F734C2F4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F528-5C1D-4E62-8A42-2EFD60927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37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5A6B1-DF39-4578-B2CA-2D6641B53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24B09-9D57-42CC-8208-D5AE14009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71D9C-6AC7-4200-8557-666404505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CCAA-046B-4FA1-910A-554349CB7EF0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65BEF-1D3E-40C3-B66E-40D48D521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3788E-4478-457A-9BA6-24993AAAB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F528-5C1D-4E62-8A42-2EFD60927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337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75033-D775-45E6-B42C-CF8F97D44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4AB28-6733-40D4-A5A0-FB94512539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01F26-717F-418D-84EF-BE7042664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A230C-01C7-4008-AFC2-720674DD7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CCAA-046B-4FA1-910A-554349CB7EF0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02E55-E757-4903-B841-F6CFC3A74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2275A-9BF0-4710-AF63-353C807B3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F528-5C1D-4E62-8A42-2EFD60927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66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67344-3323-475C-A234-37C76E297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5CD46-453D-49BC-BEA5-6128BDD7E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DE1ADD-B40E-4423-864C-C400F3904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AC6CAB-C9F0-49B3-B232-ECFA70E6E2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8B132B-1E6E-402A-A3CE-00B055628F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CB197D-1E43-4EC5-8C38-E76F45DB8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CCAA-046B-4FA1-910A-554349CB7EF0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4D36DD-4DF3-4C89-8050-8B2E17E4F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10AC21-0475-4AF6-A9FE-E3D58E1E6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F528-5C1D-4E62-8A42-2EFD60927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874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D2E43-220A-4144-8005-F26903D48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1F71EC-1D90-49E2-9B18-6915E0124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CCAA-046B-4FA1-910A-554349CB7EF0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9D3A3D-DD9D-46CB-975B-131B855E1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47395-D957-4745-B11C-811ED4628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F528-5C1D-4E62-8A42-2EFD60927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010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B4DCE0-5321-4D84-B72D-A9DDDA3A0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CCAA-046B-4FA1-910A-554349CB7EF0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B0587E-7321-4FA1-A25A-F859DEFF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E454CF-B4AB-429A-8DB7-C20835F4F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F528-5C1D-4E62-8A42-2EFD60927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091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972D7-64C2-48A5-8D8D-A63C43662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0A245-93C7-4D0A-9F2E-FC699D792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E2CF2C-2785-41D2-A6B2-3DAE8156A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F71F8-E319-4FF5-9ADF-29C662BE6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CCAA-046B-4FA1-910A-554349CB7EF0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691F7-5EE5-4084-AA38-BE9A69AB6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1125A-2660-44C2-8BE4-F504FFD0B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F528-5C1D-4E62-8A42-2EFD60927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65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6F554-07D8-49D1-A08C-312549287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06A818-C464-4FA6-B128-5B1E765F7C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DC0291-68F2-404F-8AA7-BE961B6D5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1F616-8549-45BC-9C83-041D8CFCA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CCAA-046B-4FA1-910A-554349CB7EF0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D5947-0DD4-4C39-BB57-DAD5FB4D8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9F0B9-457F-41C8-83E4-27C5A123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6F528-5C1D-4E62-8A42-2EFD60927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75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A59620-2842-4BB3-924B-CA990D38D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ED0C0-707D-4B1C-AFA1-57904F39F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72A7D-5095-42E7-8F21-592721CF05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CCCAA-046B-4FA1-910A-554349CB7EF0}" type="datetimeFigureOut">
              <a:rPr lang="en-GB" smtClean="0"/>
              <a:t>11/03/2018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C43A5-0FC8-459C-986E-56D00F600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45386-4FAD-4C23-9DCB-164E9FD01C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6F528-5C1D-4E62-8A42-2EFD60927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4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0383C2-8EFE-4919-8955-5CD8A4257462}"/>
              </a:ext>
            </a:extLst>
          </p:cNvPr>
          <p:cNvSpPr txBox="1"/>
          <p:nvPr/>
        </p:nvSpPr>
        <p:spPr>
          <a:xfrm>
            <a:off x="298579" y="230157"/>
            <a:ext cx="7564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(are) the key research question(s) that you will seek to answer in your project? 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0B3544-47B4-4796-9A2B-99A8FEA1ABF4}"/>
              </a:ext>
            </a:extLst>
          </p:cNvPr>
          <p:cNvSpPr txBox="1"/>
          <p:nvPr/>
        </p:nvSpPr>
        <p:spPr>
          <a:xfrm>
            <a:off x="298579" y="1198736"/>
            <a:ext cx="9075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Key research Questions: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are the weaknesses of tree search algorithms within the GVG-AI competition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are the best proposed methods of improving their limitations for this competition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384245-F67D-43B5-9836-EBF90AD8DB27}"/>
              </a:ext>
            </a:extLst>
          </p:cNvPr>
          <p:cNvSpPr txBox="1"/>
          <p:nvPr/>
        </p:nvSpPr>
        <p:spPr>
          <a:xfrm>
            <a:off x="175487" y="5227121"/>
            <a:ext cx="9075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Hypothesis:</a:t>
            </a:r>
          </a:p>
          <a:p>
            <a:endParaRPr lang="en-GB" dirty="0"/>
          </a:p>
          <a:p>
            <a:r>
              <a:rPr lang="en-GB" dirty="0"/>
              <a:t>Analysis of different MCTS improvements for GVG-AI</a:t>
            </a:r>
          </a:p>
          <a:p>
            <a:r>
              <a:rPr lang="en-GB" dirty="0"/>
              <a:t>What is the most effective modification to MCTS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6CEED7-4C30-4FDF-AD61-A809875F5BD7}"/>
              </a:ext>
            </a:extLst>
          </p:cNvPr>
          <p:cNvSpPr txBox="1"/>
          <p:nvPr/>
        </p:nvSpPr>
        <p:spPr>
          <a:xfrm>
            <a:off x="298579" y="2828835"/>
            <a:ext cx="90755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Can visualizing the actions an agent may take in the competition lead to insights about the strengths and weakness’ of each tree search algorithm </a:t>
            </a:r>
          </a:p>
          <a:p>
            <a:r>
              <a:rPr lang="en-US" dirty="0"/>
              <a:t>How can the scaling of different metrics within the competition affect the performance of different tree search algorithms </a:t>
            </a:r>
          </a:p>
          <a:p>
            <a:r>
              <a:rPr lang="en-US" dirty="0"/>
              <a:t>Could a hyper-heuristic be created from the strengths of multiple tree search algorithms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8281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C80D07-2D9E-4EF1-B881-78700500CE25}"/>
              </a:ext>
            </a:extLst>
          </p:cNvPr>
          <p:cNvSpPr txBox="1"/>
          <p:nvPr/>
        </p:nvSpPr>
        <p:spPr>
          <a:xfrm>
            <a:off x="263410" y="220083"/>
            <a:ext cx="90755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will answering these questions contribute to the state of knowledge in the field of your project?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research will help gather knowledge into the limitations of different game tree search techniques for AI.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D3A235-65E9-43D6-B80C-6CB81816A0A6}"/>
              </a:ext>
            </a:extLst>
          </p:cNvPr>
          <p:cNvSpPr txBox="1"/>
          <p:nvPr/>
        </p:nvSpPr>
        <p:spPr>
          <a:xfrm>
            <a:off x="263410" y="2429883"/>
            <a:ext cx="90755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create a hyper heuristic agent that has been modified from the strengths and weaknesses found in different tree search techniques.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strengths and weaknesses will be found by visualizing and analyzing the search space of a tree search algorithm.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 by looking at how the scaling of different metrics within the competition frame work and seeing how they affect the performance of different agents.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3842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421A23-4C62-4BA8-BC69-FD7475CCFB27}"/>
              </a:ext>
            </a:extLst>
          </p:cNvPr>
          <p:cNvSpPr txBox="1"/>
          <p:nvPr/>
        </p:nvSpPr>
        <p:spPr>
          <a:xfrm>
            <a:off x="298579" y="230157"/>
            <a:ext cx="7564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have you applied particular methods in seeking answers to these 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686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421A23-4C62-4BA8-BC69-FD7475CCFB27}"/>
              </a:ext>
            </a:extLst>
          </p:cNvPr>
          <p:cNvSpPr txBox="1"/>
          <p:nvPr/>
        </p:nvSpPr>
        <p:spPr>
          <a:xfrm>
            <a:off x="298579" y="230157"/>
            <a:ext cx="7564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Results: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2603B8-6CBE-4361-8DF7-96C49E91E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487" y="1692312"/>
            <a:ext cx="4251230" cy="14371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64A6E9-7BAF-439B-B923-0E74F67294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539" y="3164056"/>
            <a:ext cx="4251230" cy="1437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6845B2-998D-49A6-8C6D-E6ADF18767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31" y="3164056"/>
            <a:ext cx="4175045" cy="28904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01D859-425D-4DB4-9169-08E18CFA6AC8}"/>
              </a:ext>
            </a:extLst>
          </p:cNvPr>
          <p:cNvSpPr txBox="1"/>
          <p:nvPr/>
        </p:nvSpPr>
        <p:spPr>
          <a:xfrm>
            <a:off x="498231" y="2760170"/>
            <a:ext cx="187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One game played: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D833BB-F252-4D74-95AA-0C3EFAB9D1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556" y="3129502"/>
            <a:ext cx="3968598" cy="291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757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98A23F0-E5DC-4BF9-8070-445C2786466A}"/>
              </a:ext>
            </a:extLst>
          </p:cNvPr>
          <p:cNvSpPr txBox="1"/>
          <p:nvPr/>
        </p:nvSpPr>
        <p:spPr>
          <a:xfrm>
            <a:off x="370369" y="3578298"/>
            <a:ext cx="3607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OLMCTS controller after 10 Games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B34843-0FB6-4B20-9292-5A3A7135B975}"/>
              </a:ext>
            </a:extLst>
          </p:cNvPr>
          <p:cNvSpPr txBox="1"/>
          <p:nvPr/>
        </p:nvSpPr>
        <p:spPr>
          <a:xfrm>
            <a:off x="298579" y="201579"/>
            <a:ext cx="7564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Current Results: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D427F1-8E74-4EDF-AB39-779E478FB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630" y="1118119"/>
            <a:ext cx="3392737" cy="23488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E7D04A-91C8-4931-A83C-EB2970E090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69" y="1118119"/>
            <a:ext cx="3392737" cy="23488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39BBDF7-E670-4C9D-9FBB-ACA0CFA46BC0}"/>
              </a:ext>
            </a:extLst>
          </p:cNvPr>
          <p:cNvSpPr txBox="1"/>
          <p:nvPr/>
        </p:nvSpPr>
        <p:spPr>
          <a:xfrm>
            <a:off x="4513383" y="3578298"/>
            <a:ext cx="316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MCTS controller after 10 Games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5A19D7-89FC-4155-86BC-8A343C9B49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891" y="1118119"/>
            <a:ext cx="3392736" cy="23488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E24049-FFEB-4DDE-AF0C-CA13C7E91B35}"/>
              </a:ext>
            </a:extLst>
          </p:cNvPr>
          <p:cNvSpPr txBox="1"/>
          <p:nvPr/>
        </p:nvSpPr>
        <p:spPr>
          <a:xfrm>
            <a:off x="8343899" y="3578298"/>
            <a:ext cx="347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FlatMCTS</a:t>
            </a:r>
            <a:r>
              <a:rPr lang="en-US" dirty="0"/>
              <a:t> controller after 10 games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2EAFA0-527C-44E1-B7A1-277C8C2142E7}"/>
              </a:ext>
            </a:extLst>
          </p:cNvPr>
          <p:cNvSpPr txBox="1"/>
          <p:nvPr/>
        </p:nvSpPr>
        <p:spPr>
          <a:xfrm>
            <a:off x="298579" y="728752"/>
            <a:ext cx="3607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MCTS variations: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C36839-4ACD-4B97-8391-835246893FC0}"/>
              </a:ext>
            </a:extLst>
          </p:cNvPr>
          <p:cNvSpPr txBox="1"/>
          <p:nvPr/>
        </p:nvSpPr>
        <p:spPr>
          <a:xfrm>
            <a:off x="370368" y="3933500"/>
            <a:ext cx="3607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Others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A99B19B-4A0E-4BAB-B4BC-6C9371BBFA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049" y="4540818"/>
            <a:ext cx="3238774" cy="224222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4901FBB-0928-4676-A091-43880D844110}"/>
              </a:ext>
            </a:extLst>
          </p:cNvPr>
          <p:cNvSpPr txBox="1"/>
          <p:nvPr/>
        </p:nvSpPr>
        <p:spPr>
          <a:xfrm>
            <a:off x="1764050" y="4141232"/>
            <a:ext cx="323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Random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29109A-54C2-41B5-B536-C658373175B6}"/>
              </a:ext>
            </a:extLst>
          </p:cNvPr>
          <p:cNvSpPr txBox="1"/>
          <p:nvPr/>
        </p:nvSpPr>
        <p:spPr>
          <a:xfrm>
            <a:off x="6595194" y="4075587"/>
            <a:ext cx="323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OSLA(One Step Look Ahead)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B951F74-8989-400C-AD0D-EB7D2CCE7E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512" y="4540818"/>
            <a:ext cx="3238774" cy="224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695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0C4C06C-A57F-4D51-9D46-7A716E264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614" y="1943100"/>
            <a:ext cx="3959225" cy="27410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446C98-7362-4E61-8F46-FB66422410D2}"/>
              </a:ext>
            </a:extLst>
          </p:cNvPr>
          <p:cNvSpPr txBox="1"/>
          <p:nvPr/>
        </p:nvSpPr>
        <p:spPr>
          <a:xfrm>
            <a:off x="1091340" y="6025280"/>
            <a:ext cx="3607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controller after 10 Games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FFED36-85A3-48DB-91A0-280C3BBAD323}"/>
              </a:ext>
            </a:extLst>
          </p:cNvPr>
          <p:cNvSpPr txBox="1"/>
          <p:nvPr/>
        </p:nvSpPr>
        <p:spPr>
          <a:xfrm>
            <a:off x="7782291" y="5851412"/>
            <a:ext cx="316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MCTS controller after 10 Games</a:t>
            </a:r>
          </a:p>
        </p:txBody>
      </p:sp>
    </p:spTree>
    <p:extLst>
      <p:ext uri="{BB962C8B-B14F-4D97-AF65-F5344CB8AC3E}">
        <p14:creationId xmlns:p14="http://schemas.microsoft.com/office/powerpoint/2010/main" val="1236290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421A23-4C62-4BA8-BC69-FD7475CCFB27}"/>
              </a:ext>
            </a:extLst>
          </p:cNvPr>
          <p:cNvSpPr txBox="1"/>
          <p:nvPr/>
        </p:nvSpPr>
        <p:spPr>
          <a:xfrm>
            <a:off x="298579" y="230157"/>
            <a:ext cx="7564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have you analyzed and interpreted these results?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911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421A23-4C62-4BA8-BC69-FD7475CCFB27}"/>
              </a:ext>
            </a:extLst>
          </p:cNvPr>
          <p:cNvSpPr txBox="1"/>
          <p:nvPr/>
        </p:nvSpPr>
        <p:spPr>
          <a:xfrm>
            <a:off x="298579" y="230157"/>
            <a:ext cx="7564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you likely to conclude on the basis of this research?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6155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421A23-4C62-4BA8-BC69-FD7475CCFB27}"/>
              </a:ext>
            </a:extLst>
          </p:cNvPr>
          <p:cNvSpPr txBox="1"/>
          <p:nvPr/>
        </p:nvSpPr>
        <p:spPr>
          <a:xfrm>
            <a:off x="298579" y="230157"/>
            <a:ext cx="7564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the potential implications of your discoveries?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5719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</TotalTime>
  <Words>321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Alastair Rayner</dc:creator>
  <cp:lastModifiedBy>Alastair Rayner</cp:lastModifiedBy>
  <cp:revision>26</cp:revision>
  <dcterms:created xsi:type="dcterms:W3CDTF">2018-03-07T16:02:28Z</dcterms:created>
  <dcterms:modified xsi:type="dcterms:W3CDTF">2018-03-12T00:19:31Z</dcterms:modified>
</cp:coreProperties>
</file>