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5" r:id="rId4"/>
    <p:sldId id="257" r:id="rId5"/>
    <p:sldId id="266" r:id="rId6"/>
    <p:sldId id="259" r:id="rId7"/>
    <p:sldId id="263" r:id="rId8"/>
    <p:sldId id="264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7" y="7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07B-A7FD-4D6A-8FBB-E83F512C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9846-4866-4B10-9035-BED6A52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E7B8-26A5-46AC-BFE6-4DF7BAE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9B80-9DCA-44B2-97AF-1B2A7F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20B-779E-4F76-8152-C950560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69E-D499-473A-93B8-CE65D663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ABB-C3E2-47E8-B912-F3CA111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95B5-D19F-4282-A9C3-BB8ECFCC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BDEE-BE1C-44FE-B443-ED32D1E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F19-1B21-42A8-AF5F-CE7F515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1B05-30CC-4941-9809-9FC394A2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D9A-8DAB-4B76-B93F-72524245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7F1-733F-4CE0-8F8C-881AFA73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03-368D-4BB4-8A7C-0AF32D7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8C68-0B4B-4E77-A07D-9BD931B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F89-E49D-4B17-A087-6AB71C1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F11E-FD27-4067-A227-6226DB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3092-684C-4838-B830-6BE3CBF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1FB-A3C6-4343-B768-7E6194A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E73A-75EC-4C82-88BA-2F734C2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B1-DF39-4578-B2CA-2D6641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4B09-9D57-42CC-8208-D5AE1400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D9C-6AC7-4200-8557-6664045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BEF-1D3E-40C3-B66E-40D48D5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8E-4478-457A-9BA6-24993AA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033-D775-45E6-B42C-CF8F97D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B28-6733-40D4-A5A0-FB945125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1F26-717F-418D-84EF-BE704266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30C-01C7-4008-AFC2-720674D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2E55-E757-4903-B841-F6CFC3A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75A-9BF0-4710-AF63-353C807B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344-3323-475C-A234-37C76E2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CD46-453D-49BC-BEA5-6128BDD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1ADD-B40E-4423-864C-C400F390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C6CAB-C9F0-49B3-B232-ECFA70E6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132B-1E6E-402A-A3CE-00B05562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197D-1E43-4EC5-8C38-E76F45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36DD-4DF3-4C89-8050-8B2E17E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AC21-0475-4AF6-A9FE-E3D58E1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E43-220A-4144-8005-F26903D4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71EC-1D90-49E2-9B18-6915E01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3A3D-DD9D-46CB-975B-131B855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7395-D957-4745-B11C-811ED46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DCE0-5321-4D84-B72D-A9DDDA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587E-7321-4FA1-A25A-F859DEF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54CF-B4AB-429A-8DB7-C20835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2D7-64C2-48A5-8D8D-A63C4366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A245-93C7-4D0A-9F2E-FC699D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CF2C-2785-41D2-A6B2-3DAE8156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1F8-E319-4FF5-9ADF-29C662B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91F7-5EE5-4084-AA38-BE9A69AB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125A-2660-44C2-8BE4-F504FFD0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554-07D8-49D1-A08C-3125492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A818-C464-4FA6-B128-5B1E765F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291-68F2-404F-8AA7-BE961B6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616-8549-45BC-9C83-041D8CF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947-0DD4-4C39-BB57-DAD5FB4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F0B9-457F-41C8-83E4-27C5A12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9620-2842-4BB3-924B-CA990D3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D0C0-707D-4B1C-AFA1-57904F39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A7D-5095-42E7-8F21-592721C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CAA-046B-4FA1-910A-554349CB7EF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43A5-0FC8-459C-986E-56D00F6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386-4FAD-4C23-9DCB-164E9FD0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383C2-8EFE-4919-8955-5CD8A4257462}"/>
              </a:ext>
            </a:extLst>
          </p:cNvPr>
          <p:cNvSpPr txBox="1"/>
          <p:nvPr/>
        </p:nvSpPr>
        <p:spPr>
          <a:xfrm>
            <a:off x="298579" y="230157"/>
            <a:ext cx="756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Research Questions:</a:t>
            </a:r>
            <a:endParaRPr lang="en-GB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3544-47B4-4796-9A2B-99A8FEA1ABF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98579" y="912597"/>
            <a:ext cx="9075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Key research Questions: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What are the weaknesses of tree search algorithms within the GVG-AI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What are the best proposed methods of improving their limitations for this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What are the best kind of MCTS enhancements for GVG-AI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EED7-4C30-4FDF-AD61-A809875F5BD7}"/>
              </a:ext>
            </a:extLst>
          </p:cNvPr>
          <p:cNvSpPr txBox="1"/>
          <p:nvPr/>
        </p:nvSpPr>
        <p:spPr>
          <a:xfrm>
            <a:off x="450978" y="4639249"/>
            <a:ext cx="11055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Could a hyper-heuristic be created from the strengths of multiple MCTS modifications?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3828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975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Questions?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04571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E25D7-A8F8-4C8F-860D-47C8A01C30CB}"/>
              </a:ext>
            </a:extLst>
          </p:cNvPr>
          <p:cNvSpPr txBox="1"/>
          <p:nvPr/>
        </p:nvSpPr>
        <p:spPr>
          <a:xfrm>
            <a:off x="336678" y="668320"/>
            <a:ext cx="111695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Hypothesis: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Does MCTS with enhancement x perform better than vanilla MCTS</a:t>
            </a:r>
          </a:p>
          <a:p>
            <a:r>
              <a:rPr lang="en-GB" sz="2800" dirty="0"/>
              <a:t>Does MCTS with enhancement y perform better than vanilla MCTS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811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80D07-2D9E-4EF1-B881-78700500CE25}"/>
              </a:ext>
            </a:extLst>
          </p:cNvPr>
          <p:cNvSpPr txBox="1"/>
          <p:nvPr/>
        </p:nvSpPr>
        <p:spPr>
          <a:xfrm>
            <a:off x="263410" y="220083"/>
            <a:ext cx="9075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does this contribute to knowledge in this field?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A235-65E9-43D6-B80C-6CB81816A0A6}"/>
              </a:ext>
            </a:extLst>
          </p:cNvPr>
          <p:cNvSpPr txBox="1"/>
          <p:nvPr/>
        </p:nvSpPr>
        <p:spPr>
          <a:xfrm>
            <a:off x="220605" y="1521833"/>
            <a:ext cx="117507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research will help gather knowledge into the limitations of different game tree search techniques for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create a hyper heuristic agent that has been modified from the strengths and weaknesses found in different tree search techniques.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Also by looking at how the scaling of different metrics within the competition frame work and seeing how they affect the performance of different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a lot of different controllers that are modifications to MCTS, but there has been little research as to how the modifications compare with each other.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384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B468F-680D-42FA-B18E-7F42AF072AED}"/>
              </a:ext>
            </a:extLst>
          </p:cNvPr>
          <p:cNvSpPr txBox="1"/>
          <p:nvPr/>
        </p:nvSpPr>
        <p:spPr>
          <a:xfrm>
            <a:off x="263410" y="220083"/>
            <a:ext cx="90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the data is being collected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8140D-E8A3-4683-ACB7-0FD451A28485}"/>
              </a:ext>
            </a:extLst>
          </p:cNvPr>
          <p:cNvSpPr txBox="1"/>
          <p:nvPr/>
        </p:nvSpPr>
        <p:spPr>
          <a:xfrm>
            <a:off x="220605" y="1521833"/>
            <a:ext cx="11750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dirty="0" err="1"/>
              <a:t>json</a:t>
            </a:r>
            <a:r>
              <a:rPr lang="en-GB" sz="2800" dirty="0"/>
              <a:t> file is created with the stats from the end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screen capture of the game with an overlay of how long the agent spent in each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That data will help show the agents patterns, within the different games.</a:t>
            </a:r>
          </a:p>
        </p:txBody>
      </p:sp>
    </p:spTree>
    <p:extLst>
      <p:ext uri="{BB962C8B-B14F-4D97-AF65-F5344CB8AC3E}">
        <p14:creationId xmlns:p14="http://schemas.microsoft.com/office/powerpoint/2010/main" val="12273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Current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03B8-6CBE-4361-8DF7-96C49E91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334"/>
            <a:ext cx="6130551" cy="2072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4A6E9-7BAF-439B-B923-0E74F672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42" y="1903955"/>
            <a:ext cx="5393979" cy="1823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8FDC3-E2FC-44F1-A94D-929736E71CEF}"/>
              </a:ext>
            </a:extLst>
          </p:cNvPr>
          <p:cNvSpPr txBox="1"/>
          <p:nvPr/>
        </p:nvSpPr>
        <p:spPr>
          <a:xfrm>
            <a:off x="298579" y="1496475"/>
            <a:ext cx="821042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Measuring the score over time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396C1-4E66-4FBB-8E7F-963DA6FE373D}"/>
              </a:ext>
            </a:extLst>
          </p:cNvPr>
          <p:cNvSpPr txBox="1"/>
          <p:nvPr/>
        </p:nvSpPr>
        <p:spPr>
          <a:xfrm>
            <a:off x="298579" y="5354860"/>
            <a:ext cx="109726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From this data, it can show how fast the agent can find rewards in a game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9B90D-E74F-448F-B4AA-5000333B84E6}"/>
              </a:ext>
            </a:extLst>
          </p:cNvPr>
          <p:cNvSpPr txBox="1"/>
          <p:nvPr/>
        </p:nvSpPr>
        <p:spPr>
          <a:xfrm>
            <a:off x="2336929" y="3789116"/>
            <a:ext cx="244462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/>
              <a:t>sampleMCTS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80430-90FE-4420-8539-527B2A26DBBB}"/>
              </a:ext>
            </a:extLst>
          </p:cNvPr>
          <p:cNvSpPr txBox="1"/>
          <p:nvPr/>
        </p:nvSpPr>
        <p:spPr>
          <a:xfrm>
            <a:off x="8318629" y="3643246"/>
            <a:ext cx="244462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/>
              <a:t>sampleOLMCTS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27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A23F0-E5DC-4BF9-8070-445C2786466A}"/>
              </a:ext>
            </a:extLst>
          </p:cNvPr>
          <p:cNvSpPr txBox="1"/>
          <p:nvPr/>
        </p:nvSpPr>
        <p:spPr>
          <a:xfrm>
            <a:off x="370369" y="3578298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OLMCTS controller after 10 Games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427F1-8E74-4EDF-AB39-779E478F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30" y="1118119"/>
            <a:ext cx="3392737" cy="2348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BBDF7-E670-4C9D-9FBB-ACA0CFA46BC0}"/>
              </a:ext>
            </a:extLst>
          </p:cNvPr>
          <p:cNvSpPr txBox="1"/>
          <p:nvPr/>
        </p:nvSpPr>
        <p:spPr>
          <a:xfrm>
            <a:off x="4513383" y="3578298"/>
            <a:ext cx="31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MCTS controller after 10 Games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24049-FFEB-4DDE-AF0C-CA13C7E91B35}"/>
              </a:ext>
            </a:extLst>
          </p:cNvPr>
          <p:cNvSpPr txBox="1"/>
          <p:nvPr/>
        </p:nvSpPr>
        <p:spPr>
          <a:xfrm>
            <a:off x="8343899" y="3578298"/>
            <a:ext cx="347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FlatMCTS</a:t>
            </a:r>
            <a:r>
              <a:rPr lang="en-US" dirty="0"/>
              <a:t> controller after 10 games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EAFA0-527C-44E1-B7A1-277C8C2142E7}"/>
              </a:ext>
            </a:extLst>
          </p:cNvPr>
          <p:cNvSpPr txBox="1"/>
          <p:nvPr/>
        </p:nvSpPr>
        <p:spPr>
          <a:xfrm>
            <a:off x="298579" y="728752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MCTS variations: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E1A83-475E-41EF-A862-BDAB1E9092DD}"/>
              </a:ext>
            </a:extLst>
          </p:cNvPr>
          <p:cNvSpPr txBox="1"/>
          <p:nvPr/>
        </p:nvSpPr>
        <p:spPr>
          <a:xfrm>
            <a:off x="123623" y="109633"/>
            <a:ext cx="75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Current Results: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83C52-9FE4-4579-9E69-1B999A93C41A}"/>
              </a:ext>
            </a:extLst>
          </p:cNvPr>
          <p:cNvSpPr txBox="1"/>
          <p:nvPr/>
        </p:nvSpPr>
        <p:spPr>
          <a:xfrm>
            <a:off x="209780" y="3889050"/>
            <a:ext cx="360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6D0460-B7DF-4332-BCAF-F615BA0E0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49" y="4451851"/>
            <a:ext cx="3238774" cy="2242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AA9B0A-BF65-461B-B6D8-D8F821BDD29D}"/>
              </a:ext>
            </a:extLst>
          </p:cNvPr>
          <p:cNvSpPr txBox="1"/>
          <p:nvPr/>
        </p:nvSpPr>
        <p:spPr>
          <a:xfrm>
            <a:off x="1878350" y="4052265"/>
            <a:ext cx="3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6DB09-CDF8-4070-A71B-48480E625783}"/>
              </a:ext>
            </a:extLst>
          </p:cNvPr>
          <p:cNvSpPr txBox="1"/>
          <p:nvPr/>
        </p:nvSpPr>
        <p:spPr>
          <a:xfrm>
            <a:off x="6785694" y="4052265"/>
            <a:ext cx="3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OSLA(One Step Look Ahead)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83EDB-32D2-43D0-A663-EA7A2282D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12" y="4517496"/>
            <a:ext cx="3238774" cy="2242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93FA45-D582-49A7-90A0-416665DFD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7" y="1136577"/>
            <a:ext cx="3483230" cy="2411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6117E-EFCD-4CC7-BA91-03EA9C410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71" y="1086794"/>
            <a:ext cx="3483230" cy="2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7E6533-CABD-4AA7-B105-EFCFFFC8EAE8}"/>
              </a:ext>
            </a:extLst>
          </p:cNvPr>
          <p:cNvSpPr txBox="1"/>
          <p:nvPr/>
        </p:nvSpPr>
        <p:spPr>
          <a:xfrm>
            <a:off x="123623" y="109633"/>
            <a:ext cx="75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next: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79F68-3580-483D-A39C-D19BCCFD8CEB}"/>
              </a:ext>
            </a:extLst>
          </p:cNvPr>
          <p:cNvSpPr txBox="1"/>
          <p:nvPr/>
        </p:nvSpPr>
        <p:spPr>
          <a:xfrm>
            <a:off x="256973" y="1811433"/>
            <a:ext cx="7564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next: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Gather a list of different MCTS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Compare the data gathered from the thousands simulations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Look at the strengths and weaknesses of different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a hyper heuristic based of that data</a:t>
            </a:r>
          </a:p>
        </p:txBody>
      </p:sp>
    </p:spTree>
    <p:extLst>
      <p:ext uri="{BB962C8B-B14F-4D97-AF65-F5344CB8AC3E}">
        <p14:creationId xmlns:p14="http://schemas.microsoft.com/office/powerpoint/2010/main" val="288240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8210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methods have I applied to getting these results?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55AF8-3A33-44DD-91A6-168D4B6B6897}"/>
              </a:ext>
            </a:extLst>
          </p:cNvPr>
          <p:cNvSpPr txBox="1"/>
          <p:nvPr/>
        </p:nvSpPr>
        <p:spPr>
          <a:xfrm>
            <a:off x="263410" y="1445633"/>
            <a:ext cx="11744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visualizing where the controllers spend most of their time within the levels of different games, conclusions can be drawn from whether the agents get stuck or explore the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From this a hyper heuristic can be formed based on the strengths of different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Furthermore the additional data collected from the games can be loaded into R and be used to contrast the different statistics of the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of the data that will be collected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Game space searched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Level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Total cells explored</a:t>
            </a:r>
          </a:p>
        </p:txBody>
      </p:sp>
    </p:spTree>
    <p:extLst>
      <p:ext uri="{BB962C8B-B14F-4D97-AF65-F5344CB8AC3E}">
        <p14:creationId xmlns:p14="http://schemas.microsoft.com/office/powerpoint/2010/main" val="2786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991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are you likely to conclude on the basis of this research?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52BB2-563A-477A-A4A3-86C7130AB1CD}"/>
              </a:ext>
            </a:extLst>
          </p:cNvPr>
          <p:cNvSpPr txBox="1"/>
          <p:nvPr/>
        </p:nvSpPr>
        <p:spPr>
          <a:xfrm>
            <a:off x="298579" y="1868457"/>
            <a:ext cx="756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more data for a conclusion.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5615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b911b9-3ae9-4c4b-a678-b234f06e307d" Revision="1" Stencil="System.MyShapes" StencilVersion="1.0"/>
</Control>
</file>

<file path=customXml/itemProps1.xml><?xml version="1.0" encoding="utf-8"?>
<ds:datastoreItem xmlns:ds="http://schemas.openxmlformats.org/officeDocument/2006/customXml" ds:itemID="{FE911D57-F706-4497-A2DA-20BCBA3A9BB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455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46</cp:revision>
  <dcterms:created xsi:type="dcterms:W3CDTF">2018-03-07T16:02:28Z</dcterms:created>
  <dcterms:modified xsi:type="dcterms:W3CDTF">2018-03-12T11:31:35Z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