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5BB-8F33-497D-A3CC-E45C5A2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40896-50DC-4910-911B-D829AE07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47A6-0622-4CC2-8B81-C7752A9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DA8D-AE0C-4DA2-84FC-2C44FB74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E41B-5A19-4353-A7A0-49AF2249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5589-37AA-40EA-A774-93F6E9A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99AAF-8D5B-4AA4-A6CC-5B0E2C04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B79A-819E-400B-91AA-D1C4F70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6426-B1F1-42B3-99B8-8BC85E8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3E18-79D1-462C-BBE9-8F37F3E9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A1A20-6829-421A-883F-DD2747099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73D3-4AD2-4768-A0A4-75F2ABAA4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3B99-A406-4FF6-ADE2-BD84935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59C6-4513-418B-8C4B-EF4729D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E3A3-97D7-4EEA-9712-5CD1B208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7E92-5A04-42E4-802B-F6F024D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F932-CDA5-4BD9-8CFB-AE9B9C1E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A43E-42F6-4C0B-ACC2-C9B8249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AAD6-27D0-459E-BF2A-2A4C20C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F201-E856-4D9E-8BA8-8AE228DC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9272-112A-4CE7-A2BA-67AB725B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69A1-25CC-4806-836B-C95812A5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BD93-973A-4A1B-8949-7E7D5A75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CF05-3C41-421A-9179-3C9D07A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C97E-8D2F-4DD2-9147-B70A8FE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9C6-29E7-48D2-8697-4E64E61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C4BF-A9C2-48BD-AE22-63288A76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6491D-E6A3-416D-A0A7-BE021C55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17171-12EC-4523-9E29-90D492FA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9E51-049A-4E5E-893B-DCE2C57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B2B7-B3E0-4366-B9C3-0DA4615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647A-FE4F-4708-B12D-CE46ADB8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9B26-4672-4F29-96CF-87F2A0CA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CB86B-49AE-45DE-941E-B9A3AC4F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5E961-FCAD-47DC-9CD9-B9430593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8402-7606-4BD1-8A17-7BD92217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8B516-465A-4671-8F82-71C7E0B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D28F0-F18A-498D-B880-5F823C9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68C10-FE12-4FBD-9F5C-402112E8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075-A343-4865-8674-599425F7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4C679-2F2B-4211-81E0-3C7D7293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C4D6F-4B90-4142-A0A9-60A8A6D5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6BF3-290E-4760-A033-640527A1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9E02E-4AB6-4E33-AEF6-C3B95FB3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40958-E3FF-4CD1-86A5-1596619C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2572C-A44A-459E-9B10-8B27502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477A-5A03-466D-8C24-05B7B96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FD1B-8B2D-454D-90B6-CF0E4A7A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3FFB-8934-45EC-96C4-E261E6A90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873F-2394-424D-B508-55F576F7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19764-7DA8-4565-883C-E2A0B996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3599-A159-4B6E-9B55-A7E8F7F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7F1-7E45-4BA7-9E52-10F2572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FB71-2311-4D8D-9F5D-8D5D5BAA5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C057-2E13-4587-9D96-6311E76B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19D0-2DE5-416A-847D-5ABE3C3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EEBC-170A-43A6-BA6B-4F0B2A0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E8E5-E0CD-4EE9-8A3C-15E770F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24E72-B334-497D-971D-3270CAC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4141-6F5F-4AAD-A611-9BB0DB6B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E904-9E07-456D-A336-05C83D29C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6ADC-B1E3-4DD5-80BA-7CB109713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74A3-9902-4067-93B0-CEC00806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6CA15-C69C-4872-8314-CD17921534ED}"/>
              </a:ext>
            </a:extLst>
          </p:cNvPr>
          <p:cNvSpPr txBox="1"/>
          <p:nvPr/>
        </p:nvSpPr>
        <p:spPr>
          <a:xfrm>
            <a:off x="1103179" y="672526"/>
            <a:ext cx="60114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Project:</a:t>
            </a:r>
            <a:endParaRPr lang="en-GB" dirty="0"/>
          </a:p>
          <a:p>
            <a:r>
              <a:rPr lang="en-GB" sz="1000" dirty="0"/>
              <a:t>For this optimisation and porting task I will be using a game I was working on over the summer. </a:t>
            </a:r>
          </a:p>
          <a:p>
            <a:r>
              <a:rPr lang="en-GB" sz="1000" dirty="0"/>
              <a:t>The game is a top down open world multiplayer farming game called Venture.</a:t>
            </a:r>
          </a:p>
          <a:p>
            <a:r>
              <a:rPr lang="en-GB" sz="1000" dirty="0"/>
              <a:t>The game is getting roughly 20-30FPS in debug build, which isn’t much considering the content in the game, and in release build the game runs better, but there is memory issues when explore the world.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812EB-78D0-4D7F-BF86-EC16D987B4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79" y="1686637"/>
            <a:ext cx="5724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DB55B-D7AE-4862-8818-B5611FEEB481}"/>
              </a:ext>
            </a:extLst>
          </p:cNvPr>
          <p:cNvSpPr txBox="1"/>
          <p:nvPr/>
        </p:nvSpPr>
        <p:spPr>
          <a:xfrm>
            <a:off x="6777376" y="1847343"/>
            <a:ext cx="49741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Engine:</a:t>
            </a:r>
            <a:r>
              <a:rPr lang="en-GB" dirty="0"/>
              <a:t> </a:t>
            </a:r>
          </a:p>
          <a:p>
            <a:r>
              <a:rPr lang="en-GB" sz="1000" dirty="0"/>
              <a:t>The game was developed in C++ with SDL and used the boost::</a:t>
            </a:r>
            <a:r>
              <a:rPr lang="en-GB" sz="1000" dirty="0" err="1"/>
              <a:t>asio</a:t>
            </a:r>
            <a:r>
              <a:rPr lang="en-GB" sz="1000" dirty="0"/>
              <a:t> library for the networking. However, for the scope of this project and to ease the port to PS4 I will be removing the networking from the game, and focus on the single player optimisations. Furthermore depending on the support for SDL on the PS4 I may be looking into converting to the </a:t>
            </a:r>
            <a:r>
              <a:rPr lang="en-GB" sz="1000" dirty="0" err="1"/>
              <a:t>PhyreEngine</a:t>
            </a:r>
            <a:r>
              <a:rPr lang="en-GB" sz="1000" dirty="0"/>
              <a:t> for the rendering as that will also improve the performance.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6F3C53C-D2EA-4B90-B100-B0216ED2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21" y="4431148"/>
            <a:ext cx="61805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Profiling Tools: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profiler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very useful tool within visual studio that can profile the CPU, memory and GPU (only using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directX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RenderDoc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be useful for if I decide to overhaul the SDL rendering and use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instead, this will be able to help profile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rendering pipeline.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MemTrack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library for C++ which replaces the standard 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operator new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with a special version that records information about each memory allocation, which may be helpful when debugging and profiling memory related issues.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Remotery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Realtime profiler for CPU and GPU, which supports a variety of graphics APIs, including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MTuner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another C++ memory profiler, however this one has support for the PlayStation 4 and 3. 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78FECE-E221-4014-AEBC-1192710942D2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2C0DB-0A78-4752-8949-03110D16471B}"/>
              </a:ext>
            </a:extLst>
          </p:cNvPr>
          <p:cNvSpPr txBox="1"/>
          <p:nvPr/>
        </p:nvSpPr>
        <p:spPr>
          <a:xfrm>
            <a:off x="5821383" y="836662"/>
            <a:ext cx="5433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key functions that are affecting the performance the most is </a:t>
            </a:r>
            <a:r>
              <a:rPr lang="en-GB" sz="1000" dirty="0" err="1"/>
              <a:t>RenderObjects</a:t>
            </a:r>
            <a:r>
              <a:rPr lang="en-GB" sz="1000" dirty="0"/>
              <a:t>, which renders the levels cells.</a:t>
            </a:r>
          </a:p>
          <a:p>
            <a:r>
              <a:rPr lang="en-GB" sz="1000" dirty="0"/>
              <a:t>I will start by looking at how the rendering, to see why this is an issue.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29FA8-C351-41D3-A42B-1638A8B53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7968" r="15142" b="23678"/>
          <a:stretch/>
        </p:blipFill>
        <p:spPr bwMode="auto">
          <a:xfrm>
            <a:off x="584036" y="1720988"/>
            <a:ext cx="4843372" cy="300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A88C4-FDDF-4842-87DD-4CBD077B59F7}"/>
              </a:ext>
            </a:extLst>
          </p:cNvPr>
          <p:cNvSpPr txBox="1"/>
          <p:nvPr/>
        </p:nvSpPr>
        <p:spPr>
          <a:xfrm>
            <a:off x="584036" y="924959"/>
            <a:ext cx="484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benchmark I ran started with the visual studio profiler, this highlighted what functions where using most of the resources.</a:t>
            </a:r>
          </a:p>
          <a:p>
            <a:endParaRPr lang="en-GB" sz="1000" dirty="0"/>
          </a:p>
          <a:p>
            <a:r>
              <a:rPr lang="en-GB" sz="1000" dirty="0"/>
              <a:t>There is a clear spike where I had opened the players inventory.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09722-F818-4894-88CC-73588C8F9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1893" r="22156" b="54322"/>
          <a:stretch/>
        </p:blipFill>
        <p:spPr>
          <a:xfrm>
            <a:off x="5821383" y="1720987"/>
            <a:ext cx="5433307" cy="3002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25861-AC50-4212-8754-7F62DEECE736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1BE3A-D288-47C6-AED4-B8C3C485F00C}"/>
              </a:ext>
            </a:extLst>
          </p:cNvPr>
          <p:cNvSpPr txBox="1"/>
          <p:nvPr/>
        </p:nvSpPr>
        <p:spPr>
          <a:xfrm>
            <a:off x="4536580" y="5313452"/>
            <a:ext cx="3865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 also implemented a way to check the time it takes to render a frame, </a:t>
            </a:r>
          </a:p>
          <a:p>
            <a:r>
              <a:rPr lang="en-GB" sz="1000" dirty="0"/>
              <a:t>however this only works in debug, where I have access to the console.</a:t>
            </a:r>
          </a:p>
          <a:p>
            <a:endParaRPr lang="en-GB" sz="1000" dirty="0"/>
          </a:p>
          <a:p>
            <a:r>
              <a:rPr lang="en-GB" sz="1000" dirty="0"/>
              <a:t>&lt;- This is the FPS I am getting when idle in debug.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0E0F45-EA13-495A-9128-F4B42FB82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5" y="4811900"/>
            <a:ext cx="3952545" cy="18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53BB3-D418-49DE-A8AE-C1CF5D6D3F8A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B9910-D61F-463A-A696-A5AD621AAB54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63677-AACB-48AE-867C-5675480FC32E}"/>
              </a:ext>
            </a:extLst>
          </p:cNvPr>
          <p:cNvSpPr txBox="1"/>
          <p:nvPr/>
        </p:nvSpPr>
        <p:spPr>
          <a:xfrm>
            <a:off x="595835" y="861306"/>
            <a:ext cx="382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way the textures get loaded into the game is I created a texture class that loads each texture as a separate image, and it does this for every tile generated.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908EE-744B-4A88-B566-D8C72A51E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4381" r="27666" b="14322"/>
          <a:stretch/>
        </p:blipFill>
        <p:spPr>
          <a:xfrm>
            <a:off x="270387" y="1535184"/>
            <a:ext cx="2487337" cy="5161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78399-D21D-435F-8EAC-E4B0D7018A4D}"/>
              </a:ext>
            </a:extLst>
          </p:cNvPr>
          <p:cNvSpPr txBox="1"/>
          <p:nvPr/>
        </p:nvSpPr>
        <p:spPr>
          <a:xfrm>
            <a:off x="2832899" y="1848411"/>
            <a:ext cx="261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 each texture loaded in meant that as you explored the world the memory usage will gradually increase and performance would decrease.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CE289-B4D8-4C04-8991-9346F3EE1EA9}"/>
              </a:ext>
            </a:extLst>
          </p:cNvPr>
          <p:cNvSpPr txBox="1"/>
          <p:nvPr/>
        </p:nvSpPr>
        <p:spPr>
          <a:xfrm>
            <a:off x="6020716" y="855896"/>
            <a:ext cx="51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Solve this issue, I created a struct that contained the location of the sprite, the atlas index number and the layer.</a:t>
            </a:r>
          </a:p>
          <a:p>
            <a:r>
              <a:rPr lang="en-GB" sz="1000" dirty="0"/>
              <a:t>I also created a vector of all the textures, so that I could batch render all the textures at the end of the frame.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DF5E9-0AB8-40A0-B0DC-D00E9319F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39680" r="67488" b="43530"/>
          <a:stretch/>
        </p:blipFill>
        <p:spPr>
          <a:xfrm>
            <a:off x="8883201" y="2676398"/>
            <a:ext cx="2961340" cy="981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95AA99-1E61-47DF-9EFE-EF36A6414EC8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4E3E14-4249-497E-9A4A-6384A32DE41A}"/>
              </a:ext>
            </a:extLst>
          </p:cNvPr>
          <p:cNvSpPr txBox="1"/>
          <p:nvPr/>
        </p:nvSpPr>
        <p:spPr>
          <a:xfrm>
            <a:off x="2832899" y="3947761"/>
            <a:ext cx="2615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This method also meant I had to do a few hacks to get the trees rendering properly.</a:t>
            </a:r>
          </a:p>
          <a:p>
            <a:r>
              <a:rPr lang="en-GB" sz="1000" dirty="0"/>
              <a:t>The image to the left shows I had two vectors, one that contained the trees that were to be rendered above the player, and another that was to be rendered below.</a:t>
            </a:r>
          </a:p>
          <a:p>
            <a:endParaRPr lang="en-GB" sz="1000" dirty="0"/>
          </a:p>
          <a:p>
            <a:r>
              <a:rPr lang="en-GB" sz="1000" dirty="0"/>
              <a:t>This could be avoided by creating a batch renderer.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71B4D6-B158-4159-A9B8-68D1E7B96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46" y="1563782"/>
            <a:ext cx="2754952" cy="3206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E7B41A-3B99-4635-ABB7-71B5D966319D}"/>
              </a:ext>
            </a:extLst>
          </p:cNvPr>
          <p:cNvSpPr txBox="1"/>
          <p:nvPr/>
        </p:nvSpPr>
        <p:spPr>
          <a:xfrm>
            <a:off x="8816669" y="1879373"/>
            <a:ext cx="319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 also removed the rendering of the trees issue, by removing the two vectors of trees. Instead I used an </a:t>
            </a:r>
            <a:r>
              <a:rPr lang="en-GB" sz="1000" dirty="0" err="1"/>
              <a:t>enum</a:t>
            </a:r>
            <a:r>
              <a:rPr lang="en-GB" sz="1000" dirty="0"/>
              <a:t> to store the layer of each sprite, and that decides when the texture will be rendered.</a:t>
            </a:r>
          </a:p>
        </p:txBody>
      </p:sp>
    </p:spTree>
    <p:extLst>
      <p:ext uri="{BB962C8B-B14F-4D97-AF65-F5344CB8AC3E}">
        <p14:creationId xmlns:p14="http://schemas.microsoft.com/office/powerpoint/2010/main" val="87024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098BC-C7EA-444F-908F-7F4556505029}"/>
              </a:ext>
            </a:extLst>
          </p:cNvPr>
          <p:cNvSpPr txBox="1"/>
          <p:nvPr/>
        </p:nvSpPr>
        <p:spPr>
          <a:xfrm>
            <a:off x="780607" y="15391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Check: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74D93-AEB5-43E0-962B-2EFA5812B233}"/>
              </a:ext>
            </a:extLst>
          </p:cNvPr>
          <p:cNvSpPr txBox="1"/>
          <p:nvPr/>
        </p:nvSpPr>
        <p:spPr>
          <a:xfrm>
            <a:off x="344939" y="950901"/>
            <a:ext cx="51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This means that now the game doesn’t create a new texture for each cell as the player explores the level, which results in a much lower memory footprint.</a:t>
            </a:r>
          </a:p>
          <a:p>
            <a:endParaRPr lang="en-GB" sz="1000" dirty="0"/>
          </a:p>
          <a:p>
            <a:r>
              <a:rPr lang="en-GB" sz="1000" dirty="0"/>
              <a:t>                       NEW			               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DC135-04F0-410D-BE6E-04D123227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9" t="7480" r="770" b="67310"/>
          <a:stretch/>
        </p:blipFill>
        <p:spPr>
          <a:xfrm>
            <a:off x="3745648" y="1702815"/>
            <a:ext cx="1667474" cy="1863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44F042-B1B1-4A53-95CE-1F86FC17E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2" t="8184" r="962" b="67488"/>
          <a:stretch/>
        </p:blipFill>
        <p:spPr>
          <a:xfrm>
            <a:off x="416172" y="1702815"/>
            <a:ext cx="1770175" cy="1939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72A163-3BD5-4EE1-9E71-32307A48F8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5983" r="22103" b="64701"/>
          <a:stretch/>
        </p:blipFill>
        <p:spPr>
          <a:xfrm>
            <a:off x="344939" y="4226193"/>
            <a:ext cx="5445370" cy="2010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957AE1-E446-4BCC-B1B7-5D58C404083D}"/>
              </a:ext>
            </a:extLst>
          </p:cNvPr>
          <p:cNvSpPr txBox="1"/>
          <p:nvPr/>
        </p:nvSpPr>
        <p:spPr>
          <a:xfrm>
            <a:off x="344939" y="3686718"/>
            <a:ext cx="5136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When comparing the profiler to a previous run, the overall application has a negative delta, which I believe means it ran faster. However this is not a great overall improvement, compared to what I was expecting.</a:t>
            </a:r>
          </a:p>
        </p:txBody>
      </p:sp>
    </p:spTree>
    <p:extLst>
      <p:ext uri="{BB962C8B-B14F-4D97-AF65-F5344CB8AC3E}">
        <p14:creationId xmlns:p14="http://schemas.microsoft.com/office/powerpoint/2010/main" val="371296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788AA-5E61-42FF-9466-F88F6225F585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02C46-A364-41FB-8F9B-8985128D9E3C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C7291-E62F-4982-9B51-D5EC3DB4B686}"/>
              </a:ext>
            </a:extLst>
          </p:cNvPr>
          <p:cNvSpPr txBox="1"/>
          <p:nvPr/>
        </p:nvSpPr>
        <p:spPr>
          <a:xfrm>
            <a:off x="5821383" y="836662"/>
            <a:ext cx="5433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RenderObjects</a:t>
            </a:r>
            <a:r>
              <a:rPr lang="en-GB" sz="1000" dirty="0"/>
              <a:t> is still using roughly 35% of the processes CPU usage, even though the total CPU usage of the game is very low still, it’ll be worth going into depth to try and optimise </a:t>
            </a:r>
            <a:r>
              <a:rPr lang="en-GB" sz="1000" dirty="0" err="1"/>
              <a:t>RenderObjects</a:t>
            </a:r>
            <a:r>
              <a:rPr lang="en-GB" sz="1000" dirty="0"/>
              <a:t> further, as this is the main cause of the slow performance at the moment.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6A902-A43B-438E-AC13-0CDB15DC0BE0}"/>
              </a:ext>
            </a:extLst>
          </p:cNvPr>
          <p:cNvSpPr txBox="1"/>
          <p:nvPr/>
        </p:nvSpPr>
        <p:spPr>
          <a:xfrm>
            <a:off x="584036" y="924959"/>
            <a:ext cx="484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When I ran the test again I still found that render objects is sill using a considerable amount of CPU utilisation.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BB4B1-DBA1-4879-8605-F8110818B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0" t="5709" r="22033" b="56923"/>
          <a:stretch/>
        </p:blipFill>
        <p:spPr>
          <a:xfrm>
            <a:off x="492708" y="1598927"/>
            <a:ext cx="4588272" cy="2164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DA7D1-E76E-4D89-8B93-DB47BF6F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413" y="1390660"/>
            <a:ext cx="1641791" cy="3946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270C25-B2FD-44EE-AC77-65C44D332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74" y="1598927"/>
            <a:ext cx="4306592" cy="19883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F37B26-499D-4387-A441-5895FFC3F408}"/>
              </a:ext>
            </a:extLst>
          </p:cNvPr>
          <p:cNvSpPr txBox="1"/>
          <p:nvPr/>
        </p:nvSpPr>
        <p:spPr>
          <a:xfrm>
            <a:off x="5821383" y="3795529"/>
            <a:ext cx="419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frame rate in debug is still not optimal, only getting about 20 FPS.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DDFD08-78FF-49D9-BC0B-8995E634381B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0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3420B-835F-4EB7-AC31-8B3A41D93C87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2EB6-F928-4979-A362-3143A94CF575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66E8E-0391-4B89-A306-17331AEF47F1}"/>
              </a:ext>
            </a:extLst>
          </p:cNvPr>
          <p:cNvSpPr txBox="1"/>
          <p:nvPr/>
        </p:nvSpPr>
        <p:spPr>
          <a:xfrm>
            <a:off x="193263" y="831998"/>
            <a:ext cx="344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main cause of the lag is this small bit of code below, which renders the chunks that are around the camera position. I remember writing this code very late at night so I will go over it and see if there is any areas that can be optimised.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A5085-7AA5-4C35-A823-6B07A7D3FCC9}"/>
              </a:ext>
            </a:extLst>
          </p:cNvPr>
          <p:cNvSpPr txBox="1"/>
          <p:nvPr/>
        </p:nvSpPr>
        <p:spPr>
          <a:xfrm>
            <a:off x="193262" y="2901461"/>
            <a:ext cx="478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After playing round with the chunk rendering code, I found that it was actually rendering a lot more cells off screen, that I will be able to cull.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2EEAB9-1812-4D7B-9561-15E0CD01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2" y="1483749"/>
            <a:ext cx="5404425" cy="130048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5FC46-5D72-4F77-A23D-B677F99693A2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6351F89-D68B-4188-9863-DFE09DD3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6" y="3418801"/>
            <a:ext cx="4058302" cy="18883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4FCCCE-3F18-47B2-8570-F35A225676B4}"/>
              </a:ext>
            </a:extLst>
          </p:cNvPr>
          <p:cNvSpPr txBox="1"/>
          <p:nvPr/>
        </p:nvSpPr>
        <p:spPr>
          <a:xfrm>
            <a:off x="186822" y="5419643"/>
            <a:ext cx="478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All I did was removed 1 from the x and y chunks that were being rendered, and this instantly gave an extra 10 frames per second.</a:t>
            </a:r>
          </a:p>
        </p:txBody>
      </p:sp>
    </p:spTree>
    <p:extLst>
      <p:ext uri="{BB962C8B-B14F-4D97-AF65-F5344CB8AC3E}">
        <p14:creationId xmlns:p14="http://schemas.microsoft.com/office/powerpoint/2010/main" val="305258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850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22</cp:revision>
  <dcterms:created xsi:type="dcterms:W3CDTF">2018-03-01T20:36:57Z</dcterms:created>
  <dcterms:modified xsi:type="dcterms:W3CDTF">2018-03-02T21:24:16Z</dcterms:modified>
</cp:coreProperties>
</file>