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45BB-8F33-497D-A3CC-E45C5A2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40896-50DC-4910-911B-D829AE075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47A6-0622-4CC2-8B81-C7752A9D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DA8D-AE0C-4DA2-84FC-2C44FB74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E41B-5A19-4353-A7A0-49AF2249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6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5589-37AA-40EA-A774-93F6E9A0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99AAF-8D5B-4AA4-A6CC-5B0E2C04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B79A-819E-400B-91AA-D1C4F70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6426-B1F1-42B3-99B8-8BC85E8A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3E18-79D1-462C-BBE9-8F37F3E9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55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A1A20-6829-421A-883F-DD2747099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673D3-4AD2-4768-A0A4-75F2ABAA4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3B99-A406-4FF6-ADE2-BD84935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59C6-4513-418B-8C4B-EF4729D0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E3A3-97D7-4EEA-9712-5CD1B208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7E92-5A04-42E4-802B-F6F024D9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F932-CDA5-4BD9-8CFB-AE9B9C1E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1A43E-42F6-4C0B-ACC2-C9B82499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AAD6-27D0-459E-BF2A-2A4C20C2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F201-E856-4D9E-8BA8-8AE228DC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9272-112A-4CE7-A2BA-67AB725B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69A1-25CC-4806-836B-C95812A5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BD93-973A-4A1B-8949-7E7D5A75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CF05-3C41-421A-9179-3C9D07A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8C97E-8D2F-4DD2-9147-B70A8FE0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59C6-29E7-48D2-8697-4E64E614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C4BF-A9C2-48BD-AE22-63288A76B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6491D-E6A3-416D-A0A7-BE021C555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17171-12EC-4523-9E29-90D492FA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D9E51-049A-4E5E-893B-DCE2C57F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BB2B7-B3E0-4366-B9C3-0DA4615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6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647A-FE4F-4708-B12D-CE46ADB8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09B26-4672-4F29-96CF-87F2A0CA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CB86B-49AE-45DE-941E-B9A3AC4F6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5E961-FCAD-47DC-9CD9-B94305939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18402-7606-4BD1-8A17-7BD92217C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8B516-465A-4671-8F82-71C7E0BD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D28F0-F18A-498D-B880-5F823C9F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68C10-FE12-4FBD-9F5C-402112E8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6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B075-A343-4865-8674-599425F7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4C679-2F2B-4211-81E0-3C7D7293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C4D6F-4B90-4142-A0A9-60A8A6D5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F6BF3-290E-4760-A033-640527A1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2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9E02E-4AB6-4E33-AEF6-C3B95FB3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40958-E3FF-4CD1-86A5-1596619C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2572C-A44A-459E-9B10-8B27502F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63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477A-5A03-466D-8C24-05B7B96D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FD1B-8B2D-454D-90B6-CF0E4A7A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3FFB-8934-45EC-96C4-E261E6A90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B873F-2394-424D-B508-55F576F7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19764-7DA8-4565-883C-E2A0B996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63599-A159-4B6E-9B55-A7E8F7F8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1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7F1-7E45-4BA7-9E52-10F25720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9FB71-2311-4D8D-9F5D-8D5D5BAA5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C057-2E13-4587-9D96-6311E76BF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19D0-2DE5-416A-847D-5ABE3C3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AEEBC-170A-43A6-BA6B-4F0B2A09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E8E5-E0CD-4EE9-8A3C-15E770FE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24E72-B334-497D-971D-3270CAC3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24141-6F5F-4AAD-A611-9BB0DB6B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0E904-9E07-456D-A336-05C83D29C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6ADC-B1E3-4DD5-80BA-7CB109713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74A3-9902-4067-93B0-CEC00806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3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6CA15-C69C-4872-8314-CD17921534ED}"/>
              </a:ext>
            </a:extLst>
          </p:cNvPr>
          <p:cNvSpPr txBox="1"/>
          <p:nvPr/>
        </p:nvSpPr>
        <p:spPr>
          <a:xfrm>
            <a:off x="1103179" y="672526"/>
            <a:ext cx="60114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Project:</a:t>
            </a:r>
            <a:endParaRPr lang="en-GB" dirty="0"/>
          </a:p>
          <a:p>
            <a:r>
              <a:rPr lang="en-GB" sz="1000" dirty="0"/>
              <a:t>For this optimisation and porting task I will be using a game I was working on over the summer. </a:t>
            </a:r>
          </a:p>
          <a:p>
            <a:r>
              <a:rPr lang="en-GB" sz="1000" dirty="0"/>
              <a:t>The game is a top down open world multiplayer farming game called Venture.</a:t>
            </a:r>
          </a:p>
          <a:p>
            <a:r>
              <a:rPr lang="en-GB" sz="1000" dirty="0"/>
              <a:t>The game is getting roughly 20-30FPS in debug build, which isn’t much considering the content in the game, and in release build the game runs better, but there is memory issues when explore the world.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812EB-78D0-4D7F-BF86-EC16D987B4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79" y="1686637"/>
            <a:ext cx="57245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DB55B-D7AE-4862-8818-B5611FEEB481}"/>
              </a:ext>
            </a:extLst>
          </p:cNvPr>
          <p:cNvSpPr txBox="1"/>
          <p:nvPr/>
        </p:nvSpPr>
        <p:spPr>
          <a:xfrm>
            <a:off x="6777376" y="1847343"/>
            <a:ext cx="49741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Engine:</a:t>
            </a:r>
            <a:r>
              <a:rPr lang="en-GB" dirty="0"/>
              <a:t> </a:t>
            </a:r>
          </a:p>
          <a:p>
            <a:r>
              <a:rPr lang="en-GB" sz="1000" dirty="0"/>
              <a:t>The game was developed in C++ with SDL and used the boost::</a:t>
            </a:r>
            <a:r>
              <a:rPr lang="en-GB" sz="1000" dirty="0" err="1"/>
              <a:t>asio</a:t>
            </a:r>
            <a:r>
              <a:rPr lang="en-GB" sz="1000" dirty="0"/>
              <a:t> library for the networking. However, for the scope of this project and to ease the port to PS4 I will be removing the networking from the game, and focus on the single player optimisations. Furthermore depending on the support for SDL on the PS4 I may be looking into converting to the </a:t>
            </a:r>
            <a:r>
              <a:rPr lang="en-GB" sz="1000" dirty="0" err="1"/>
              <a:t>PhyreEngine</a:t>
            </a:r>
            <a:r>
              <a:rPr lang="en-GB" sz="1000" dirty="0"/>
              <a:t> for the rendering as that will also improve the performance.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6F3C53C-D2EA-4B90-B100-B0216ED21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621" y="4431148"/>
            <a:ext cx="618055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Profiling Tools: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profiler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very useful tool within visual studio that can profile the CPU, memory and GPU (only using the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directX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RenderDoc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be useful for if I decide to overhaul the SDL rendering and use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instead, this will be able to help profile the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rendering pipeline.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MemTrack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library for C++ which replaces the standard 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operator new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with a special version that records information about each memory allocation, which may be helpful when debugging and profiling memory related issues.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Remotery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Realtime profiler for CPU and GPU, which supports a variety of graphics APIs, including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MTuner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another C++ memory profiler, however this one has support for the PlayStation 4 and 3. 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3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78FECE-E221-4014-AEBC-1192710942D2}"/>
              </a:ext>
            </a:extLst>
          </p:cNvPr>
          <p:cNvSpPr txBox="1"/>
          <p:nvPr/>
        </p:nvSpPr>
        <p:spPr>
          <a:xfrm>
            <a:off x="584036" y="43655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Benchmark: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2C0DB-0A78-4752-8949-03110D16471B}"/>
              </a:ext>
            </a:extLst>
          </p:cNvPr>
          <p:cNvSpPr txBox="1"/>
          <p:nvPr/>
        </p:nvSpPr>
        <p:spPr>
          <a:xfrm>
            <a:off x="5821383" y="836662"/>
            <a:ext cx="5433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key functions that are affecting the performance the most is </a:t>
            </a:r>
            <a:r>
              <a:rPr lang="en-GB" sz="1000" dirty="0" err="1"/>
              <a:t>RenderObjects</a:t>
            </a:r>
            <a:r>
              <a:rPr lang="en-GB" sz="1000" dirty="0"/>
              <a:t>, which renders the levels cells. The other big problem is </a:t>
            </a:r>
            <a:r>
              <a:rPr lang="en-GB" sz="1000" dirty="0" err="1"/>
              <a:t>RenderInventory</a:t>
            </a:r>
            <a:r>
              <a:rPr lang="en-GB" sz="1000" dirty="0"/>
              <a:t>,  which only renders what the player is carrying, </a:t>
            </a:r>
          </a:p>
          <a:p>
            <a:r>
              <a:rPr lang="en-GB" sz="1000" dirty="0"/>
              <a:t>this should not be using much resource at all.</a:t>
            </a:r>
          </a:p>
          <a:p>
            <a:r>
              <a:rPr lang="en-GB" sz="1000" dirty="0"/>
              <a:t>I will start by looking at how the rendering, to see why this is an issue.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29FA8-C351-41D3-A42B-1638A8B53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7968" r="15142" b="23678"/>
          <a:stretch/>
        </p:blipFill>
        <p:spPr bwMode="auto">
          <a:xfrm>
            <a:off x="584036" y="1720988"/>
            <a:ext cx="4843372" cy="30027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A88C4-FDDF-4842-87DD-4CBD077B59F7}"/>
              </a:ext>
            </a:extLst>
          </p:cNvPr>
          <p:cNvSpPr txBox="1"/>
          <p:nvPr/>
        </p:nvSpPr>
        <p:spPr>
          <a:xfrm>
            <a:off x="584036" y="924959"/>
            <a:ext cx="484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To benchmark I ran started with the visual studio profiler, this highlighted what functions where using most of the resources.</a:t>
            </a:r>
          </a:p>
          <a:p>
            <a:endParaRPr lang="en-GB" sz="1000" dirty="0"/>
          </a:p>
          <a:p>
            <a:r>
              <a:rPr lang="en-GB" sz="1000" dirty="0"/>
              <a:t>There is a clear spike where I had opened the players inventory.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09722-F818-4894-88CC-73588C8F9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7" t="1893" r="22156" b="54322"/>
          <a:stretch/>
        </p:blipFill>
        <p:spPr>
          <a:xfrm>
            <a:off x="5821383" y="1720987"/>
            <a:ext cx="5433307" cy="30027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325861-AC50-4212-8754-7F62DEECE736}"/>
              </a:ext>
            </a:extLst>
          </p:cNvPr>
          <p:cNvSpPr txBox="1"/>
          <p:nvPr/>
        </p:nvSpPr>
        <p:spPr>
          <a:xfrm>
            <a:off x="6311327" y="414001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Measure: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1BE3A-D288-47C6-AED4-B8C3C485F00C}"/>
              </a:ext>
            </a:extLst>
          </p:cNvPr>
          <p:cNvSpPr txBox="1"/>
          <p:nvPr/>
        </p:nvSpPr>
        <p:spPr>
          <a:xfrm>
            <a:off x="4536580" y="5313452"/>
            <a:ext cx="3865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 also implemented a way to check the time it takes to render a frame, </a:t>
            </a:r>
          </a:p>
          <a:p>
            <a:r>
              <a:rPr lang="en-GB" sz="1000" dirty="0"/>
              <a:t>however this only works in debug, where I have access to the console.</a:t>
            </a:r>
          </a:p>
          <a:p>
            <a:endParaRPr lang="en-GB" sz="1000" dirty="0"/>
          </a:p>
          <a:p>
            <a:r>
              <a:rPr lang="en-GB" sz="1000" dirty="0"/>
              <a:t>&lt;- This is the FPS I am getting when idle in debug.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0E0F45-EA13-495A-9128-F4B42FB82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5" y="4811900"/>
            <a:ext cx="3952545" cy="18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3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053BB3-D418-49DE-A8AE-C1CF5D6D3F8A}"/>
              </a:ext>
            </a:extLst>
          </p:cNvPr>
          <p:cNvSpPr txBox="1"/>
          <p:nvPr/>
        </p:nvSpPr>
        <p:spPr>
          <a:xfrm>
            <a:off x="270387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B9910-D61F-463A-A696-A5AD621AAB54}"/>
              </a:ext>
            </a:extLst>
          </p:cNvPr>
          <p:cNvSpPr txBox="1"/>
          <p:nvPr/>
        </p:nvSpPr>
        <p:spPr>
          <a:xfrm>
            <a:off x="7840242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Solve: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C3B00-B225-4CEF-B010-FB6BDC84EC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1" t="6074" r="22344" b="15826"/>
          <a:stretch/>
        </p:blipFill>
        <p:spPr>
          <a:xfrm>
            <a:off x="347079" y="1669517"/>
            <a:ext cx="4181658" cy="4202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963677-AACB-48AE-867C-5675480FC32E}"/>
              </a:ext>
            </a:extLst>
          </p:cNvPr>
          <p:cNvSpPr txBox="1"/>
          <p:nvPr/>
        </p:nvSpPr>
        <p:spPr>
          <a:xfrm>
            <a:off x="595835" y="861306"/>
            <a:ext cx="6051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The first thing I noticed was that when I created the level system, I used the </a:t>
            </a:r>
            <a:r>
              <a:rPr lang="en-GB" sz="1000" dirty="0" err="1"/>
              <a:t>std</a:t>
            </a:r>
            <a:r>
              <a:rPr lang="en-GB" sz="1000" dirty="0"/>
              <a:t>::map container for the first time,</a:t>
            </a:r>
          </a:p>
          <a:p>
            <a:r>
              <a:rPr lang="en-GB" sz="1000" dirty="0"/>
              <a:t>and I used it the same way I would use </a:t>
            </a:r>
            <a:r>
              <a:rPr lang="en-GB" sz="1000" dirty="0" err="1"/>
              <a:t>std</a:t>
            </a:r>
            <a:r>
              <a:rPr lang="en-GB" sz="1000" dirty="0"/>
              <a:t>::vector.</a:t>
            </a:r>
          </a:p>
          <a:p>
            <a:endParaRPr lang="en-GB" sz="1000" dirty="0"/>
          </a:p>
          <a:p>
            <a:r>
              <a:rPr lang="en-GB" sz="1000" dirty="0"/>
              <a:t>The problem I made was that I put a </a:t>
            </a:r>
            <a:r>
              <a:rPr lang="en-GB" sz="1000" dirty="0" err="1"/>
              <a:t>std</a:t>
            </a:r>
            <a:r>
              <a:rPr lang="en-GB" sz="1000" dirty="0"/>
              <a:t>::map within another </a:t>
            </a:r>
            <a:r>
              <a:rPr lang="en-GB" sz="1000" dirty="0" err="1"/>
              <a:t>std</a:t>
            </a:r>
            <a:r>
              <a:rPr lang="en-GB" sz="1000" dirty="0"/>
              <a:t>::map, as shown below.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DE77AB-C9F0-4129-8058-BFA5E46AC98F}"/>
              </a:ext>
            </a:extLst>
          </p:cNvPr>
          <p:cNvSpPr/>
          <p:nvPr/>
        </p:nvSpPr>
        <p:spPr>
          <a:xfrm>
            <a:off x="713822" y="4046957"/>
            <a:ext cx="1651819" cy="176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413DE-FFF2-44ED-8412-19DCE9C839A9}"/>
              </a:ext>
            </a:extLst>
          </p:cNvPr>
          <p:cNvSpPr txBox="1"/>
          <p:nvPr/>
        </p:nvSpPr>
        <p:spPr>
          <a:xfrm>
            <a:off x="4666391" y="2548521"/>
            <a:ext cx="2342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first optimisation I will do is create a point class, which will contain the x and y values for the chunk, rather than have a map of </a:t>
            </a:r>
            <a:r>
              <a:rPr lang="en-GB" sz="1000" dirty="0" err="1"/>
              <a:t>int</a:t>
            </a:r>
            <a:r>
              <a:rPr lang="en-GB" sz="1000" dirty="0"/>
              <a:t>, then another map within that, which contains the chunk.</a:t>
            </a:r>
          </a:p>
        </p:txBody>
      </p:sp>
    </p:spTree>
    <p:extLst>
      <p:ext uri="{BB962C8B-B14F-4D97-AF65-F5344CB8AC3E}">
        <p14:creationId xmlns:p14="http://schemas.microsoft.com/office/powerpoint/2010/main" val="87024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9104E-7A27-4F71-9E5B-1DBA09B91A64}"/>
              </a:ext>
            </a:extLst>
          </p:cNvPr>
          <p:cNvSpPr txBox="1"/>
          <p:nvPr/>
        </p:nvSpPr>
        <p:spPr>
          <a:xfrm>
            <a:off x="584036" y="43655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Solve: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098BC-C7EA-444F-908F-7F4556505029}"/>
              </a:ext>
            </a:extLst>
          </p:cNvPr>
          <p:cNvSpPr txBox="1"/>
          <p:nvPr/>
        </p:nvSpPr>
        <p:spPr>
          <a:xfrm>
            <a:off x="9455683" y="388374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Check:</a:t>
            </a:r>
          </a:p>
        </p:txBody>
      </p:sp>
    </p:spTree>
    <p:extLst>
      <p:ext uri="{BB962C8B-B14F-4D97-AF65-F5344CB8AC3E}">
        <p14:creationId xmlns:p14="http://schemas.microsoft.com/office/powerpoint/2010/main" val="371296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489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10</cp:revision>
  <dcterms:created xsi:type="dcterms:W3CDTF">2018-03-01T20:36:57Z</dcterms:created>
  <dcterms:modified xsi:type="dcterms:W3CDTF">2018-03-02T01:27:10Z</dcterms:modified>
</cp:coreProperties>
</file>