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382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way the textures get loaded into the game is I created a texture class that loads each texture as a separate image, and it does this for every tile generated.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08EE-744B-4A88-B566-D8C72A51E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4381" r="27666" b="14322"/>
          <a:stretch/>
        </p:blipFill>
        <p:spPr>
          <a:xfrm>
            <a:off x="270387" y="1535184"/>
            <a:ext cx="2487337" cy="516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78399-D21D-435F-8EAC-E4B0D7018A4D}"/>
              </a:ext>
            </a:extLst>
          </p:cNvPr>
          <p:cNvSpPr txBox="1"/>
          <p:nvPr/>
        </p:nvSpPr>
        <p:spPr>
          <a:xfrm>
            <a:off x="2832899" y="1848411"/>
            <a:ext cx="261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 each texture loaded in meant that as you explored the world the memory usage will gradually increase and performance would decrease.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CE289-B4D8-4C04-8991-9346F3EE1EA9}"/>
              </a:ext>
            </a:extLst>
          </p:cNvPr>
          <p:cNvSpPr txBox="1"/>
          <p:nvPr/>
        </p:nvSpPr>
        <p:spPr>
          <a:xfrm>
            <a:off x="6020716" y="855896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Solve this issue, I created a struct that contained the location of the sprite, the atlas index number and the layer.</a:t>
            </a:r>
          </a:p>
          <a:p>
            <a:r>
              <a:rPr lang="en-GB" sz="1000" dirty="0"/>
              <a:t>I also created a vector of all the textures, so that I could batch render all the textures at the end of the frame.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DF5E9-0AB8-40A0-B0DC-D00E9319F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9680" r="67488" b="43530"/>
          <a:stretch/>
        </p:blipFill>
        <p:spPr>
          <a:xfrm>
            <a:off x="8883201" y="2676398"/>
            <a:ext cx="2961340" cy="98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95AA99-1E61-47DF-9EFE-EF36A6414EC8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4E3E14-4249-497E-9A4A-6384A32DE41A}"/>
              </a:ext>
            </a:extLst>
          </p:cNvPr>
          <p:cNvSpPr txBox="1"/>
          <p:nvPr/>
        </p:nvSpPr>
        <p:spPr>
          <a:xfrm>
            <a:off x="2832899" y="3947761"/>
            <a:ext cx="261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method also meant I had to do a few hacks to get the trees rendering properly.</a:t>
            </a:r>
          </a:p>
          <a:p>
            <a:r>
              <a:rPr lang="en-GB" sz="1000" dirty="0"/>
              <a:t>The image to the left shows I had two vectors, one that contained the trees that were to be rendered above the player, and another that was to be rendered below.</a:t>
            </a:r>
          </a:p>
          <a:p>
            <a:endParaRPr lang="en-GB" sz="1000" dirty="0"/>
          </a:p>
          <a:p>
            <a:r>
              <a:rPr lang="en-GB" sz="1000" dirty="0"/>
              <a:t>This could be avoided by creating a batch renderer.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71B4D6-B158-4159-A9B8-68D1E7B96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6" y="1563782"/>
            <a:ext cx="2754952" cy="320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7B41A-3B99-4635-ABB7-71B5D966319D}"/>
              </a:ext>
            </a:extLst>
          </p:cNvPr>
          <p:cNvSpPr txBox="1"/>
          <p:nvPr/>
        </p:nvSpPr>
        <p:spPr>
          <a:xfrm>
            <a:off x="8816669" y="1879373"/>
            <a:ext cx="319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 also removed the rendering of the trees issue, by removing the two vectors of trees. Instead I used an </a:t>
            </a:r>
            <a:r>
              <a:rPr lang="en-GB" sz="1000" dirty="0" err="1"/>
              <a:t>enum</a:t>
            </a:r>
            <a:r>
              <a:rPr lang="en-GB" sz="1000" dirty="0"/>
              <a:t> to store the layer of each sprite, and that decides when the texture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4D93-AEB5-43E0-962B-2EFA5812B233}"/>
              </a:ext>
            </a:extLst>
          </p:cNvPr>
          <p:cNvSpPr txBox="1"/>
          <p:nvPr/>
        </p:nvSpPr>
        <p:spPr>
          <a:xfrm>
            <a:off x="344939" y="950901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means that now the game doesn’t create a new texture for each cell as the player explores the level, which results in a much lower memory footprint.</a:t>
            </a:r>
          </a:p>
          <a:p>
            <a:endParaRPr lang="en-GB" sz="1000" dirty="0"/>
          </a:p>
          <a:p>
            <a:r>
              <a:rPr lang="en-GB" sz="1000" dirty="0"/>
              <a:t>                       NEW			              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DC135-04F0-410D-BE6E-04D12322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9" t="7480" r="770" b="67310"/>
          <a:stretch/>
        </p:blipFill>
        <p:spPr>
          <a:xfrm>
            <a:off x="3745648" y="1702815"/>
            <a:ext cx="1667474" cy="186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4F042-B1B1-4A53-95CE-1F86FC17E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2" t="8184" r="962" b="67488"/>
          <a:stretch/>
        </p:blipFill>
        <p:spPr>
          <a:xfrm>
            <a:off x="416172" y="1702815"/>
            <a:ext cx="1770175" cy="193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2A163-3BD5-4EE1-9E71-32307A48F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5983" r="22103" b="64701"/>
          <a:stretch/>
        </p:blipFill>
        <p:spPr>
          <a:xfrm>
            <a:off x="344939" y="4226193"/>
            <a:ext cx="5445370" cy="2010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57AE1-E446-4BCC-B1B7-5D58C404083D}"/>
              </a:ext>
            </a:extLst>
          </p:cNvPr>
          <p:cNvSpPr txBox="1"/>
          <p:nvPr/>
        </p:nvSpPr>
        <p:spPr>
          <a:xfrm>
            <a:off x="344939" y="3686718"/>
            <a:ext cx="5136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comparing the profiler to a previous run, the overall application has a negative delta, which I believe means it ran faster. However this is not a great overall improvement, compared to what I was expecting.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788AA-5E61-42FF-9466-F88F6225F585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2C46-A364-41FB-8F9B-8985128D9E3C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C7291-E62F-4982-9B51-D5EC3DB4B686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RenderObjects</a:t>
            </a:r>
            <a:r>
              <a:rPr lang="en-GB" sz="1000" dirty="0"/>
              <a:t> is still using roughly 35% of the processes CPU usage, even though the total CPU usage of the game is very low still, it’ll be worth going into depth to try and optimise </a:t>
            </a:r>
            <a:r>
              <a:rPr lang="en-GB" sz="1000" dirty="0" err="1"/>
              <a:t>RenderObjects</a:t>
            </a:r>
            <a:r>
              <a:rPr lang="en-GB" sz="1000" dirty="0"/>
              <a:t> further, as this is the main cause of the slow performance at the moment.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902-A43B-438E-AC13-0CDB15DC0BE0}"/>
              </a:ext>
            </a:extLst>
          </p:cNvPr>
          <p:cNvSpPr txBox="1"/>
          <p:nvPr/>
        </p:nvSpPr>
        <p:spPr>
          <a:xfrm>
            <a:off x="584036" y="924959"/>
            <a:ext cx="48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I ran the test again I still found that render objects is sill using a considerable amount of CPU utilisation.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B4B1-DBA1-4879-8605-F8110818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5709" r="22033" b="56923"/>
          <a:stretch/>
        </p:blipFill>
        <p:spPr>
          <a:xfrm>
            <a:off x="492708" y="1598927"/>
            <a:ext cx="4588272" cy="2164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DA7D1-E76E-4D89-8B93-DB47BF6F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13" y="1390660"/>
            <a:ext cx="1641791" cy="394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70C25-B2FD-44EE-AC77-65C44D332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74" y="1598927"/>
            <a:ext cx="4306592" cy="1988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37B26-499D-4387-A441-5895FFC3F408}"/>
              </a:ext>
            </a:extLst>
          </p:cNvPr>
          <p:cNvSpPr txBox="1"/>
          <p:nvPr/>
        </p:nvSpPr>
        <p:spPr>
          <a:xfrm>
            <a:off x="5821383" y="3795529"/>
            <a:ext cx="419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frame rate in debug is still not optimal, only getting about 20 FPS.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DFD08-78FF-49D9-BC0B-8995E634381B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3420B-835F-4EB7-AC31-8B3A41D93C87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2EB6-F928-4979-A362-3143A94CF575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66E8E-0391-4B89-A306-17331AEF47F1}"/>
              </a:ext>
            </a:extLst>
          </p:cNvPr>
          <p:cNvSpPr txBox="1"/>
          <p:nvPr/>
        </p:nvSpPr>
        <p:spPr>
          <a:xfrm>
            <a:off x="193263" y="831998"/>
            <a:ext cx="344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main cause of the lag is this small bit of code below, which renders the chunks that are around the camera position. I remember writing this code very late at night so I will go over it and see if there is any areas that can be optimised.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5085-7AA5-4C35-A823-6B07A7D3FCC9}"/>
              </a:ext>
            </a:extLst>
          </p:cNvPr>
          <p:cNvSpPr txBox="1"/>
          <p:nvPr/>
        </p:nvSpPr>
        <p:spPr>
          <a:xfrm>
            <a:off x="193262" y="2901461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After playing round with the chunk rendering code, I found that it was actually rendering a lot more cells off screen, that I will be able to cull.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EEAB9-1812-4D7B-9561-15E0CD01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" y="1483749"/>
            <a:ext cx="5404425" cy="13004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5FC46-5D72-4F77-A23D-B677F99693A2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51F89-D68B-4188-9863-DFE09DD3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6" y="3418801"/>
            <a:ext cx="4058302" cy="1888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FCCCE-3F18-47B2-8570-F35A225676B4}"/>
              </a:ext>
            </a:extLst>
          </p:cNvPr>
          <p:cNvSpPr txBox="1"/>
          <p:nvPr/>
        </p:nvSpPr>
        <p:spPr>
          <a:xfrm>
            <a:off x="186822" y="5419643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I did was removed 1 from the x and y chunks that were being rendered, and this instantly gave an extra 10+ frames per second.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A97F5-9F67-4D28-8745-AB0C77811D46}"/>
              </a:ext>
            </a:extLst>
          </p:cNvPr>
          <p:cNvSpPr txBox="1"/>
          <p:nvPr/>
        </p:nvSpPr>
        <p:spPr>
          <a:xfrm>
            <a:off x="5873093" y="775863"/>
            <a:ext cx="574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next thing I did was try to cull as much as possible from outside the players view, to do this I decreased the chunk size, this was extremely surprising.</a:t>
            </a:r>
          </a:p>
          <a:p>
            <a:r>
              <a:rPr lang="en-GB" sz="1000" dirty="0"/>
              <a:t>Previously the chunk size has always been 16, which is 16x16 cells in a chunk. Just to see I reduced the chunk size by half, this gave a huge boost to frame rate.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C3711-D744-4D8A-92B6-4AF566DA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26" y="1567032"/>
            <a:ext cx="4943412" cy="2282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EA274-9D23-4FB4-9AFD-EA2F3D4571F1}"/>
              </a:ext>
            </a:extLst>
          </p:cNvPr>
          <p:cNvSpPr txBox="1"/>
          <p:nvPr/>
        </p:nvSpPr>
        <p:spPr>
          <a:xfrm>
            <a:off x="5826363" y="4009034"/>
            <a:ext cx="57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By simply changing the chunk size from 16 to 8 gave an almost 2x change in frame rate!</a:t>
            </a:r>
          </a:p>
          <a:p>
            <a:r>
              <a:rPr lang="en-GB" sz="1000" dirty="0"/>
              <a:t>I tried changing the chunk size by half again, but this actually decreased performance slightly, so the sweet spot seems to be around 8x8 cells per chunk.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639289-82D9-4605-9EA7-9D4688F4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98" y="4574645"/>
            <a:ext cx="4791140" cy="22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1335-89E7-415C-9931-1D647718F8F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FDB5-24F4-4C25-81F7-736429361521}"/>
              </a:ext>
            </a:extLst>
          </p:cNvPr>
          <p:cNvSpPr txBox="1"/>
          <p:nvPr/>
        </p:nvSpPr>
        <p:spPr>
          <a:xfrm>
            <a:off x="344939" y="950901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Changing the chunk size seems to have made such a difference to performance that, the </a:t>
            </a:r>
            <a:r>
              <a:rPr lang="en-GB" sz="1000" dirty="0" err="1"/>
              <a:t>RenderObjects</a:t>
            </a:r>
            <a:r>
              <a:rPr lang="en-GB" sz="1000" dirty="0"/>
              <a:t> function is no longer the top called function,  and was only called 141 times.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20D4B-2487-440D-BA3B-0C5C258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5969" r="22300" b="56698"/>
          <a:stretch/>
        </p:blipFill>
        <p:spPr>
          <a:xfrm>
            <a:off x="344939" y="1511924"/>
            <a:ext cx="5507706" cy="2615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7F8794-F4D5-42D9-8B4C-CDE4B1C7248C}"/>
              </a:ext>
            </a:extLst>
          </p:cNvPr>
          <p:cNvSpPr txBox="1"/>
          <p:nvPr/>
        </p:nvSpPr>
        <p:spPr>
          <a:xfrm>
            <a:off x="344939" y="4346369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That is quite a drastic change from such a small fix, previously the </a:t>
            </a:r>
            <a:r>
              <a:rPr lang="en-GB" sz="1000" dirty="0" err="1"/>
              <a:t>RenderObjects</a:t>
            </a:r>
            <a:r>
              <a:rPr lang="en-GB" sz="1000" dirty="0"/>
              <a:t> function was being called roughly 1000+ times, where as it is only being called ~150 times now.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8B080-F161-4BC1-9E13-E08BDAF6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2" t="6672" r="625" b="66224"/>
          <a:stretch/>
        </p:blipFill>
        <p:spPr>
          <a:xfrm>
            <a:off x="6972299" y="1511924"/>
            <a:ext cx="2523828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FF4FF-31F3-416D-A968-11F233D2E719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B6B28-C7EB-405B-864E-260C346AEAD1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</p:spTree>
    <p:extLst>
      <p:ext uri="{BB962C8B-B14F-4D97-AF65-F5344CB8AC3E}">
        <p14:creationId xmlns:p14="http://schemas.microsoft.com/office/powerpoint/2010/main" val="56217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1045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29</cp:revision>
  <dcterms:created xsi:type="dcterms:W3CDTF">2018-03-01T20:36:57Z</dcterms:created>
  <dcterms:modified xsi:type="dcterms:W3CDTF">2018-03-02T22:07:16Z</dcterms:modified>
</cp:coreProperties>
</file>