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CC99FF"/>
    <a:srgbClr val="9966FF"/>
    <a:srgbClr val="CC66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6101" autoAdjust="0"/>
  </p:normalViewPr>
  <p:slideViewPr>
    <p:cSldViewPr snapToGrid="0" showGuides="1">
      <p:cViewPr varScale="1">
        <p:scale>
          <a:sx n="133" d="100"/>
          <a:sy n="133" d="100"/>
        </p:scale>
        <p:origin x="132" y="384"/>
      </p:cViewPr>
      <p:guideLst>
        <p:guide orient="horz" pos="144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61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3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8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8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7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3059644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2"/>
            <a:ext cx="2914650" cy="290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2"/>
            <a:ext cx="2914650" cy="2900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243419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1670050"/>
            <a:ext cx="2915543" cy="2456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9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9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658286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2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658286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2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243419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1217082"/>
            <a:ext cx="5915025" cy="2900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237569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D4C6-F38C-4B07-946F-9F8AC2BD36A6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4237569"/>
            <a:ext cx="2314575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9"/>
            <a:ext cx="1543050" cy="2434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42A3-8572-4379-B67C-430C82335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7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38944-0484-8933-CDC9-8678E45CA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817"/>
          <a:stretch/>
        </p:blipFill>
        <p:spPr>
          <a:xfrm>
            <a:off x="8702" y="-14400"/>
            <a:ext cx="4433807" cy="133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40A3D0-E0AD-3F8D-0BC6-175817D885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955" t="2415" r="7060" b="55063"/>
          <a:stretch/>
        </p:blipFill>
        <p:spPr>
          <a:xfrm>
            <a:off x="8702" y="1470587"/>
            <a:ext cx="3992412" cy="1572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12E746-FFAC-4653-374A-40F76A1E7DC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530" t="52896" r="6484" b="4583"/>
          <a:stretch/>
        </p:blipFill>
        <p:spPr>
          <a:xfrm>
            <a:off x="43693" y="3003237"/>
            <a:ext cx="3992410" cy="1572504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93A495A-2499-17DD-7F3C-9F612CC73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20480"/>
              </p:ext>
            </p:extLst>
          </p:nvPr>
        </p:nvGraphicFramePr>
        <p:xfrm>
          <a:off x="4036103" y="776683"/>
          <a:ext cx="2777285" cy="68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57">
                  <a:extLst>
                    <a:ext uri="{9D8B030D-6E8A-4147-A177-3AD203B41FA5}">
                      <a16:colId xmlns:a16="http://schemas.microsoft.com/office/drawing/2014/main" val="41847412"/>
                    </a:ext>
                  </a:extLst>
                </a:gridCol>
                <a:gridCol w="555457">
                  <a:extLst>
                    <a:ext uri="{9D8B030D-6E8A-4147-A177-3AD203B41FA5}">
                      <a16:colId xmlns:a16="http://schemas.microsoft.com/office/drawing/2014/main" val="268272873"/>
                    </a:ext>
                  </a:extLst>
                </a:gridCol>
                <a:gridCol w="555457">
                  <a:extLst>
                    <a:ext uri="{9D8B030D-6E8A-4147-A177-3AD203B41FA5}">
                      <a16:colId xmlns:a16="http://schemas.microsoft.com/office/drawing/2014/main" val="673352202"/>
                    </a:ext>
                  </a:extLst>
                </a:gridCol>
                <a:gridCol w="555457">
                  <a:extLst>
                    <a:ext uri="{9D8B030D-6E8A-4147-A177-3AD203B41FA5}">
                      <a16:colId xmlns:a16="http://schemas.microsoft.com/office/drawing/2014/main" val="2518408914"/>
                    </a:ext>
                  </a:extLst>
                </a:gridCol>
                <a:gridCol w="555457">
                  <a:extLst>
                    <a:ext uri="{9D8B030D-6E8A-4147-A177-3AD203B41FA5}">
                      <a16:colId xmlns:a16="http://schemas.microsoft.com/office/drawing/2014/main" val="1562925081"/>
                    </a:ext>
                  </a:extLst>
                </a:gridCol>
              </a:tblGrid>
              <a:tr h="2082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TreeID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dbh1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dbh2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year1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year2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53627"/>
                  </a:ext>
                </a:extLst>
              </a:tr>
              <a:tr h="2082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10.9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2020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22175"/>
                  </a:ext>
                </a:extLst>
              </a:tr>
              <a:tr h="20829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15.3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15.5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2021</a:t>
                      </a:r>
                    </a:p>
                  </a:txBody>
                  <a:tcPr marL="44439" marR="44439" marT="22221" marB="222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534353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D1124BD-7D6B-F24E-9205-272BB2B78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68087"/>
              </p:ext>
            </p:extLst>
          </p:nvPr>
        </p:nvGraphicFramePr>
        <p:xfrm>
          <a:off x="4064471" y="2130927"/>
          <a:ext cx="2749836" cy="1334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459">
                  <a:extLst>
                    <a:ext uri="{9D8B030D-6E8A-4147-A177-3AD203B41FA5}">
                      <a16:colId xmlns:a16="http://schemas.microsoft.com/office/drawing/2014/main" val="685665667"/>
                    </a:ext>
                  </a:extLst>
                </a:gridCol>
                <a:gridCol w="687459">
                  <a:extLst>
                    <a:ext uri="{9D8B030D-6E8A-4147-A177-3AD203B41FA5}">
                      <a16:colId xmlns:a16="http://schemas.microsoft.com/office/drawing/2014/main" val="1778542277"/>
                    </a:ext>
                  </a:extLst>
                </a:gridCol>
                <a:gridCol w="687459">
                  <a:extLst>
                    <a:ext uri="{9D8B030D-6E8A-4147-A177-3AD203B41FA5}">
                      <a16:colId xmlns:a16="http://schemas.microsoft.com/office/drawing/2014/main" val="2457107629"/>
                    </a:ext>
                  </a:extLst>
                </a:gridCol>
                <a:gridCol w="687459">
                  <a:extLst>
                    <a:ext uri="{9D8B030D-6E8A-4147-A177-3AD203B41FA5}">
                      <a16:colId xmlns:a16="http://schemas.microsoft.com/office/drawing/2014/main" val="2076319240"/>
                    </a:ext>
                  </a:extLst>
                </a:gridCol>
              </a:tblGrid>
              <a:tr h="39701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TreeID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CensusID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dbh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038008"/>
                  </a:ext>
                </a:extLst>
              </a:tr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2015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10.2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78648"/>
                  </a:ext>
                </a:extLst>
              </a:tr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2020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10.9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09616"/>
                  </a:ext>
                </a:extLst>
              </a:tr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2016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15.3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08645"/>
                  </a:ext>
                </a:extLst>
              </a:tr>
              <a:tr h="22221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2021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15.5</a:t>
                      </a:r>
                    </a:p>
                  </a:txBody>
                  <a:tcPr marL="51436" marR="51436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700474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C55C24F5-2F0A-1918-7900-3C387B61F6BC}"/>
              </a:ext>
            </a:extLst>
          </p:cNvPr>
          <p:cNvSpPr/>
          <p:nvPr/>
        </p:nvSpPr>
        <p:spPr>
          <a:xfrm rot="5400000">
            <a:off x="5271785" y="1661019"/>
            <a:ext cx="399158" cy="2396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7FAC6-152F-5404-AFA7-526B9CDCA048}"/>
              </a:ext>
            </a:extLst>
          </p:cNvPr>
          <p:cNvSpPr/>
          <p:nvPr/>
        </p:nvSpPr>
        <p:spPr>
          <a:xfrm>
            <a:off x="662400" y="3450667"/>
            <a:ext cx="878400" cy="127733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04DE2-B779-D435-8C78-748C7D4448FC}"/>
              </a:ext>
            </a:extLst>
          </p:cNvPr>
          <p:cNvSpPr/>
          <p:nvPr/>
        </p:nvSpPr>
        <p:spPr>
          <a:xfrm>
            <a:off x="619200" y="1884838"/>
            <a:ext cx="792000" cy="121913"/>
          </a:xfrm>
          <a:prstGeom prst="rect">
            <a:avLst/>
          </a:prstGeom>
          <a:solidFill>
            <a:srgbClr val="F4F4F4"/>
          </a:solidFill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4"/>
          </a:p>
        </p:txBody>
      </p:sp>
    </p:spTree>
    <p:extLst>
      <p:ext uri="{BB962C8B-B14F-4D97-AF65-F5344CB8AC3E}">
        <p14:creationId xmlns:p14="http://schemas.microsoft.com/office/powerpoint/2010/main" val="292560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</TotalTime>
  <Words>35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Herrmann, Valentine</dc:creator>
  <cp:lastModifiedBy>Herrmann, Valentine</cp:lastModifiedBy>
  <cp:revision>10</cp:revision>
  <dcterms:created xsi:type="dcterms:W3CDTF">2023-08-17T12:51:03Z</dcterms:created>
  <dcterms:modified xsi:type="dcterms:W3CDTF">2023-08-17T19:53:59Z</dcterms:modified>
</cp:coreProperties>
</file>