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CC99FF"/>
    <a:srgbClr val="9966FF"/>
    <a:srgbClr val="CC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01" autoAdjust="0"/>
  </p:normalViewPr>
  <p:slideViewPr>
    <p:cSldViewPr snapToGrid="0" showGuides="1">
      <p:cViewPr varScale="1">
        <p:scale>
          <a:sx n="74" d="100"/>
          <a:sy n="74" d="100"/>
        </p:scale>
        <p:origin x="84" y="1146"/>
      </p:cViewPr>
      <p:guideLst>
        <p:guide orient="horz" pos="14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61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8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8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7"/>
            <a:ext cx="10515600" cy="190182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3"/>
            <a:ext cx="10515600" cy="100012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4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4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8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120775"/>
            <a:ext cx="5157787" cy="5492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670051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1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5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371602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5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371602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8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4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8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38944-0484-8933-CDC9-8678E45C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2" y="1306131"/>
            <a:ext cx="53086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0A3D0-E0AD-3F8D-0BC6-175817D8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55" t="2415" r="7060" b="55063"/>
          <a:stretch/>
        </p:blipFill>
        <p:spPr>
          <a:xfrm>
            <a:off x="177624" y="2106410"/>
            <a:ext cx="580390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2E746-FFAC-4653-374A-40F76A1E7D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530" t="52896" r="6484" b="4583"/>
          <a:stretch/>
        </p:blipFill>
        <p:spPr>
          <a:xfrm>
            <a:off x="6197600" y="2068131"/>
            <a:ext cx="5803901" cy="2286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3A495A-2499-17DD-7F3C-9F612CC7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89355"/>
              </p:ext>
            </p:extLst>
          </p:nvPr>
        </p:nvGraphicFramePr>
        <p:xfrm>
          <a:off x="177623" y="244903"/>
          <a:ext cx="5905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18474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6827287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6733522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184089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629250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TreeID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dbh1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dbh2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year1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year2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536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221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3435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1124BD-7D6B-F24E-9205-272BB2B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43306"/>
              </p:ext>
            </p:extLst>
          </p:nvPr>
        </p:nvGraphicFramePr>
        <p:xfrm>
          <a:off x="6792734" y="244903"/>
          <a:ext cx="454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685665667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778542277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457107629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76319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TreeID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CensusID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dbh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8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786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096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8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0047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55C24F5-2F0A-1918-7900-3C387B61F6BC}"/>
              </a:ext>
            </a:extLst>
          </p:cNvPr>
          <p:cNvSpPr/>
          <p:nvPr/>
        </p:nvSpPr>
        <p:spPr>
          <a:xfrm>
            <a:off x="6096005" y="555389"/>
            <a:ext cx="70961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7FAC6-152F-5404-AFA7-526B9CDCA048}"/>
              </a:ext>
            </a:extLst>
          </p:cNvPr>
          <p:cNvSpPr/>
          <p:nvPr/>
        </p:nvSpPr>
        <p:spPr>
          <a:xfrm>
            <a:off x="1079498" y="2639631"/>
            <a:ext cx="1282700" cy="228600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04DE2-B779-D435-8C78-748C7D4448FC}"/>
              </a:ext>
            </a:extLst>
          </p:cNvPr>
          <p:cNvSpPr/>
          <p:nvPr/>
        </p:nvSpPr>
        <p:spPr>
          <a:xfrm>
            <a:off x="7099298" y="2667507"/>
            <a:ext cx="1282700" cy="228600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35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Herrmann, Valentine</dc:creator>
  <cp:lastModifiedBy>Herrmann, Valentine</cp:lastModifiedBy>
  <cp:revision>5</cp:revision>
  <dcterms:created xsi:type="dcterms:W3CDTF">2023-08-17T12:51:03Z</dcterms:created>
  <dcterms:modified xsi:type="dcterms:W3CDTF">2023-08-17T13:27:17Z</dcterms:modified>
</cp:coreProperties>
</file>