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50F87-5901-40AE-B8AE-6912F7D9F7F6}" v="5" dt="2022-03-17T14:05:31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Jose Manuel (Alliance Bioversity-CIAT)" userId="0c4d5fe1-82d7-4797-a4c5-0ddc6d61c82e" providerId="ADAL" clId="{E3250F87-5901-40AE-B8AE-6912F7D9F7F6}"/>
    <pc:docChg chg="undo custSel modSld">
      <pc:chgData name="Morales, Jose Manuel (Alliance Bioversity-CIAT)" userId="0c4d5fe1-82d7-4797-a4c5-0ddc6d61c82e" providerId="ADAL" clId="{E3250F87-5901-40AE-B8AE-6912F7D9F7F6}" dt="2022-03-17T14:14:11.675" v="307" actId="1076"/>
      <pc:docMkLst>
        <pc:docMk/>
      </pc:docMkLst>
      <pc:sldChg chg="addSp delSp modSp mod">
        <pc:chgData name="Morales, Jose Manuel (Alliance Bioversity-CIAT)" userId="0c4d5fe1-82d7-4797-a4c5-0ddc6d61c82e" providerId="ADAL" clId="{E3250F87-5901-40AE-B8AE-6912F7D9F7F6}" dt="2022-03-17T14:14:11.675" v="307" actId="1076"/>
        <pc:sldMkLst>
          <pc:docMk/>
          <pc:sldMk cId="1603209190" sldId="256"/>
        </pc:sldMkLst>
        <pc:spChg chg="add mod">
          <ac:chgData name="Morales, Jose Manuel (Alliance Bioversity-CIAT)" userId="0c4d5fe1-82d7-4797-a4c5-0ddc6d61c82e" providerId="ADAL" clId="{E3250F87-5901-40AE-B8AE-6912F7D9F7F6}" dt="2022-03-17T14:13:57.651" v="305" actId="1076"/>
          <ac:spMkLst>
            <pc:docMk/>
            <pc:sldMk cId="1603209190" sldId="256"/>
            <ac:spMk id="2" creationId="{6795C16D-2013-477A-88F0-2999C3D14386}"/>
          </ac:spMkLst>
        </pc:spChg>
        <pc:spChg chg="add mod">
          <ac:chgData name="Morales, Jose Manuel (Alliance Bioversity-CIAT)" userId="0c4d5fe1-82d7-4797-a4c5-0ddc6d61c82e" providerId="ADAL" clId="{E3250F87-5901-40AE-B8AE-6912F7D9F7F6}" dt="2022-03-17T14:14:11.675" v="307" actId="1076"/>
          <ac:spMkLst>
            <pc:docMk/>
            <pc:sldMk cId="1603209190" sldId="256"/>
            <ac:spMk id="3" creationId="{F2409FB7-282F-40EA-BBCE-4F2084D1E9D8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3:50:21.288" v="86" actId="14100"/>
          <ac:spMkLst>
            <pc:docMk/>
            <pc:sldMk cId="1603209190" sldId="256"/>
            <ac:spMk id="6" creationId="{6E32010D-9CD0-4B46-8DF0-2A0CB5AA0F37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3:58:50.849" v="148" actId="1076"/>
          <ac:spMkLst>
            <pc:docMk/>
            <pc:sldMk cId="1603209190" sldId="256"/>
            <ac:spMk id="9" creationId="{6D78B6D2-7F8B-43D3-A70B-46B6C11061BE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4:02:48.490" v="210" actId="1076"/>
          <ac:spMkLst>
            <pc:docMk/>
            <pc:sldMk cId="1603209190" sldId="256"/>
            <ac:spMk id="13" creationId="{E25E937D-EADD-419E-B35C-C01E6BF0DE14}"/>
          </ac:spMkLst>
        </pc:spChg>
        <pc:spChg chg="add mod">
          <ac:chgData name="Morales, Jose Manuel (Alliance Bioversity-CIAT)" userId="0c4d5fe1-82d7-4797-a4c5-0ddc6d61c82e" providerId="ADAL" clId="{E3250F87-5901-40AE-B8AE-6912F7D9F7F6}" dt="2022-03-17T14:09:37.515" v="293" actId="14100"/>
          <ac:spMkLst>
            <pc:docMk/>
            <pc:sldMk cId="1603209190" sldId="256"/>
            <ac:spMk id="15" creationId="{6A85541B-3FA2-4E60-BD61-603D82DD4B17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4:07:55.034" v="261" actId="1076"/>
          <ac:spMkLst>
            <pc:docMk/>
            <pc:sldMk cId="1603209190" sldId="256"/>
            <ac:spMk id="16" creationId="{5E9C0E8E-5C5C-478C-9F19-BBAA29AA738F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4:04:07.057" v="243" actId="1076"/>
          <ac:spMkLst>
            <pc:docMk/>
            <pc:sldMk cId="1603209190" sldId="256"/>
            <ac:spMk id="17" creationId="{8A0C305E-70A1-49AC-BD63-D55BE7F467A1}"/>
          </ac:spMkLst>
        </pc:spChg>
        <pc:spChg chg="add mod">
          <ac:chgData name="Morales, Jose Manuel (Alliance Bioversity-CIAT)" userId="0c4d5fe1-82d7-4797-a4c5-0ddc6d61c82e" providerId="ADAL" clId="{E3250F87-5901-40AE-B8AE-6912F7D9F7F6}" dt="2022-03-17T14:03:03.164" v="211" actId="207"/>
          <ac:spMkLst>
            <pc:docMk/>
            <pc:sldMk cId="1603209190" sldId="256"/>
            <ac:spMk id="18" creationId="{EA05581F-11F4-4B6C-B11D-FA022B637CAB}"/>
          </ac:spMkLst>
        </pc:spChg>
        <pc:spChg chg="del mod">
          <ac:chgData name="Morales, Jose Manuel (Alliance Bioversity-CIAT)" userId="0c4d5fe1-82d7-4797-a4c5-0ddc6d61c82e" providerId="ADAL" clId="{E3250F87-5901-40AE-B8AE-6912F7D9F7F6}" dt="2022-03-17T13:56:36.331" v="130" actId="478"/>
          <ac:spMkLst>
            <pc:docMk/>
            <pc:sldMk cId="1603209190" sldId="256"/>
            <ac:spMk id="19" creationId="{F24393A8-C123-49F6-82FC-4554E696947B}"/>
          </ac:spMkLst>
        </pc:spChg>
        <pc:spChg chg="add del mod">
          <ac:chgData name="Morales, Jose Manuel (Alliance Bioversity-CIAT)" userId="0c4d5fe1-82d7-4797-a4c5-0ddc6d61c82e" providerId="ADAL" clId="{E3250F87-5901-40AE-B8AE-6912F7D9F7F6}" dt="2022-03-17T14:05:29.147" v="250" actId="478"/>
          <ac:spMkLst>
            <pc:docMk/>
            <pc:sldMk cId="1603209190" sldId="256"/>
            <ac:spMk id="20" creationId="{42B0FC18-9268-4F37-9E6C-AA77D6103356}"/>
          </ac:spMkLst>
        </pc:spChg>
        <pc:spChg chg="mod topLvl">
          <ac:chgData name="Morales, Jose Manuel (Alliance Bioversity-CIAT)" userId="0c4d5fe1-82d7-4797-a4c5-0ddc6d61c82e" providerId="ADAL" clId="{E3250F87-5901-40AE-B8AE-6912F7D9F7F6}" dt="2022-03-17T14:08:07.042" v="264" actId="1076"/>
          <ac:spMkLst>
            <pc:docMk/>
            <pc:sldMk cId="1603209190" sldId="256"/>
            <ac:spMk id="21" creationId="{1E4F1997-5AB5-44EF-9B72-EA92289DE0A0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4:04:17.136" v="244" actId="1076"/>
          <ac:spMkLst>
            <pc:docMk/>
            <pc:sldMk cId="1603209190" sldId="256"/>
            <ac:spMk id="22" creationId="{F71D6565-F2DD-4852-A2FF-2113A81A11A6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4:08:10.793" v="265" actId="1076"/>
          <ac:spMkLst>
            <pc:docMk/>
            <pc:sldMk cId="1603209190" sldId="256"/>
            <ac:spMk id="23" creationId="{98E146EB-5A55-4C77-843B-2309202CA33F}"/>
          </ac:spMkLst>
        </pc:spChg>
        <pc:spChg chg="del mod topLvl">
          <ac:chgData name="Morales, Jose Manuel (Alliance Bioversity-CIAT)" userId="0c4d5fe1-82d7-4797-a4c5-0ddc6d61c82e" providerId="ADAL" clId="{E3250F87-5901-40AE-B8AE-6912F7D9F7F6}" dt="2022-03-17T14:07:32.530" v="259" actId="478"/>
          <ac:spMkLst>
            <pc:docMk/>
            <pc:sldMk cId="1603209190" sldId="256"/>
            <ac:spMk id="24" creationId="{3609EE29-38CC-4916-8952-4F3642989E1F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4:09:13.066" v="290" actId="20577"/>
          <ac:spMkLst>
            <pc:docMk/>
            <pc:sldMk cId="1603209190" sldId="256"/>
            <ac:spMk id="25" creationId="{0BE707D1-4C70-47A9-8E7F-DD6F2414E57D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3:58:36.425" v="145" actId="1076"/>
          <ac:spMkLst>
            <pc:docMk/>
            <pc:sldMk cId="1603209190" sldId="256"/>
            <ac:spMk id="26" creationId="{95CA85A4-F12D-4A94-9277-5C86B569E67D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3:56:01.033" v="123" actId="1076"/>
          <ac:spMkLst>
            <pc:docMk/>
            <pc:sldMk cId="1603209190" sldId="256"/>
            <ac:spMk id="27" creationId="{7276319F-AA1B-40D7-A030-C94C01DB88D7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4:14:03.930" v="306" actId="1076"/>
          <ac:spMkLst>
            <pc:docMk/>
            <pc:sldMk cId="1603209190" sldId="256"/>
            <ac:spMk id="28" creationId="{484115D9-7DA4-45E2-86CC-1138267EBA66}"/>
          </ac:spMkLst>
        </pc:spChg>
        <pc:spChg chg="del mod">
          <ac:chgData name="Morales, Jose Manuel (Alliance Bioversity-CIAT)" userId="0c4d5fe1-82d7-4797-a4c5-0ddc6d61c82e" providerId="ADAL" clId="{E3250F87-5901-40AE-B8AE-6912F7D9F7F6}" dt="2022-03-17T13:56:28.699" v="127" actId="478"/>
          <ac:spMkLst>
            <pc:docMk/>
            <pc:sldMk cId="1603209190" sldId="256"/>
            <ac:spMk id="29" creationId="{63DD7BAB-E1E5-4C8B-A321-CD3D491948EB}"/>
          </ac:spMkLst>
        </pc:spChg>
        <pc:spChg chg="del mod">
          <ac:chgData name="Morales, Jose Manuel (Alliance Bioversity-CIAT)" userId="0c4d5fe1-82d7-4797-a4c5-0ddc6d61c82e" providerId="ADAL" clId="{E3250F87-5901-40AE-B8AE-6912F7D9F7F6}" dt="2022-03-17T14:07:15.234" v="256" actId="478"/>
          <ac:spMkLst>
            <pc:docMk/>
            <pc:sldMk cId="1603209190" sldId="256"/>
            <ac:spMk id="30" creationId="{85C8215C-84BC-46E4-A727-834722624C2A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4:00:55.319" v="176" actId="255"/>
          <ac:spMkLst>
            <pc:docMk/>
            <pc:sldMk cId="1603209190" sldId="256"/>
            <ac:spMk id="31" creationId="{C529E7F9-9FDD-4BC0-B4AC-A39AD0BF021A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4:01:58.226" v="204" actId="14100"/>
          <ac:spMkLst>
            <pc:docMk/>
            <pc:sldMk cId="1603209190" sldId="256"/>
            <ac:spMk id="32" creationId="{78405D7F-A7E0-4688-A13A-5B82D21E2F9C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3:57:49.474" v="142" actId="1076"/>
          <ac:spMkLst>
            <pc:docMk/>
            <pc:sldMk cId="1603209190" sldId="256"/>
            <ac:spMk id="33" creationId="{36D9DE20-58A3-4678-B123-FED5D49646EB}"/>
          </ac:spMkLst>
        </pc:spChg>
        <pc:spChg chg="mod">
          <ac:chgData name="Morales, Jose Manuel (Alliance Bioversity-CIAT)" userId="0c4d5fe1-82d7-4797-a4c5-0ddc6d61c82e" providerId="ADAL" clId="{E3250F87-5901-40AE-B8AE-6912F7D9F7F6}" dt="2022-03-17T13:58:44.666" v="147" actId="1076"/>
          <ac:spMkLst>
            <pc:docMk/>
            <pc:sldMk cId="1603209190" sldId="256"/>
            <ac:spMk id="34" creationId="{DFE2D186-AE53-453E-89D9-AA887C013393}"/>
          </ac:spMkLst>
        </pc:spChg>
        <pc:spChg chg="add mod">
          <ac:chgData name="Morales, Jose Manuel (Alliance Bioversity-CIAT)" userId="0c4d5fe1-82d7-4797-a4c5-0ddc6d61c82e" providerId="ADAL" clId="{E3250F87-5901-40AE-B8AE-6912F7D9F7F6}" dt="2022-03-17T14:03:52.153" v="239" actId="1076"/>
          <ac:spMkLst>
            <pc:docMk/>
            <pc:sldMk cId="1603209190" sldId="256"/>
            <ac:spMk id="36" creationId="{68A0FA8A-8A49-4163-8612-51DFD5F014D0}"/>
          </ac:spMkLst>
        </pc:spChg>
        <pc:spChg chg="add mod">
          <ac:chgData name="Morales, Jose Manuel (Alliance Bioversity-CIAT)" userId="0c4d5fe1-82d7-4797-a4c5-0ddc6d61c82e" providerId="ADAL" clId="{E3250F87-5901-40AE-B8AE-6912F7D9F7F6}" dt="2022-03-17T14:07:46.298" v="260" actId="1076"/>
          <ac:spMkLst>
            <pc:docMk/>
            <pc:sldMk cId="1603209190" sldId="256"/>
            <ac:spMk id="37" creationId="{FA53F8DE-E4C1-4EB6-9042-3DE5E376BAE0}"/>
          </ac:spMkLst>
        </pc:spChg>
        <pc:spChg chg="add mod">
          <ac:chgData name="Morales, Jose Manuel (Alliance Bioversity-CIAT)" userId="0c4d5fe1-82d7-4797-a4c5-0ddc6d61c82e" providerId="ADAL" clId="{E3250F87-5901-40AE-B8AE-6912F7D9F7F6}" dt="2022-03-17T14:08:04.370" v="263" actId="14100"/>
          <ac:spMkLst>
            <pc:docMk/>
            <pc:sldMk cId="1603209190" sldId="256"/>
            <ac:spMk id="38" creationId="{EC2ABB88-6590-44F4-A805-87C6E59D6AF8}"/>
          </ac:spMkLst>
        </pc:spChg>
        <pc:grpChg chg="add del mod">
          <ac:chgData name="Morales, Jose Manuel (Alliance Bioversity-CIAT)" userId="0c4d5fe1-82d7-4797-a4c5-0ddc6d61c82e" providerId="ADAL" clId="{E3250F87-5901-40AE-B8AE-6912F7D9F7F6}" dt="2022-03-17T14:07:32.530" v="259" actId="478"/>
          <ac:grpSpMkLst>
            <pc:docMk/>
            <pc:sldMk cId="1603209190" sldId="256"/>
            <ac:grpSpMk id="7" creationId="{F3DA73BE-6427-4B2C-A09C-793ED084982F}"/>
          </ac:grpSpMkLst>
        </pc:grpChg>
        <pc:picChg chg="add mod">
          <ac:chgData name="Morales, Jose Manuel (Alliance Bioversity-CIAT)" userId="0c4d5fe1-82d7-4797-a4c5-0ddc6d61c82e" providerId="ADAL" clId="{E3250F87-5901-40AE-B8AE-6912F7D9F7F6}" dt="2022-03-17T14:11:29.979" v="296" actId="1076"/>
          <ac:picMkLst>
            <pc:docMk/>
            <pc:sldMk cId="1603209190" sldId="256"/>
            <ac:picMk id="40" creationId="{870FE52B-AFA3-4414-B248-0294907E743F}"/>
          </ac:picMkLst>
        </pc:picChg>
        <pc:picChg chg="add mod">
          <ac:chgData name="Morales, Jose Manuel (Alliance Bioversity-CIAT)" userId="0c4d5fe1-82d7-4797-a4c5-0ddc6d61c82e" providerId="ADAL" clId="{E3250F87-5901-40AE-B8AE-6912F7D9F7F6}" dt="2022-03-17T14:11:51.362" v="301" actId="1076"/>
          <ac:picMkLst>
            <pc:docMk/>
            <pc:sldMk cId="1603209190" sldId="256"/>
            <ac:picMk id="42" creationId="{E04D4D59-02FB-4FE6-B023-63E4B532AA97}"/>
          </ac:picMkLst>
        </pc:picChg>
        <pc:picChg chg="add mod">
          <ac:chgData name="Morales, Jose Manuel (Alliance Bioversity-CIAT)" userId="0c4d5fe1-82d7-4797-a4c5-0ddc6d61c82e" providerId="ADAL" clId="{E3250F87-5901-40AE-B8AE-6912F7D9F7F6}" dt="2022-03-17T14:12:03.442" v="304" actId="1076"/>
          <ac:picMkLst>
            <pc:docMk/>
            <pc:sldMk cId="1603209190" sldId="256"/>
            <ac:picMk id="44" creationId="{66975488-206F-4AF5-9959-B500916501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D407-928D-40D0-B9A9-EA7132390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04B5-F6BC-4D8A-A830-F176624E5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3DB4-1EF7-4C20-A2F0-3E991F8E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6875-CF36-495F-958A-2EBBA2F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F0E6-2E26-422A-967D-DD3FC281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03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C8B3-F24E-45BF-829B-936E7286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34591-F478-464B-B61C-1836AE37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5829-C9F9-43A3-BDAF-6A650258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611C-445A-4249-8B1B-91FC5970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EE09-A7D4-421B-A1C4-5381ABFE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50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DCBED-028B-4D7F-8877-E360D30E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B82B0-4FE2-45E0-9486-517CB7F09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0C47-63D9-40C9-B5E9-276D0808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65A9-E929-4765-BD9B-589C753C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1567-A661-447E-A3E8-B0AB41E8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27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9D5-E86A-4373-B60D-4056E9FD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E0C4-3929-44FE-A896-595D3593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ED49-5717-443E-986D-C875875F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6421-9D3D-4F82-8E0C-C17DAAB3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83DB-09D7-4025-BFE2-2A91BE8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52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3185-A61D-443E-8956-1FCDB70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525D-2997-4748-B6AC-E7349D6E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3CB4-64CA-44B2-BACB-E8D5B1B8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9C5-674E-4A24-9DA4-23396DFE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B1D7F-28E2-48BA-8DB7-D305AA5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6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1478-4947-4BD2-8404-307B300C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D04B-B0DF-40B6-AA4C-FEEEB917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4028E-96F4-453A-86A2-70410C84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19D6-4C7E-4421-92FC-6501D95B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8C1B1-50C8-4976-BC6D-7279D46C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DEEB3-FA20-4BD7-BBD0-4A38CA29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74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F371-8283-4B7C-97DE-0ABD37CE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B187D-5D61-4E39-8665-04321FD3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4646-C6BA-4F03-81FA-DFE41205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3A0A0-C009-4D0E-8266-34B030E93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67B3E-33CA-4F71-B89A-080433D1B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58049-C7EC-482B-97B2-660B2DEB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29ECE-C2FB-4DE4-AE60-0767185E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00D53-6055-4865-AB1D-70EE9953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79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A070-87AA-4C09-A66B-027916BB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433C9-AACF-4CD1-A806-5DED4D7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47907-696A-402A-B6D0-9F5164AE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2E44-2B55-478C-8B72-D6B7EA2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AE26C-D6EC-482D-A002-378D534B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39DB2-2D2D-47C7-9BF1-C135AAAE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0977B-2A03-4702-BC21-DEFF5E79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75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BADD-AF44-45F3-A013-3D64982D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CEF4-0AAC-43E2-BFD9-C348D65B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1CE0A-E382-4122-A0EA-A0FF9196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B6FD-AE34-4378-8C92-945753C8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99E-FA28-419A-9575-A20054A1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082E-1F76-41D9-A813-F6E3218E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56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1D54-9E1D-41DA-8198-34EAB8FC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761C5-3EAA-4D81-8994-33E7CE7FF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55FBA-9582-4F1E-98D4-EA47481F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53101-9684-425F-A852-A900FA1B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1CA8-5DAB-418A-84B7-E1773D64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578F-8483-4D55-9AD2-5CEA03A5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41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99E1F-751D-4799-89EA-DB553FF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9A46-9417-4C51-93CE-DE2A7D2C3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E4A0-F8DE-445B-89F0-21A9F207D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9836-3D5E-4332-A2A6-359688E37596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5B5E-4D6E-4298-8EBF-8D9F551DB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CDB3-354D-480D-B378-AC82F8B66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9AA9-AA2F-46B0-96A0-8468A44B9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66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loud 34">
            <a:extLst>
              <a:ext uri="{FF2B5EF4-FFF2-40B4-BE49-F238E27FC236}">
                <a16:creationId xmlns:a16="http://schemas.microsoft.com/office/drawing/2014/main" id="{18FD5A55-410E-4DA4-8D2D-FDCE99CF700C}"/>
              </a:ext>
            </a:extLst>
          </p:cNvPr>
          <p:cNvSpPr/>
          <p:nvPr/>
        </p:nvSpPr>
        <p:spPr>
          <a:xfrm>
            <a:off x="5184442" y="532015"/>
            <a:ext cx="2224724" cy="27272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99F8292-C4ED-4979-81F2-9338D14C4711}"/>
              </a:ext>
            </a:extLst>
          </p:cNvPr>
          <p:cNvSpPr/>
          <p:nvPr/>
        </p:nvSpPr>
        <p:spPr>
          <a:xfrm>
            <a:off x="1598165" y="1567542"/>
            <a:ext cx="699796" cy="961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8F853194-97C5-4CD1-A0B5-3BE65270DD0E}"/>
              </a:ext>
            </a:extLst>
          </p:cNvPr>
          <p:cNvSpPr/>
          <p:nvPr/>
        </p:nvSpPr>
        <p:spPr>
          <a:xfrm>
            <a:off x="3029339" y="1567543"/>
            <a:ext cx="699796" cy="961053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E32010D-9CD0-4B46-8DF0-2A0CB5AA0F37}"/>
              </a:ext>
            </a:extLst>
          </p:cNvPr>
          <p:cNvSpPr/>
          <p:nvPr/>
        </p:nvSpPr>
        <p:spPr>
          <a:xfrm>
            <a:off x="5891688" y="1410229"/>
            <a:ext cx="699796" cy="111836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97FC60-5C3B-4D8D-BA35-F8A13675CB2F}"/>
              </a:ext>
            </a:extLst>
          </p:cNvPr>
          <p:cNvSpPr/>
          <p:nvPr/>
        </p:nvSpPr>
        <p:spPr>
          <a:xfrm>
            <a:off x="2367969" y="1928553"/>
            <a:ext cx="591362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78B6D2-7F8B-43D3-A70B-46B6C11061BE}"/>
              </a:ext>
            </a:extLst>
          </p:cNvPr>
          <p:cNvSpPr/>
          <p:nvPr/>
        </p:nvSpPr>
        <p:spPr>
          <a:xfrm>
            <a:off x="3848015" y="2236509"/>
            <a:ext cx="1837352" cy="216131"/>
          </a:xfrm>
          <a:prstGeom prst="rightArrow">
            <a:avLst/>
          </a:prstGeom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29D01-3180-465D-9F9B-0D2EE8449523}"/>
              </a:ext>
            </a:extLst>
          </p:cNvPr>
          <p:cNvSpPr txBox="1"/>
          <p:nvPr/>
        </p:nvSpPr>
        <p:spPr>
          <a:xfrm>
            <a:off x="1346662" y="980902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CLARISA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FF096-0CA2-4A87-AEC2-3A5C0D660959}"/>
              </a:ext>
            </a:extLst>
          </p:cNvPr>
          <p:cNvSpPr txBox="1"/>
          <p:nvPr/>
        </p:nvSpPr>
        <p:spPr>
          <a:xfrm>
            <a:off x="2959331" y="980902"/>
            <a:ext cx="96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OST DB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4BE33-24D9-43FA-8F7D-3AEC140B9B14}"/>
              </a:ext>
            </a:extLst>
          </p:cNvPr>
          <p:cNvSpPr txBox="1"/>
          <p:nvPr/>
        </p:nvSpPr>
        <p:spPr>
          <a:xfrm>
            <a:off x="2367969" y="1567542"/>
            <a:ext cx="59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E937D-EADD-419E-B35C-C01E6BF0DE14}"/>
              </a:ext>
            </a:extLst>
          </p:cNvPr>
          <p:cNvSpPr txBox="1"/>
          <p:nvPr/>
        </p:nvSpPr>
        <p:spPr>
          <a:xfrm>
            <a:off x="3843945" y="2439596"/>
            <a:ext cx="1837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Production Data Flow </a:t>
            </a:r>
            <a:endParaRPr lang="es-E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8D2FC-14C8-4EE7-85D5-49E9D069A340}"/>
              </a:ext>
            </a:extLst>
          </p:cNvPr>
          <p:cNvSpPr txBox="1"/>
          <p:nvPr/>
        </p:nvSpPr>
        <p:spPr>
          <a:xfrm>
            <a:off x="5760720" y="842402"/>
            <a:ext cx="104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 Platform</a:t>
            </a:r>
            <a:endParaRPr lang="es-ES" dirty="0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5E9C0E8E-5C5C-478C-9F19-BBAA29AA738F}"/>
              </a:ext>
            </a:extLst>
          </p:cNvPr>
          <p:cNvSpPr/>
          <p:nvPr/>
        </p:nvSpPr>
        <p:spPr>
          <a:xfrm>
            <a:off x="4113483" y="3696073"/>
            <a:ext cx="1094283" cy="984783"/>
          </a:xfrm>
          <a:prstGeom prst="verticalScroll">
            <a:avLst/>
          </a:prstGeom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C305E-70A1-49AC-BD63-D55BE7F467A1}"/>
              </a:ext>
            </a:extLst>
          </p:cNvPr>
          <p:cNvSpPr txBox="1"/>
          <p:nvPr/>
        </p:nvSpPr>
        <p:spPr>
          <a:xfrm>
            <a:off x="4373681" y="4760132"/>
            <a:ext cx="163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Production Desktop  Application </a:t>
            </a:r>
            <a:endParaRPr lang="es-E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1D6565-F2DD-4852-A2FF-2113A81A11A6}"/>
              </a:ext>
            </a:extLst>
          </p:cNvPr>
          <p:cNvSpPr txBox="1"/>
          <p:nvPr/>
        </p:nvSpPr>
        <p:spPr>
          <a:xfrm>
            <a:off x="3909647" y="2828743"/>
            <a:ext cx="1094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Acquisition Production</a:t>
            </a:r>
            <a:endParaRPr lang="es-ES" sz="1400" dirty="0"/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98E146EB-5A55-4C77-843B-2309202CA33F}"/>
              </a:ext>
            </a:extLst>
          </p:cNvPr>
          <p:cNvSpPr/>
          <p:nvPr/>
        </p:nvSpPr>
        <p:spPr>
          <a:xfrm>
            <a:off x="8163688" y="2890605"/>
            <a:ext cx="1094283" cy="984783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4F1997-5AB5-44EF-9B72-EA92289DE0A0}"/>
              </a:ext>
            </a:extLst>
          </p:cNvPr>
          <p:cNvSpPr txBox="1"/>
          <p:nvPr/>
        </p:nvSpPr>
        <p:spPr>
          <a:xfrm>
            <a:off x="6674888" y="3057556"/>
            <a:ext cx="1060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Publication</a:t>
            </a:r>
            <a:endParaRPr lang="es-E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707D1-4C70-47A9-8E7F-DD6F2414E57D}"/>
              </a:ext>
            </a:extLst>
          </p:cNvPr>
          <p:cNvSpPr txBox="1"/>
          <p:nvPr/>
        </p:nvSpPr>
        <p:spPr>
          <a:xfrm>
            <a:off x="8113767" y="3965770"/>
            <a:ext cx="202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Dashboard (P&amp;R)</a:t>
            </a:r>
            <a:endParaRPr lang="es-E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5CA85A4-F12D-4A94-9277-5C86B569E67D}"/>
              </a:ext>
            </a:extLst>
          </p:cNvPr>
          <p:cNvSpPr/>
          <p:nvPr/>
        </p:nvSpPr>
        <p:spPr>
          <a:xfrm>
            <a:off x="3853174" y="1861346"/>
            <a:ext cx="1837352" cy="21613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Scroll: Vertical 26">
            <a:extLst>
              <a:ext uri="{FF2B5EF4-FFF2-40B4-BE49-F238E27FC236}">
                <a16:creationId xmlns:a16="http://schemas.microsoft.com/office/drawing/2014/main" id="{7276319F-AA1B-40D7-A030-C94C01DB88D7}"/>
              </a:ext>
            </a:extLst>
          </p:cNvPr>
          <p:cNvSpPr/>
          <p:nvPr/>
        </p:nvSpPr>
        <p:spPr>
          <a:xfrm>
            <a:off x="9745886" y="468128"/>
            <a:ext cx="1094283" cy="984783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115D9-7DA4-45E2-86CC-1138267EBA66}"/>
              </a:ext>
            </a:extLst>
          </p:cNvPr>
          <p:cNvSpPr txBox="1"/>
          <p:nvPr/>
        </p:nvSpPr>
        <p:spPr>
          <a:xfrm>
            <a:off x="9036408" y="1367752"/>
            <a:ext cx="120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Acquisition Development</a:t>
            </a:r>
            <a:endParaRPr lang="es-ES" sz="1400" dirty="0"/>
          </a:p>
          <a:p>
            <a:endParaRPr lang="es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29E7F9-9FDD-4BC0-B4AC-A39AD0BF021A}"/>
              </a:ext>
            </a:extLst>
          </p:cNvPr>
          <p:cNvSpPr txBox="1"/>
          <p:nvPr/>
        </p:nvSpPr>
        <p:spPr>
          <a:xfrm>
            <a:off x="8590304" y="223125"/>
            <a:ext cx="1471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Development Desktop Application</a:t>
            </a:r>
            <a:endParaRPr lang="es-ES" sz="1400" dirty="0"/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78405D7F-A7E0-4688-A13A-5B82D21E2F9C}"/>
              </a:ext>
            </a:extLst>
          </p:cNvPr>
          <p:cNvSpPr/>
          <p:nvPr/>
        </p:nvSpPr>
        <p:spPr>
          <a:xfrm>
            <a:off x="5946399" y="2211126"/>
            <a:ext cx="606829" cy="24151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36D9DE20-58A3-4678-B123-FED5D49646EB}"/>
              </a:ext>
            </a:extLst>
          </p:cNvPr>
          <p:cNvSpPr/>
          <p:nvPr/>
        </p:nvSpPr>
        <p:spPr>
          <a:xfrm>
            <a:off x="5943289" y="1801961"/>
            <a:ext cx="606829" cy="234657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Dev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2D186-AE53-453E-89D9-AA887C013393}"/>
              </a:ext>
            </a:extLst>
          </p:cNvPr>
          <p:cNvSpPr txBox="1"/>
          <p:nvPr/>
        </p:nvSpPr>
        <p:spPr>
          <a:xfrm>
            <a:off x="3843945" y="1675952"/>
            <a:ext cx="1489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Development Data Flow </a:t>
            </a:r>
            <a:endParaRPr lang="es-E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95C16D-2013-477A-88F0-2999C3D14386}"/>
              </a:ext>
            </a:extLst>
          </p:cNvPr>
          <p:cNvSpPr/>
          <p:nvPr/>
        </p:nvSpPr>
        <p:spPr>
          <a:xfrm>
            <a:off x="3799142" y="129339"/>
            <a:ext cx="7575879" cy="1985927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09FB7-282F-40EA-BBCE-4F2084D1E9D8}"/>
              </a:ext>
            </a:extLst>
          </p:cNvPr>
          <p:cNvSpPr/>
          <p:nvPr/>
        </p:nvSpPr>
        <p:spPr>
          <a:xfrm>
            <a:off x="3800436" y="2142021"/>
            <a:ext cx="7575878" cy="3675997"/>
          </a:xfrm>
          <a:prstGeom prst="rect">
            <a:avLst/>
          </a:prstGeom>
          <a:noFill/>
          <a:ln w="12700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A85541B-3FA2-4E60-BD61-603D82DD4B17}"/>
              </a:ext>
            </a:extLst>
          </p:cNvPr>
          <p:cNvSpPr/>
          <p:nvPr/>
        </p:nvSpPr>
        <p:spPr>
          <a:xfrm rot="20796114">
            <a:off x="6633239" y="1341198"/>
            <a:ext cx="3017715" cy="269470"/>
          </a:xfrm>
          <a:prstGeom prst="left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68A0FA8A-8A49-4163-8612-51DFD5F014D0}"/>
              </a:ext>
            </a:extLst>
          </p:cNvPr>
          <p:cNvSpPr/>
          <p:nvPr/>
        </p:nvSpPr>
        <p:spPr>
          <a:xfrm rot="19292885">
            <a:off x="4719507" y="2943803"/>
            <a:ext cx="1616049" cy="269470"/>
          </a:xfrm>
          <a:prstGeom prst="leftRightArrow">
            <a:avLst/>
          </a:prstGeom>
          <a:ln>
            <a:solidFill>
              <a:srgbClr val="99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5581F-11F4-4B6C-B11D-FA022B637CAB}"/>
              </a:ext>
            </a:extLst>
          </p:cNvPr>
          <p:cNvSpPr txBox="1"/>
          <p:nvPr/>
        </p:nvSpPr>
        <p:spPr>
          <a:xfrm>
            <a:off x="3853173" y="204201"/>
            <a:ext cx="2528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Development Workspace</a:t>
            </a:r>
            <a:endParaRPr lang="es-ES" sz="10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53F8DE-E4C1-4EB6-9042-3DE5E376BAE0}"/>
              </a:ext>
            </a:extLst>
          </p:cNvPr>
          <p:cNvSpPr txBox="1"/>
          <p:nvPr/>
        </p:nvSpPr>
        <p:spPr>
          <a:xfrm>
            <a:off x="9855892" y="5578773"/>
            <a:ext cx="2379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90099"/>
                </a:solidFill>
              </a:rPr>
              <a:t>Production Workspace </a:t>
            </a:r>
            <a:endParaRPr lang="es-ES" sz="1000" b="1" dirty="0">
              <a:solidFill>
                <a:srgbClr val="990099"/>
              </a:solidFill>
            </a:endParaRP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EC2ABB88-6590-44F4-A805-87C6E59D6AF8}"/>
              </a:ext>
            </a:extLst>
          </p:cNvPr>
          <p:cNvSpPr/>
          <p:nvPr/>
        </p:nvSpPr>
        <p:spPr>
          <a:xfrm rot="1736117">
            <a:off x="6547761" y="2868340"/>
            <a:ext cx="1744885" cy="26947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70FE52B-AFA3-4414-B248-0294907E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90" y="3991094"/>
            <a:ext cx="658940" cy="3703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04D4D59-02FB-4FE6-B023-63E4B532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204" y="3259255"/>
            <a:ext cx="727250" cy="40873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6975488-206F-4AF5-9959-B5009165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256" y="783360"/>
            <a:ext cx="675542" cy="3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224ac4ec-cc27-4ab9-8558-c4d33a8d9433">CCAFSKDS-198858257-45568</_dlc_DocId>
    <_dlc_DocIdUrl xmlns="224ac4ec-cc27-4ab9-8558-c4d33a8d9433">
      <Url>https://cgiar.sharepoint.com/sites/CCAFS-KDS/_layouts/15/DocIdRedir.aspx?ID=CCAFSKDS-198858257-45568</Url>
      <Description>CCAFSKDS-198858257-45568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6023ACB1E597499F7A584FB2E1D4F8" ma:contentTypeVersion="15" ma:contentTypeDescription="Create a new document." ma:contentTypeScope="" ma:versionID="ecc5001a997e5ba31d5f0ec2a04bedce">
  <xsd:schema xmlns:xsd="http://www.w3.org/2001/XMLSchema" xmlns:xs="http://www.w3.org/2001/XMLSchema" xmlns:p="http://schemas.microsoft.com/office/2006/metadata/properties" xmlns:ns1="http://schemas.microsoft.com/sharepoint/v3" xmlns:ns2="224ac4ec-cc27-4ab9-8558-c4d33a8d9433" xmlns:ns3="061d8ba5-2416-4768-b634-26850486589f" targetNamespace="http://schemas.microsoft.com/office/2006/metadata/properties" ma:root="true" ma:fieldsID="60c07f72a63e4b7634e63cd46b53e75f" ns1:_="" ns2:_="" ns3:_="">
    <xsd:import namespace="http://schemas.microsoft.com/sharepoint/v3"/>
    <xsd:import namespace="224ac4ec-cc27-4ab9-8558-c4d33a8d9433"/>
    <xsd:import namespace="061d8ba5-2416-4768-b634-2685048658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2:_dlc_DocId" minOccurs="0"/>
                <xsd:element ref="ns2:_dlc_DocIdUrl" minOccurs="0"/>
                <xsd:element ref="ns2:_dlc_DocIdPersistId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ac4ec-cc27-4ab9-8558-c4d33a8d94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1d8ba5-2416-4768-b634-268504865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B437C9-36D8-4548-870D-E65F607C11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4ac4ec-cc27-4ab9-8558-c4d33a8d9433"/>
  </ds:schemaRefs>
</ds:datastoreItem>
</file>

<file path=customXml/itemProps2.xml><?xml version="1.0" encoding="utf-8"?>
<ds:datastoreItem xmlns:ds="http://schemas.openxmlformats.org/officeDocument/2006/customXml" ds:itemID="{14DA5BE0-E5B7-46C6-B89B-362F0C66ED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AA6563-A8E8-430A-89BD-3C08A059876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7554368-4474-4BC3-8762-1E6102E930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4ac4ec-cc27-4ab9-8558-c4d33a8d9433"/>
    <ds:schemaRef ds:uri="061d8ba5-2416-4768-b634-268504865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Morales, Jose Manuel (Alliance Bioversity-CIAT)</dc:creator>
  <cp:lastModifiedBy>Morales, Jose Manuel (Alliance Bioversity-CIAT)</cp:lastModifiedBy>
  <cp:revision>8</cp:revision>
  <dcterms:created xsi:type="dcterms:W3CDTF">2022-03-16T13:09:36Z</dcterms:created>
  <dcterms:modified xsi:type="dcterms:W3CDTF">2022-03-17T14:14:15Z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0x010100F86023ACB1E597499F7A584FB2E1D4F8</vt:lpwstr>
  </property>
  <property fmtid="{D5CDD505-2E9C-101B-9397-08002B2CF9AE}" pid="3" name="_dlc_DocIdItemGuid">
    <vt:lpwstr>726bf404-7a07-4ec2-bb79-ed15bfba1dd3</vt:lpwstr>
  </property>
</Properties>
</file>